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021FFCD-7EB8-4CCA-A15E-30DECA9E6777}">
  <a:tblStyle styleId="{7021FFCD-7EB8-4CCA-A15E-30DECA9E677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aleway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7b3264c49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7b3264c49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7b3264c49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7b3264c49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7b3264c49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7b3264c49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7b3264c49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7b3264c49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7b3264c49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7b3264c49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Portfolio Suggestion Engine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Ramya Iyer (ID: 013312195)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Sanjna Dhamejani (ID: 013006721)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Sayalee Bhusari (ID: 013006461)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900" y="818202"/>
            <a:ext cx="6107225" cy="418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Features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Amount of money : User is able to choose the amount of money he would invest.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Strategy Choice: User is allowed to choose one or two investment strategies from Ethical, Growth, Quality and Value Investing.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Suggest Stocks: The tool maps stocks based on selected strategies. These stocks are suggested per strategy.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Features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User Chart JS for accurate graphical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User Twitter bootstrap 4 for a user friendly and colorful UI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Used Alpha Vantage API for real time and historic stock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17"/>
          <p:cNvGraphicFramePr/>
          <p:nvPr/>
        </p:nvGraphicFramePr>
        <p:xfrm>
          <a:off x="832350" y="66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{7021FFCD-7EB8-4CCA-A15E-30DECA9E6777}</a:tableStyleId>
              </a:tblPr>
              <a:tblGrid>
                <a:gridCol w="1269175"/>
                <a:gridCol w="2809125"/>
                <a:gridCol w="32322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Test Case ID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562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Input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562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Output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5623"/>
                    </a:solidFill>
                  </a:tcPr>
                </a:tc>
              </a:tr>
              <a:tr h="384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$6000 and any one investing strategy selected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Investing report is generated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</a:tr>
              <a:tr h="384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$4000 and any one investing strategy selected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Error message – value must be greater than or equal to $5000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</a:tr>
              <a:tr h="27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Amount is Empty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Enter amount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</a:tr>
              <a:tr h="384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$8000 and any three strategies selected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Error Message – select max 2 options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</a:tr>
              <a:tr h="384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$6000 and no strategy selected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Error message – select at least one strategy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</a:tr>
              <a:tr h="384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$7000 and any two strategies selected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Investing report is generated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</a:tr>
              <a:tr h="384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$10000 and growth strategy selected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Investing report is generated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</a:tr>
              <a:tr h="384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$10000 and index strategy selected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Investing report is generated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</a:tr>
              <a:tr h="384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$10000 and quality strategy selected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Investing report is generated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$10000 and value strategy selected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Investing report is generated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Having no knowledge about stock market and investing strategies, it was challenging for our teammates. We had to research into how the strategies work and transfer those methods into code.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Searching appropriate APIs that would help us was a challenge.  Many APIs listed on sites were either not working or were outdated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