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  <p:sldMasterId id="2147483683" r:id="rId2"/>
  </p:sldMasterIdLst>
  <p:notesMasterIdLst>
    <p:notesMasterId r:id="rId12"/>
  </p:notesMasterIdLst>
  <p:sldIdLst>
    <p:sldId id="256" r:id="rId3"/>
    <p:sldId id="260" r:id="rId4"/>
    <p:sldId id="261" r:id="rId5"/>
    <p:sldId id="282" r:id="rId6"/>
    <p:sldId id="262" r:id="rId7"/>
    <p:sldId id="283" r:id="rId8"/>
    <p:sldId id="284" r:id="rId9"/>
    <p:sldId id="285" r:id="rId10"/>
    <p:sldId id="270" r:id="rId11"/>
  </p:sldIdLst>
  <p:sldSz cx="9144000" cy="5715000" type="screen16x1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ony Amer" initials="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F6D9D83E-37BD-4F65-9E92-CAB680F8D4AB}">
  <a:tblStyle styleId="{F6D9D83E-37BD-4F65-9E92-CAB680F8D4A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69CC49BB-B1E2-4734-BF3F-3D060845B11B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rgbClr val="E6EAED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6EAED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l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013" autoAdjust="0"/>
  </p:normalViewPr>
  <p:slideViewPr>
    <p:cSldViewPr snapToGrid="0" snapToObjects="1">
      <p:cViewPr varScale="1">
        <p:scale>
          <a:sx n="61" d="100"/>
          <a:sy n="61" d="100"/>
        </p:scale>
        <p:origin x="-120" y="-912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commentAuthors" Target="commentAuthor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3431295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1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the problem you are trying to solve? </a:t>
            </a:r>
            <a:endParaRPr lang="en-US" sz="11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1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Feel </a:t>
            </a:r>
            <a:r>
              <a:rPr lang="en-US" sz="11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free to use text, images,</a:t>
            </a:r>
            <a:r>
              <a:rPr lang="en-US" sz="11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illustrations here</a:t>
            </a:r>
            <a:r>
              <a:rPr lang="en-US" sz="11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1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</a:t>
            </a:r>
            <a:r>
              <a:rPr lang="en-US" sz="11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r>
              <a:rPr lang="en-US" sz="11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</a:t>
            </a:r>
            <a:r>
              <a:rPr lang="en-US" sz="11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r>
              <a:rPr lang="en-US" sz="11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the problem you are trying to solve? </a:t>
            </a:r>
            <a:endParaRPr lang="en-US" sz="11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1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Feel </a:t>
            </a:r>
            <a:r>
              <a:rPr lang="en-US" sz="11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free to use text, images,</a:t>
            </a:r>
            <a:r>
              <a:rPr lang="en-US" sz="1100" b="0" i="0" u="none" strike="noStrike" cap="none" baseline="0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 illustrations </a:t>
            </a:r>
            <a:r>
              <a:rPr lang="en-US" sz="1100" b="0" i="0" u="none" strike="noStrike" cap="none" baseline="0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here.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sz="1100" b="0" i="0" u="none" strike="noStrike" cap="none" dirty="0" smtClean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1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What is the</a:t>
            </a:r>
            <a:r>
              <a:rPr lang="en-US" sz="1100" b="0" i="0" u="none" strike="noStrike" cap="none" baseline="0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 product you are creating and how does it solve the problem? </a:t>
            </a:r>
            <a:r>
              <a:rPr lang="en-US" sz="1100" b="0" i="0" u="none" strike="noStrike" cap="none" baseline="0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Who else offers it and why is yours better?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1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Feel </a:t>
            </a:r>
            <a:r>
              <a:rPr lang="en-US" sz="11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free to use text, images,</a:t>
            </a:r>
            <a:r>
              <a:rPr lang="en-US" sz="1100" b="0" i="0" u="none" strike="noStrike" cap="none" baseline="0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 illustrations here.</a:t>
            </a:r>
            <a:endParaRPr lang="en-US" sz="1100" b="0" i="0" u="none" strike="noStrike" cap="none" dirty="0" smtClean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sz="1100" b="0" i="0" u="none" strike="noStrike" cap="none" dirty="0" smtClean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None/>
              <a:tabLst/>
              <a:defRPr/>
            </a:pPr>
            <a:r>
              <a:rPr lang="en-US" sz="11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is your product </a:t>
            </a:r>
            <a:r>
              <a:rPr lang="en-US" sz="11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sustainable</a:t>
            </a:r>
            <a:r>
              <a:rPr lang="en-US" sz="11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 </a:t>
            </a:r>
            <a:endParaRPr lang="en-US" sz="11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None/>
              <a:tabLst/>
              <a:defRPr/>
            </a:pPr>
            <a:r>
              <a:rPr lang="en-US" sz="11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Here </a:t>
            </a:r>
            <a:r>
              <a:rPr lang="en-US" sz="11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talk about </a:t>
            </a:r>
            <a:r>
              <a:rPr lang="en-US" sz="11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technical sustainability via user </a:t>
            </a:r>
            <a:r>
              <a:rPr lang="en-US" sz="11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testing, iterations, prototype etc. </a:t>
            </a:r>
            <a:r>
              <a:rPr lang="en-US" sz="11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Feel free to use text, images,</a:t>
            </a:r>
            <a:r>
              <a:rPr lang="en-US" sz="1100" b="0" i="0" u="none" strike="noStrike" cap="none" baseline="0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 illustrations here</a:t>
            </a:r>
            <a:r>
              <a:rPr lang="en-US" sz="1100" b="0" i="0" u="none" strike="noStrike" cap="none" baseline="0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None/>
            </a:pPr>
            <a:endParaRPr lang="en-US" sz="11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None/>
              <a:tabLst/>
              <a:defRPr/>
            </a:pPr>
            <a:r>
              <a:rPr lang="en-US" sz="11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is your product financially sustainable? Here you can talk about your partnerships, revenue generation models etc. </a:t>
            </a:r>
            <a:r>
              <a:rPr lang="en-US" sz="11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Feel free to use text, images,</a:t>
            </a:r>
            <a:r>
              <a:rPr lang="en-US" sz="1100" b="0" i="0" u="none" strike="noStrike" cap="none" baseline="0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 illustrations here</a:t>
            </a:r>
            <a:r>
              <a:rPr lang="en-US" sz="1100" b="0" i="0" u="none" strike="noStrike" cap="none" baseline="0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None/>
              <a:tabLst/>
              <a:defRPr/>
            </a:pPr>
            <a:endParaRPr lang="en-US" sz="1100" b="0" i="0" u="none" strike="noStrike" cap="none" dirty="0" smtClean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None/>
            </a:pPr>
            <a:endParaRPr lang="en-US" sz="11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None/>
              <a:tabLst/>
              <a:defRPr/>
            </a:pPr>
            <a:r>
              <a:rPr lang="en-US" sz="11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Here, outline your team, perhaps via a photo, title and some bullets.</a:t>
            </a:r>
            <a:endParaRPr lang="en-US" sz="1100" b="0" i="0" u="none" strike="noStrike" cap="none" baseline="0" dirty="0" smtClean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None/>
              <a:tabLst/>
              <a:defRPr/>
            </a:pPr>
            <a:endParaRPr lang="en-US" sz="1100" b="0" i="0" u="none" strike="noStrike" cap="none" dirty="0" smtClean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None/>
            </a:pPr>
            <a:endParaRPr lang="en-US" sz="11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None/>
              <a:tabLst/>
              <a:defRPr/>
            </a:pPr>
            <a:r>
              <a:rPr lang="en-US" sz="11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Put your asks in this slide from the group: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Char char="-"/>
              <a:tabLst/>
              <a:defRPr/>
            </a:pPr>
            <a:r>
              <a:rPr lang="en-US" sz="11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Specific partnerships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Char char="-"/>
              <a:tabLst/>
              <a:defRPr/>
            </a:pPr>
            <a:r>
              <a:rPr lang="en-US" sz="11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Specific networks you’d like to get involved with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Char char="-"/>
              <a:tabLst/>
              <a:defRPr/>
            </a:pPr>
            <a:r>
              <a:rPr lang="en-US" sz="11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Specific amount of funding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Char char="-"/>
              <a:tabLst/>
              <a:defRPr/>
            </a:pPr>
            <a:r>
              <a:rPr lang="en-US" sz="11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Specific type of support </a:t>
            </a:r>
            <a:r>
              <a:rPr lang="en-US" sz="11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etc</a:t>
            </a:r>
            <a:endParaRPr lang="en-US" sz="1100" b="0" i="0" u="none" strike="noStrike" cap="none" baseline="0" dirty="0" smtClean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None/>
              <a:tabLst/>
              <a:defRPr/>
            </a:pPr>
            <a:endParaRPr lang="en-US" sz="1100" b="0" i="0" u="none" strike="noStrike" cap="none" dirty="0" smtClean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None/>
            </a:pPr>
            <a:endParaRPr lang="en-US" sz="11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ext Slide_Basic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322382" y="254671"/>
            <a:ext cx="8520600" cy="66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355852" y="1230975"/>
            <a:ext cx="7741200" cy="57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Georgia"/>
              <a:buNone/>
              <a:defRPr b="0" i="1">
                <a:solidFill>
                  <a:srgbClr val="A5A5A5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Georgia"/>
              <a:buNone/>
              <a:defRPr sz="2400" i="1">
                <a:solidFill>
                  <a:srgbClr val="A5A5A5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Georgia"/>
              <a:buNone/>
              <a:defRPr sz="2400" i="1">
                <a:solidFill>
                  <a:srgbClr val="A5A5A5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Georgia"/>
              <a:buNone/>
              <a:defRPr sz="2400" i="1">
                <a:solidFill>
                  <a:srgbClr val="A5A5A5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Georgia"/>
              <a:buNone/>
              <a:defRPr sz="2400" i="1">
                <a:solidFill>
                  <a:srgbClr val="A5A5A5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Georgia"/>
              <a:buNone/>
              <a:defRPr sz="2400" i="1">
                <a:solidFill>
                  <a:srgbClr val="A5A5A5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Georgia"/>
              <a:buNone/>
              <a:defRPr sz="2400" i="1">
                <a:solidFill>
                  <a:srgbClr val="A5A5A5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Georgia"/>
              <a:buNone/>
              <a:defRPr sz="2400" i="1">
                <a:solidFill>
                  <a:srgbClr val="A5A5A5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Georgia"/>
              <a:buNone/>
              <a:defRPr sz="2400" i="1">
                <a:solidFill>
                  <a:srgbClr val="A5A5A5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/>
          <p:nvPr/>
        </p:nvSpPr>
        <p:spPr>
          <a:xfrm>
            <a:off x="449262" y="1054874"/>
            <a:ext cx="412800" cy="12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body" idx="2"/>
          </p:nvPr>
        </p:nvSpPr>
        <p:spPr>
          <a:xfrm>
            <a:off x="355850" y="1906875"/>
            <a:ext cx="5948100" cy="273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 b="1">
                <a:solidFill>
                  <a:schemeClr val="dk1"/>
                </a:solidFill>
              </a:defRPr>
            </a:lvl2pPr>
            <a:lvl3pPr marL="1371600" lvl="2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 b="1">
                <a:solidFill>
                  <a:schemeClr val="dk1"/>
                </a:solidFill>
              </a:defRPr>
            </a:lvl3pPr>
            <a:lvl4pPr marL="1828800" lvl="3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 b="1">
                <a:solidFill>
                  <a:schemeClr val="dk1"/>
                </a:solidFill>
              </a:defRPr>
            </a:lvl4pPr>
            <a:lvl5pPr marL="2286000" lvl="4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 b="1">
                <a:solidFill>
                  <a:schemeClr val="dk1"/>
                </a:solidFill>
              </a:defRPr>
            </a:lvl5pPr>
            <a:lvl6pPr marL="2743200" lvl="5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 b="1">
                <a:solidFill>
                  <a:schemeClr val="dk1"/>
                </a:solidFill>
              </a:defRPr>
            </a:lvl6pPr>
            <a:lvl7pPr marL="3200400" lvl="6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 b="1">
                <a:solidFill>
                  <a:schemeClr val="dk1"/>
                </a:solidFill>
              </a:defRPr>
            </a:lvl8pPr>
            <a:lvl9pPr marL="4114800" lvl="8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3"/>
          </p:nvPr>
        </p:nvSpPr>
        <p:spPr>
          <a:xfrm>
            <a:off x="4990021" y="5246400"/>
            <a:ext cx="4005600" cy="3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A5A5A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Header Slide_Yellow">
    <p:bg>
      <p:bgPr>
        <a:solidFill>
          <a:schemeClr val="lt2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/>
          </p:nvPr>
        </p:nvSpPr>
        <p:spPr>
          <a:xfrm>
            <a:off x="311707" y="2298221"/>
            <a:ext cx="8520600" cy="66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4990021" y="5246400"/>
            <a:ext cx="4005600" cy="3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Header + Image Slide_Yellow">
    <p:bg>
      <p:bgPr>
        <a:solidFill>
          <a:srgbClr val="000000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4325" y="268851"/>
            <a:ext cx="7886700" cy="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highlight>
                  <a:schemeClr val="lt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ubTitle" idx="1"/>
          </p:nvPr>
        </p:nvSpPr>
        <p:spPr>
          <a:xfrm>
            <a:off x="4990021" y="5246400"/>
            <a:ext cx="4005600" cy="3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/>
          <p:nvPr/>
        </p:nvSpPr>
        <p:spPr>
          <a:xfrm>
            <a:off x="2190125" y="5936450"/>
            <a:ext cx="4763700" cy="9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Insert Image Here.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The image should cover this entire page.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If the image is small, the background should be left as black.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The image should not be stretched.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The image should not be pixelated.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Image Split Screen_Yellow">
    <p:bg>
      <p:bgPr>
        <a:solidFill>
          <a:schemeClr val="lt2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4666200" y="0"/>
            <a:ext cx="4477800" cy="5715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Shape 70"/>
          <p:cNvSpPr txBox="1"/>
          <p:nvPr/>
        </p:nvSpPr>
        <p:spPr>
          <a:xfrm>
            <a:off x="4486350" y="2402100"/>
            <a:ext cx="4763700" cy="9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Image Here. </a:t>
            </a:r>
            <a:endParaRPr>
              <a:solidFill>
                <a:srgbClr val="D9D9D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image should cover this entire black box. </a:t>
            </a:r>
            <a:endParaRPr>
              <a:solidFill>
                <a:srgbClr val="D9D9D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image should not be stretched.</a:t>
            </a:r>
            <a:endParaRPr>
              <a:solidFill>
                <a:srgbClr val="D9D9D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image should not be pixelated.</a:t>
            </a:r>
            <a:endParaRPr>
              <a:solidFill>
                <a:srgbClr val="D9D9D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1" name="Shape 71"/>
          <p:cNvSpPr txBox="1">
            <a:spLocks noGrp="1"/>
          </p:cNvSpPr>
          <p:nvPr>
            <p:ph type="ctrTitle"/>
          </p:nvPr>
        </p:nvSpPr>
        <p:spPr>
          <a:xfrm>
            <a:off x="322375" y="178475"/>
            <a:ext cx="4667700" cy="145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2" name="Shape 72"/>
          <p:cNvSpPr txBox="1"/>
          <p:nvPr/>
        </p:nvSpPr>
        <p:spPr>
          <a:xfrm>
            <a:off x="449262" y="1647596"/>
            <a:ext cx="412800" cy="12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>
              <a:solidFill>
                <a:schemeClr val="lt1"/>
              </a:solidFill>
              <a:highlight>
                <a:schemeClr val="lt2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55850" y="1906875"/>
            <a:ext cx="4005600" cy="356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ubTitle" idx="2"/>
          </p:nvPr>
        </p:nvSpPr>
        <p:spPr>
          <a:xfrm>
            <a:off x="4990021" y="5246400"/>
            <a:ext cx="4005600" cy="3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Text Slide_Black">
    <p:bg>
      <p:bgPr>
        <a:solidFill>
          <a:srgbClr val="242424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ctrTitle"/>
          </p:nvPr>
        </p:nvSpPr>
        <p:spPr>
          <a:xfrm>
            <a:off x="322382" y="254671"/>
            <a:ext cx="8520600" cy="66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ubTitle" idx="1"/>
          </p:nvPr>
        </p:nvSpPr>
        <p:spPr>
          <a:xfrm>
            <a:off x="355852" y="1230975"/>
            <a:ext cx="7741200" cy="57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AEAE"/>
              </a:buClr>
              <a:buSzPts val="1800"/>
              <a:buFont typeface="Georgia"/>
              <a:buNone/>
              <a:defRPr b="0" i="1">
                <a:solidFill>
                  <a:srgbClr val="AEAEAE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Georgia"/>
              <a:buNone/>
              <a:defRPr sz="2400" i="1">
                <a:solidFill>
                  <a:srgbClr val="A5A5A5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Georgia"/>
              <a:buNone/>
              <a:defRPr sz="2400" i="1">
                <a:solidFill>
                  <a:srgbClr val="A5A5A5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Georgia"/>
              <a:buNone/>
              <a:defRPr sz="2400" i="1">
                <a:solidFill>
                  <a:srgbClr val="A5A5A5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Georgia"/>
              <a:buNone/>
              <a:defRPr sz="2400" i="1">
                <a:solidFill>
                  <a:srgbClr val="A5A5A5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Georgia"/>
              <a:buNone/>
              <a:defRPr sz="2400" i="1">
                <a:solidFill>
                  <a:srgbClr val="A5A5A5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Georgia"/>
              <a:buNone/>
              <a:defRPr sz="2400" i="1">
                <a:solidFill>
                  <a:srgbClr val="A5A5A5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Georgia"/>
              <a:buNone/>
              <a:defRPr sz="2400" i="1">
                <a:solidFill>
                  <a:srgbClr val="A5A5A5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Georgia"/>
              <a:buNone/>
              <a:defRPr sz="2400" i="1">
                <a:solidFill>
                  <a:srgbClr val="A5A5A5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/>
          <p:nvPr/>
        </p:nvSpPr>
        <p:spPr>
          <a:xfrm>
            <a:off x="449262" y="1054874"/>
            <a:ext cx="412800" cy="12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body" idx="2"/>
          </p:nvPr>
        </p:nvSpPr>
        <p:spPr>
          <a:xfrm>
            <a:off x="355850" y="1906875"/>
            <a:ext cx="5948100" cy="273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●"/>
              <a:def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○"/>
              <a:def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■"/>
              <a:def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●"/>
              <a:def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○"/>
              <a:def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■"/>
              <a:def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●"/>
              <a:def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○"/>
              <a:def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■"/>
              <a:def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ubTitle" idx="3"/>
          </p:nvPr>
        </p:nvSpPr>
        <p:spPr>
          <a:xfrm>
            <a:off x="4990021" y="5246400"/>
            <a:ext cx="4005600" cy="3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CCCCCC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Header Slide_Black">
    <p:bg>
      <p:bgPr>
        <a:solidFill>
          <a:srgbClr val="242424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311707" y="2298221"/>
            <a:ext cx="8520600" cy="66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ubTitle" idx="1"/>
          </p:nvPr>
        </p:nvSpPr>
        <p:spPr>
          <a:xfrm>
            <a:off x="4990021" y="5246400"/>
            <a:ext cx="4005600" cy="3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CCCCCC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Image Split Screen_Black">
    <p:bg>
      <p:bgPr>
        <a:solidFill>
          <a:srgbClr val="242424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>
            <a:off x="4666200" y="0"/>
            <a:ext cx="4477800" cy="5715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Shape 86"/>
          <p:cNvSpPr txBox="1"/>
          <p:nvPr/>
        </p:nvSpPr>
        <p:spPr>
          <a:xfrm>
            <a:off x="4486350" y="2402100"/>
            <a:ext cx="4763700" cy="9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Image Here. </a:t>
            </a:r>
            <a:endParaRPr>
              <a:solidFill>
                <a:srgbClr val="A5A5A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image should cover this entire grey box. </a:t>
            </a:r>
            <a:endParaRPr>
              <a:solidFill>
                <a:srgbClr val="A5A5A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image should not be stretched.</a:t>
            </a:r>
            <a:endParaRPr>
              <a:solidFill>
                <a:srgbClr val="A5A5A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image should not be pixelated.</a:t>
            </a:r>
            <a:endParaRPr>
              <a:solidFill>
                <a:srgbClr val="A5A5A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322375" y="178475"/>
            <a:ext cx="4667700" cy="145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8" name="Shape 88"/>
          <p:cNvSpPr txBox="1"/>
          <p:nvPr/>
        </p:nvSpPr>
        <p:spPr>
          <a:xfrm>
            <a:off x="449262" y="1647596"/>
            <a:ext cx="412800" cy="12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>
              <a:solidFill>
                <a:schemeClr val="dk2"/>
              </a:solidFill>
              <a:highlight>
                <a:schemeClr val="lt2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55850" y="1906875"/>
            <a:ext cx="4005600" cy="356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●"/>
              <a:def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○"/>
              <a:def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■"/>
              <a:def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●"/>
              <a:def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○"/>
              <a:def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■"/>
              <a:def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●"/>
              <a:def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○"/>
              <a:def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■"/>
              <a:def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ubTitle" idx="2"/>
          </p:nvPr>
        </p:nvSpPr>
        <p:spPr>
          <a:xfrm>
            <a:off x="4990021" y="5246400"/>
            <a:ext cx="4005600" cy="3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0_Cover Slide">
    <p:bg>
      <p:bgPr>
        <a:solidFill>
          <a:schemeClr val="dk2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Shape 9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87650" y="2135975"/>
            <a:ext cx="3568702" cy="10389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144567" y="5290014"/>
            <a:ext cx="3905400" cy="24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title" idx="2"/>
          </p:nvPr>
        </p:nvSpPr>
        <p:spPr>
          <a:xfrm>
            <a:off x="144567" y="5018880"/>
            <a:ext cx="3905400" cy="24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ubTitle" idx="1"/>
          </p:nvPr>
        </p:nvSpPr>
        <p:spPr>
          <a:xfrm>
            <a:off x="144576" y="4574325"/>
            <a:ext cx="4785000" cy="41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ubTitle" idx="3"/>
          </p:nvPr>
        </p:nvSpPr>
        <p:spPr>
          <a:xfrm>
            <a:off x="4990021" y="5246400"/>
            <a:ext cx="4005600" cy="3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losing Slide">
    <p:bg>
      <p:bgPr>
        <a:solidFill>
          <a:schemeClr val="dk2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144567" y="5290014"/>
            <a:ext cx="3905400" cy="24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title" idx="2"/>
          </p:nvPr>
        </p:nvSpPr>
        <p:spPr>
          <a:xfrm>
            <a:off x="144567" y="5018880"/>
            <a:ext cx="3905400" cy="24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144576" y="4574325"/>
            <a:ext cx="4785000" cy="41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1" name="Shape 101"/>
          <p:cNvSpPr txBox="1"/>
          <p:nvPr/>
        </p:nvSpPr>
        <p:spPr>
          <a:xfrm>
            <a:off x="1908150" y="2285375"/>
            <a:ext cx="5327700" cy="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Thank You</a:t>
            </a:r>
            <a:endParaRPr sz="40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0_Cover Slide">
    <p:bg>
      <p:bgPr>
        <a:solidFill>
          <a:schemeClr val="dk2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Shape 10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87650" y="2135975"/>
            <a:ext cx="3568702" cy="1038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144567" y="5290014"/>
            <a:ext cx="39054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title" idx="2"/>
          </p:nvPr>
        </p:nvSpPr>
        <p:spPr>
          <a:xfrm>
            <a:off x="144567" y="5018880"/>
            <a:ext cx="39054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subTitle" idx="1"/>
          </p:nvPr>
        </p:nvSpPr>
        <p:spPr>
          <a:xfrm>
            <a:off x="144576" y="4574325"/>
            <a:ext cx="4785000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0" i="1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ubTitle" idx="3"/>
          </p:nvPr>
        </p:nvSpPr>
        <p:spPr>
          <a:xfrm>
            <a:off x="4990021" y="5246400"/>
            <a:ext cx="40056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rgbClr val="F3F3F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ext Slide_Basic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ctrTitle"/>
          </p:nvPr>
        </p:nvSpPr>
        <p:spPr>
          <a:xfrm>
            <a:off x="322382" y="254671"/>
            <a:ext cx="85206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sz="4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 sz="4000"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subTitle" idx="1"/>
          </p:nvPr>
        </p:nvSpPr>
        <p:spPr>
          <a:xfrm>
            <a:off x="355852" y="1230975"/>
            <a:ext cx="77412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Georgia"/>
              <a:buNone/>
              <a:defRPr sz="1800" b="0" i="1" u="none" strike="noStrike" cap="none">
                <a:solidFill>
                  <a:srgbClr val="A5A5A5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Georgia"/>
              <a:buNone/>
              <a:defRPr sz="2400" b="1" i="1" u="none" strike="noStrike" cap="none">
                <a:solidFill>
                  <a:srgbClr val="A5A5A5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Georgia"/>
              <a:buNone/>
              <a:defRPr sz="2400" b="1" i="1" u="none" strike="noStrike" cap="none">
                <a:solidFill>
                  <a:srgbClr val="A5A5A5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Georgia"/>
              <a:buNone/>
              <a:defRPr sz="2400" b="1" i="1" u="none" strike="noStrike" cap="none">
                <a:solidFill>
                  <a:srgbClr val="A5A5A5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Georgia"/>
              <a:buNone/>
              <a:defRPr sz="2400" b="1" i="1" u="none" strike="noStrike" cap="none">
                <a:solidFill>
                  <a:srgbClr val="A5A5A5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Georgia"/>
              <a:buNone/>
              <a:defRPr sz="2400" b="1" i="1" u="none" strike="noStrike" cap="none">
                <a:solidFill>
                  <a:srgbClr val="A5A5A5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Georgia"/>
              <a:buNone/>
              <a:defRPr sz="2400" b="1" i="1" u="none" strike="noStrike" cap="none">
                <a:solidFill>
                  <a:srgbClr val="A5A5A5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Georgia"/>
              <a:buNone/>
              <a:defRPr sz="2400" b="1" i="1" u="none" strike="noStrike" cap="none">
                <a:solidFill>
                  <a:srgbClr val="A5A5A5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Georgia"/>
              <a:buNone/>
              <a:defRPr sz="2400" b="1" i="1" u="none" strike="noStrike" cap="none">
                <a:solidFill>
                  <a:srgbClr val="A5A5A5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/>
          <p:nvPr/>
        </p:nvSpPr>
        <p:spPr>
          <a:xfrm>
            <a:off x="449262" y="1054874"/>
            <a:ext cx="412800" cy="12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Shape 125"/>
          <p:cNvSpPr txBox="1">
            <a:spLocks noGrp="1"/>
          </p:cNvSpPr>
          <p:nvPr>
            <p:ph type="body" idx="2"/>
          </p:nvPr>
        </p:nvSpPr>
        <p:spPr>
          <a:xfrm>
            <a:off x="355850" y="1906875"/>
            <a:ext cx="59481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ubTitle" idx="3"/>
          </p:nvPr>
        </p:nvSpPr>
        <p:spPr>
          <a:xfrm>
            <a:off x="4990021" y="5246400"/>
            <a:ext cx="40056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Header Slide_Basic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311707" y="2298221"/>
            <a:ext cx="8520600" cy="66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4990021" y="5246400"/>
            <a:ext cx="4005600" cy="3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A5A5A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/>
          <p:nvPr/>
        </p:nvSpPr>
        <p:spPr>
          <a:xfrm>
            <a:off x="0" y="-1001150"/>
            <a:ext cx="73368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losing Slide">
    <p:bg>
      <p:bgPr>
        <a:solidFill>
          <a:schemeClr val="dk2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144567" y="5290014"/>
            <a:ext cx="39054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title" idx="2"/>
          </p:nvPr>
        </p:nvSpPr>
        <p:spPr>
          <a:xfrm>
            <a:off x="144567" y="5018880"/>
            <a:ext cx="39054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subTitle" idx="1"/>
          </p:nvPr>
        </p:nvSpPr>
        <p:spPr>
          <a:xfrm>
            <a:off x="144576" y="4574325"/>
            <a:ext cx="4785000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0" i="1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/>
          <p:nvPr/>
        </p:nvSpPr>
        <p:spPr>
          <a:xfrm>
            <a:off x="1908150" y="2285375"/>
            <a:ext cx="5327700" cy="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"/>
              <a:buNone/>
            </a:pPr>
            <a:r>
              <a:rPr lang="en" sz="4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Thank You</a:t>
            </a:r>
            <a:endParaRPr sz="40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314325" y="268851"/>
            <a:ext cx="7886700" cy="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sz="4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55850" y="1906875"/>
            <a:ext cx="59481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Header + Image Slide_Basic">
    <p:bg>
      <p:bgPr>
        <a:solidFill>
          <a:srgbClr val="000000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314325" y="268851"/>
            <a:ext cx="7886700" cy="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sz="4000" b="1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40" name="Shape 140"/>
          <p:cNvSpPr txBox="1"/>
          <p:nvPr/>
        </p:nvSpPr>
        <p:spPr>
          <a:xfrm>
            <a:off x="2190125" y="5936450"/>
            <a:ext cx="4763700" cy="9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Image Here. </a:t>
            </a:r>
            <a:endParaRPr sz="14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image should cover this entire page. </a:t>
            </a:r>
            <a:endParaRPr sz="14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If the image is small, the background should be left as black.</a:t>
            </a:r>
            <a:endParaRPr sz="14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image should not be stretched.</a:t>
            </a:r>
            <a:endParaRPr sz="14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image should not be pixelated.</a:t>
            </a:r>
            <a:endParaRPr sz="14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subTitle" idx="1"/>
          </p:nvPr>
        </p:nvSpPr>
        <p:spPr>
          <a:xfrm>
            <a:off x="4990021" y="5246400"/>
            <a:ext cx="40056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2" name="Shape 142"/>
          <p:cNvSpPr txBox="1"/>
          <p:nvPr/>
        </p:nvSpPr>
        <p:spPr>
          <a:xfrm>
            <a:off x="0" y="-1077350"/>
            <a:ext cx="73368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Image Split Screen_Basic">
    <p:bg>
      <p:bgPr>
        <a:solidFill>
          <a:schemeClr val="lt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4666200" y="0"/>
            <a:ext cx="4477800" cy="5715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Shape 145"/>
          <p:cNvSpPr txBox="1"/>
          <p:nvPr/>
        </p:nvSpPr>
        <p:spPr>
          <a:xfrm>
            <a:off x="4486350" y="2402100"/>
            <a:ext cx="4763700" cy="9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Source Sans Pro"/>
              <a:buNone/>
            </a:pPr>
            <a:r>
              <a:rPr lang="en" sz="1400" b="0" i="0" u="none" strike="noStrike" cap="none">
                <a:solidFill>
                  <a:srgbClr val="D9D9D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Image Here. </a:t>
            </a:r>
            <a:endParaRPr sz="1400" b="0" i="0" u="none" strike="noStrike" cap="none">
              <a:solidFill>
                <a:srgbClr val="D9D9D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Source Sans Pro"/>
              <a:buNone/>
            </a:pPr>
            <a:r>
              <a:rPr lang="en" sz="1400" b="0" i="0" u="none" strike="noStrike" cap="none">
                <a:solidFill>
                  <a:srgbClr val="D9D9D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image should cover this entire black box. </a:t>
            </a:r>
            <a:endParaRPr sz="1400" b="0" i="0" u="none" strike="noStrike" cap="none">
              <a:solidFill>
                <a:srgbClr val="D9D9D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Source Sans Pro"/>
              <a:buNone/>
            </a:pPr>
            <a:r>
              <a:rPr lang="en" sz="1400" b="0" i="0" u="none" strike="noStrike" cap="none">
                <a:solidFill>
                  <a:srgbClr val="D9D9D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image should not be stretched.</a:t>
            </a:r>
            <a:endParaRPr sz="1400" b="0" i="0" u="none" strike="noStrike" cap="none">
              <a:solidFill>
                <a:srgbClr val="D9D9D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Source Sans Pro"/>
              <a:buNone/>
            </a:pPr>
            <a:r>
              <a:rPr lang="en" sz="1400" b="0" i="0" u="none" strike="noStrike" cap="none">
                <a:solidFill>
                  <a:srgbClr val="D9D9D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image should not be pixelated.</a:t>
            </a:r>
            <a:endParaRPr sz="1400" b="0" i="0" u="none" strike="noStrike" cap="none">
              <a:solidFill>
                <a:srgbClr val="D9D9D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6" name="Shape 146"/>
          <p:cNvSpPr txBox="1">
            <a:spLocks noGrp="1"/>
          </p:cNvSpPr>
          <p:nvPr>
            <p:ph type="ctrTitle"/>
          </p:nvPr>
        </p:nvSpPr>
        <p:spPr>
          <a:xfrm>
            <a:off x="322375" y="178475"/>
            <a:ext cx="4667700" cy="14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sz="4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7" name="Shape 147"/>
          <p:cNvSpPr txBox="1"/>
          <p:nvPr/>
        </p:nvSpPr>
        <p:spPr>
          <a:xfrm>
            <a:off x="449262" y="1647596"/>
            <a:ext cx="412800" cy="12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highlight>
                <a:schemeClr val="lt2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355850" y="1906875"/>
            <a:ext cx="4005600" cy="3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subTitle" idx="2"/>
          </p:nvPr>
        </p:nvSpPr>
        <p:spPr>
          <a:xfrm>
            <a:off x="4990021" y="5246400"/>
            <a:ext cx="40056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50" name="Shape 150"/>
          <p:cNvSpPr txBox="1"/>
          <p:nvPr/>
        </p:nvSpPr>
        <p:spPr>
          <a:xfrm>
            <a:off x="0" y="-1077350"/>
            <a:ext cx="73368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ext Slide_Blue">
    <p:bg>
      <p:bgPr>
        <a:solidFill>
          <a:schemeClr val="dk2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ctrTitle"/>
          </p:nvPr>
        </p:nvSpPr>
        <p:spPr>
          <a:xfrm>
            <a:off x="322382" y="254671"/>
            <a:ext cx="85206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 sz="4000"/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subTitle" idx="1"/>
          </p:nvPr>
        </p:nvSpPr>
        <p:spPr>
          <a:xfrm>
            <a:off x="355852" y="1230975"/>
            <a:ext cx="77412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Georgia"/>
              <a:buNone/>
              <a:defRPr sz="1800" b="0" i="1" u="none" strike="noStrike" cap="none">
                <a:solidFill>
                  <a:srgbClr val="EFEFE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Georgia"/>
              <a:buNone/>
              <a:defRPr sz="2400" b="1" i="1" u="none" strike="noStrike" cap="none">
                <a:solidFill>
                  <a:srgbClr val="A5A5A5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Georgia"/>
              <a:buNone/>
              <a:defRPr sz="2400" b="1" i="1" u="none" strike="noStrike" cap="none">
                <a:solidFill>
                  <a:srgbClr val="A5A5A5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Georgia"/>
              <a:buNone/>
              <a:defRPr sz="2400" b="1" i="1" u="none" strike="noStrike" cap="none">
                <a:solidFill>
                  <a:srgbClr val="A5A5A5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Georgia"/>
              <a:buNone/>
              <a:defRPr sz="2400" b="1" i="1" u="none" strike="noStrike" cap="none">
                <a:solidFill>
                  <a:srgbClr val="A5A5A5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Georgia"/>
              <a:buNone/>
              <a:defRPr sz="2400" b="1" i="1" u="none" strike="noStrike" cap="none">
                <a:solidFill>
                  <a:srgbClr val="A5A5A5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Georgia"/>
              <a:buNone/>
              <a:defRPr sz="2400" b="1" i="1" u="none" strike="noStrike" cap="none">
                <a:solidFill>
                  <a:srgbClr val="A5A5A5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Georgia"/>
              <a:buNone/>
              <a:defRPr sz="2400" b="1" i="1" u="none" strike="noStrike" cap="none">
                <a:solidFill>
                  <a:srgbClr val="A5A5A5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Georgia"/>
              <a:buNone/>
              <a:defRPr sz="2400" b="1" i="1" u="none" strike="noStrike" cap="none">
                <a:solidFill>
                  <a:srgbClr val="A5A5A5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54" name="Shape 154"/>
          <p:cNvSpPr txBox="1"/>
          <p:nvPr/>
        </p:nvSpPr>
        <p:spPr>
          <a:xfrm>
            <a:off x="449262" y="1010771"/>
            <a:ext cx="412800" cy="12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body" idx="2"/>
          </p:nvPr>
        </p:nvSpPr>
        <p:spPr>
          <a:xfrm>
            <a:off x="355850" y="1906875"/>
            <a:ext cx="59481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●"/>
              <a:defRPr sz="18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○"/>
              <a:defRPr sz="18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■"/>
              <a:defRPr sz="18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●"/>
              <a:defRPr sz="18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○"/>
              <a:defRPr sz="18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■"/>
              <a:defRPr sz="18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●"/>
              <a:defRPr sz="18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○"/>
              <a:defRPr sz="18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■"/>
              <a:defRPr sz="18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3"/>
          </p:nvPr>
        </p:nvSpPr>
        <p:spPr>
          <a:xfrm>
            <a:off x="4990021" y="5246400"/>
            <a:ext cx="40056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Header Slide_Blue">
    <p:bg>
      <p:bgPr>
        <a:solidFill>
          <a:schemeClr val="dk2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ctrTitle"/>
          </p:nvPr>
        </p:nvSpPr>
        <p:spPr>
          <a:xfrm>
            <a:off x="311707" y="2298221"/>
            <a:ext cx="85206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"/>
              <a:buNone/>
              <a:defRPr sz="4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 sz="4000"/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subTitle" idx="1"/>
          </p:nvPr>
        </p:nvSpPr>
        <p:spPr>
          <a:xfrm>
            <a:off x="4990021" y="5246400"/>
            <a:ext cx="40056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60" name="Shape 160"/>
          <p:cNvSpPr txBox="1"/>
          <p:nvPr/>
        </p:nvSpPr>
        <p:spPr>
          <a:xfrm>
            <a:off x="0" y="-1077350"/>
            <a:ext cx="73368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Header + Image Slide_Blue">
    <p:bg>
      <p:bgPr>
        <a:solidFill>
          <a:srgbClr val="000000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314325" y="268850"/>
            <a:ext cx="7830600" cy="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sz="4000" b="1" i="0" u="none" strike="noStrike" cap="none">
                <a:solidFill>
                  <a:srgbClr val="FFFFFF"/>
                </a:solidFill>
                <a:highlight>
                  <a:schemeClr val="dk2"/>
                </a:highlight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800">
                <a:solidFill>
                  <a:srgbClr val="FFFFFF"/>
                </a:solidFill>
                <a:highlight>
                  <a:schemeClr val="dk2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800">
                <a:solidFill>
                  <a:srgbClr val="FFFFFF"/>
                </a:solidFill>
                <a:highlight>
                  <a:schemeClr val="dk2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800">
                <a:solidFill>
                  <a:srgbClr val="FFFFFF"/>
                </a:solidFill>
                <a:highlight>
                  <a:schemeClr val="dk2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800">
                <a:solidFill>
                  <a:srgbClr val="FFFFFF"/>
                </a:solidFill>
                <a:highlight>
                  <a:schemeClr val="dk2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800">
                <a:solidFill>
                  <a:srgbClr val="FFFFFF"/>
                </a:solidFill>
                <a:highlight>
                  <a:schemeClr val="dk2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800">
                <a:solidFill>
                  <a:srgbClr val="FFFFFF"/>
                </a:solidFill>
                <a:highlight>
                  <a:schemeClr val="dk2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800">
                <a:solidFill>
                  <a:srgbClr val="FFFFFF"/>
                </a:solidFill>
                <a:highlight>
                  <a:schemeClr val="dk2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800">
                <a:solidFill>
                  <a:srgbClr val="FFFFFF"/>
                </a:solidFill>
                <a:highlight>
                  <a:schemeClr val="dk2"/>
                </a:highlight>
              </a:defRPr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subTitle" idx="1"/>
          </p:nvPr>
        </p:nvSpPr>
        <p:spPr>
          <a:xfrm>
            <a:off x="4990021" y="5246400"/>
            <a:ext cx="40056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64" name="Shape 164"/>
          <p:cNvSpPr txBox="1"/>
          <p:nvPr/>
        </p:nvSpPr>
        <p:spPr>
          <a:xfrm>
            <a:off x="0" y="-1077350"/>
            <a:ext cx="73368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5" name="Shape 165"/>
          <p:cNvSpPr txBox="1"/>
          <p:nvPr/>
        </p:nvSpPr>
        <p:spPr>
          <a:xfrm>
            <a:off x="2190125" y="5936450"/>
            <a:ext cx="4763700" cy="9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Image Here. </a:t>
            </a:r>
            <a:endParaRPr sz="14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image should cover this entire page. </a:t>
            </a:r>
            <a:endParaRPr sz="14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If the image is small, the background should be left as black.</a:t>
            </a:r>
            <a:endParaRPr sz="14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image should not be stretched.</a:t>
            </a:r>
            <a:endParaRPr sz="14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image should not be pixelated.</a:t>
            </a:r>
            <a:endParaRPr sz="14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Image Split Screen_Blue">
    <p:bg>
      <p:bgPr>
        <a:solidFill>
          <a:schemeClr val="dk2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>
            <a:off x="4666200" y="0"/>
            <a:ext cx="4477800" cy="5715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Shape 168"/>
          <p:cNvSpPr txBox="1"/>
          <p:nvPr/>
        </p:nvSpPr>
        <p:spPr>
          <a:xfrm>
            <a:off x="4486350" y="2402100"/>
            <a:ext cx="4763700" cy="9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Source Sans Pro"/>
              <a:buNone/>
            </a:pPr>
            <a:r>
              <a:rPr lang="en" sz="1400" b="0" i="0" u="none" strike="noStrike" cap="none">
                <a:solidFill>
                  <a:srgbClr val="D9D9D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Image Here. </a:t>
            </a:r>
            <a:endParaRPr sz="1400" b="0" i="0" u="none" strike="noStrike" cap="none">
              <a:solidFill>
                <a:srgbClr val="D9D9D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Source Sans Pro"/>
              <a:buNone/>
            </a:pPr>
            <a:r>
              <a:rPr lang="en" sz="1400" b="0" i="0" u="none" strike="noStrike" cap="none">
                <a:solidFill>
                  <a:srgbClr val="D9D9D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image should cover this entire black box. </a:t>
            </a:r>
            <a:endParaRPr sz="1400" b="0" i="0" u="none" strike="noStrike" cap="none">
              <a:solidFill>
                <a:srgbClr val="D9D9D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Source Sans Pro"/>
              <a:buNone/>
            </a:pPr>
            <a:r>
              <a:rPr lang="en" sz="1400" b="0" i="0" u="none" strike="noStrike" cap="none">
                <a:solidFill>
                  <a:srgbClr val="D9D9D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image should not be stretched.</a:t>
            </a:r>
            <a:endParaRPr sz="1400" b="0" i="0" u="none" strike="noStrike" cap="none">
              <a:solidFill>
                <a:srgbClr val="D9D9D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Source Sans Pro"/>
              <a:buNone/>
            </a:pPr>
            <a:r>
              <a:rPr lang="en" sz="1400" b="0" i="0" u="none" strike="noStrike" cap="none">
                <a:solidFill>
                  <a:srgbClr val="D9D9D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image should not be pixelated.</a:t>
            </a:r>
            <a:endParaRPr sz="1400" b="0" i="0" u="none" strike="noStrike" cap="none">
              <a:solidFill>
                <a:srgbClr val="D9D9D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9" name="Shape 169"/>
          <p:cNvSpPr txBox="1">
            <a:spLocks noGrp="1"/>
          </p:cNvSpPr>
          <p:nvPr>
            <p:ph type="ctrTitle"/>
          </p:nvPr>
        </p:nvSpPr>
        <p:spPr>
          <a:xfrm>
            <a:off x="322375" y="178475"/>
            <a:ext cx="4667700" cy="14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"/>
              <a:buNone/>
              <a:defRPr sz="4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0" name="Shape 170"/>
          <p:cNvSpPr txBox="1"/>
          <p:nvPr/>
        </p:nvSpPr>
        <p:spPr>
          <a:xfrm>
            <a:off x="449262" y="1647596"/>
            <a:ext cx="412800" cy="12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highlight>
                <a:schemeClr val="lt2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355850" y="1906875"/>
            <a:ext cx="4005600" cy="3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●"/>
              <a:defRPr sz="18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○"/>
              <a:defRPr sz="18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■"/>
              <a:defRPr sz="18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●"/>
              <a:defRPr sz="18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○"/>
              <a:defRPr sz="18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■"/>
              <a:defRPr sz="18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●"/>
              <a:defRPr sz="18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○"/>
              <a:defRPr sz="18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■"/>
              <a:defRPr sz="18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subTitle" idx="2"/>
          </p:nvPr>
        </p:nvSpPr>
        <p:spPr>
          <a:xfrm>
            <a:off x="4990021" y="5246400"/>
            <a:ext cx="40056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73" name="Shape 173"/>
          <p:cNvSpPr txBox="1"/>
          <p:nvPr/>
        </p:nvSpPr>
        <p:spPr>
          <a:xfrm>
            <a:off x="0" y="-1077350"/>
            <a:ext cx="73368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Header Slide_Yellow">
    <p:bg>
      <p:bgPr>
        <a:solidFill>
          <a:schemeClr val="lt2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ctrTitle"/>
          </p:nvPr>
        </p:nvSpPr>
        <p:spPr>
          <a:xfrm>
            <a:off x="311707" y="2298221"/>
            <a:ext cx="85206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sz="4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 sz="4000"/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subTitle" idx="1"/>
          </p:nvPr>
        </p:nvSpPr>
        <p:spPr>
          <a:xfrm>
            <a:off x="4990021" y="5246400"/>
            <a:ext cx="40056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Header + Image Slide_Yellow">
    <p:bg>
      <p:bgPr>
        <a:solidFill>
          <a:srgbClr val="000000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314325" y="268851"/>
            <a:ext cx="7886700" cy="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sz="4000" b="1" i="0" u="none" strike="noStrike" cap="none">
                <a:solidFill>
                  <a:schemeClr val="dk1"/>
                </a:solidFill>
                <a:highlight>
                  <a:schemeClr val="lt2"/>
                </a:highlight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subTitle" idx="1"/>
          </p:nvPr>
        </p:nvSpPr>
        <p:spPr>
          <a:xfrm>
            <a:off x="4990021" y="5246400"/>
            <a:ext cx="40056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rgbClr val="F3F3F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80" name="Shape 180"/>
          <p:cNvSpPr txBox="1"/>
          <p:nvPr/>
        </p:nvSpPr>
        <p:spPr>
          <a:xfrm>
            <a:off x="2190125" y="5936450"/>
            <a:ext cx="4763700" cy="9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Image Here. </a:t>
            </a:r>
            <a:endParaRPr sz="14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image should cover this entire page. </a:t>
            </a:r>
            <a:endParaRPr sz="14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If the image is small, the background should be left as black.</a:t>
            </a:r>
            <a:endParaRPr sz="14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image should not be stretched.</a:t>
            </a:r>
            <a:endParaRPr sz="14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image should not be pixelated.</a:t>
            </a:r>
            <a:endParaRPr sz="14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Header + Image Slide_Basic">
    <p:bg>
      <p:bgPr>
        <a:solidFill>
          <a:srgbClr val="000000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314325" y="268851"/>
            <a:ext cx="7886700" cy="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highlight>
                  <a:schemeClr val="l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0" name="Shape 20"/>
          <p:cNvSpPr txBox="1"/>
          <p:nvPr/>
        </p:nvSpPr>
        <p:spPr>
          <a:xfrm>
            <a:off x="2190125" y="5936450"/>
            <a:ext cx="4763700" cy="9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Insert Image Here.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The image should cover this entire page.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If the image is small, the background should be left as black.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The image should not be stretched.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The image should not be pixelated.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" name="Shape 21"/>
          <p:cNvSpPr txBox="1">
            <a:spLocks noGrp="1"/>
          </p:cNvSpPr>
          <p:nvPr>
            <p:ph type="subTitle" idx="1"/>
          </p:nvPr>
        </p:nvSpPr>
        <p:spPr>
          <a:xfrm>
            <a:off x="4990021" y="5246400"/>
            <a:ext cx="4005600" cy="3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/>
          <p:nvPr/>
        </p:nvSpPr>
        <p:spPr>
          <a:xfrm>
            <a:off x="0" y="-1077350"/>
            <a:ext cx="73368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Image Split Screen_Yellow">
    <p:bg>
      <p:bgPr>
        <a:solidFill>
          <a:schemeClr val="lt2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/>
        </p:nvSpPr>
        <p:spPr>
          <a:xfrm>
            <a:off x="4666200" y="0"/>
            <a:ext cx="4477800" cy="5715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Shape 183"/>
          <p:cNvSpPr txBox="1"/>
          <p:nvPr/>
        </p:nvSpPr>
        <p:spPr>
          <a:xfrm>
            <a:off x="4486350" y="2402100"/>
            <a:ext cx="4763700" cy="9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Source Sans Pro"/>
              <a:buNone/>
            </a:pPr>
            <a:r>
              <a:rPr lang="en" sz="1400" b="0" i="0" u="none" strike="noStrike" cap="none">
                <a:solidFill>
                  <a:srgbClr val="D9D9D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Image Here. </a:t>
            </a:r>
            <a:endParaRPr sz="1400" b="0" i="0" u="none" strike="noStrike" cap="none">
              <a:solidFill>
                <a:srgbClr val="D9D9D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Source Sans Pro"/>
              <a:buNone/>
            </a:pPr>
            <a:r>
              <a:rPr lang="en" sz="1400" b="0" i="0" u="none" strike="noStrike" cap="none">
                <a:solidFill>
                  <a:srgbClr val="D9D9D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image should cover this entire black box. </a:t>
            </a:r>
            <a:endParaRPr sz="1400" b="0" i="0" u="none" strike="noStrike" cap="none">
              <a:solidFill>
                <a:srgbClr val="D9D9D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Source Sans Pro"/>
              <a:buNone/>
            </a:pPr>
            <a:r>
              <a:rPr lang="en" sz="1400" b="0" i="0" u="none" strike="noStrike" cap="none">
                <a:solidFill>
                  <a:srgbClr val="D9D9D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image should not be stretched.</a:t>
            </a:r>
            <a:endParaRPr sz="1400" b="0" i="0" u="none" strike="noStrike" cap="none">
              <a:solidFill>
                <a:srgbClr val="D9D9D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Source Sans Pro"/>
              <a:buNone/>
            </a:pPr>
            <a:r>
              <a:rPr lang="en" sz="1400" b="0" i="0" u="none" strike="noStrike" cap="none">
                <a:solidFill>
                  <a:srgbClr val="D9D9D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image should not be pixelated.</a:t>
            </a:r>
            <a:endParaRPr sz="1400" b="0" i="0" u="none" strike="noStrike" cap="none">
              <a:solidFill>
                <a:srgbClr val="D9D9D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322375" y="178475"/>
            <a:ext cx="4667700" cy="14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sz="4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5" name="Shape 185"/>
          <p:cNvSpPr txBox="1"/>
          <p:nvPr/>
        </p:nvSpPr>
        <p:spPr>
          <a:xfrm>
            <a:off x="449262" y="1647596"/>
            <a:ext cx="412800" cy="12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highlight>
                <a:schemeClr val="lt2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355850" y="1906875"/>
            <a:ext cx="4005600" cy="3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subTitle" idx="2"/>
          </p:nvPr>
        </p:nvSpPr>
        <p:spPr>
          <a:xfrm>
            <a:off x="4990021" y="5246400"/>
            <a:ext cx="40056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rgbClr val="F3F3F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Text Slide_Black">
    <p:bg>
      <p:bgPr>
        <a:solidFill>
          <a:srgbClr val="242424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ctrTitle"/>
          </p:nvPr>
        </p:nvSpPr>
        <p:spPr>
          <a:xfrm>
            <a:off x="322382" y="254671"/>
            <a:ext cx="85206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"/>
              <a:buNone/>
              <a:defRPr sz="4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subTitle" idx="1"/>
          </p:nvPr>
        </p:nvSpPr>
        <p:spPr>
          <a:xfrm>
            <a:off x="355852" y="1230975"/>
            <a:ext cx="77412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AEAE"/>
              </a:buClr>
              <a:buSzPts val="1800"/>
              <a:buFont typeface="Georgia"/>
              <a:buNone/>
              <a:defRPr sz="1800" b="0" i="1" u="none" strike="noStrike" cap="none">
                <a:solidFill>
                  <a:srgbClr val="AEAEAE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Georgia"/>
              <a:buNone/>
              <a:defRPr sz="2400" b="1" i="1" u="none" strike="noStrike" cap="none">
                <a:solidFill>
                  <a:srgbClr val="A5A5A5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Georgia"/>
              <a:buNone/>
              <a:defRPr sz="2400" b="1" i="1" u="none" strike="noStrike" cap="none">
                <a:solidFill>
                  <a:srgbClr val="A5A5A5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Georgia"/>
              <a:buNone/>
              <a:defRPr sz="2400" b="1" i="1" u="none" strike="noStrike" cap="none">
                <a:solidFill>
                  <a:srgbClr val="A5A5A5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Georgia"/>
              <a:buNone/>
              <a:defRPr sz="2400" b="1" i="1" u="none" strike="noStrike" cap="none">
                <a:solidFill>
                  <a:srgbClr val="A5A5A5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Georgia"/>
              <a:buNone/>
              <a:defRPr sz="2400" b="1" i="1" u="none" strike="noStrike" cap="none">
                <a:solidFill>
                  <a:srgbClr val="A5A5A5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Georgia"/>
              <a:buNone/>
              <a:defRPr sz="2400" b="1" i="1" u="none" strike="noStrike" cap="none">
                <a:solidFill>
                  <a:srgbClr val="A5A5A5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Georgia"/>
              <a:buNone/>
              <a:defRPr sz="2400" b="1" i="1" u="none" strike="noStrike" cap="none">
                <a:solidFill>
                  <a:srgbClr val="A5A5A5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Georgia"/>
              <a:buNone/>
              <a:defRPr sz="2400" b="1" i="1" u="none" strike="noStrike" cap="none">
                <a:solidFill>
                  <a:srgbClr val="A5A5A5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91" name="Shape 191"/>
          <p:cNvSpPr txBox="1"/>
          <p:nvPr/>
        </p:nvSpPr>
        <p:spPr>
          <a:xfrm>
            <a:off x="449262" y="1054874"/>
            <a:ext cx="412800" cy="12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body" idx="2"/>
          </p:nvPr>
        </p:nvSpPr>
        <p:spPr>
          <a:xfrm>
            <a:off x="355850" y="1906875"/>
            <a:ext cx="59481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●"/>
              <a:defRPr sz="18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○"/>
              <a:defRPr sz="18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■"/>
              <a:defRPr sz="18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●"/>
              <a:defRPr sz="18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○"/>
              <a:defRPr sz="18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■"/>
              <a:defRPr sz="18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●"/>
              <a:defRPr sz="18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○"/>
              <a:defRPr sz="18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■"/>
              <a:defRPr sz="18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subTitle" idx="3"/>
          </p:nvPr>
        </p:nvSpPr>
        <p:spPr>
          <a:xfrm>
            <a:off x="4990021" y="5246400"/>
            <a:ext cx="40056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rgbClr val="CCCCC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Image Split Screen_Black">
    <p:bg>
      <p:bgPr>
        <a:solidFill>
          <a:srgbClr val="242424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/>
        </p:nvSpPr>
        <p:spPr>
          <a:xfrm>
            <a:off x="4666200" y="0"/>
            <a:ext cx="4477800" cy="5715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Shape 196"/>
          <p:cNvSpPr txBox="1"/>
          <p:nvPr/>
        </p:nvSpPr>
        <p:spPr>
          <a:xfrm>
            <a:off x="4486350" y="2402100"/>
            <a:ext cx="4763700" cy="9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Source Sans Pro"/>
              <a:buNone/>
            </a:pPr>
            <a:r>
              <a:rPr lang="en" sz="1400" b="0" i="0" u="none" strike="noStrike" cap="non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Image Here. </a:t>
            </a:r>
            <a:endParaRPr sz="1400" b="0" i="0" u="none" strike="noStrike" cap="none">
              <a:solidFill>
                <a:srgbClr val="A5A5A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Source Sans Pro"/>
              <a:buNone/>
            </a:pPr>
            <a:r>
              <a:rPr lang="en" sz="1400" b="0" i="0" u="none" strike="noStrike" cap="non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image should cover this entire grey box. </a:t>
            </a:r>
            <a:endParaRPr sz="1400" b="0" i="0" u="none" strike="noStrike" cap="none">
              <a:solidFill>
                <a:srgbClr val="A5A5A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Source Sans Pro"/>
              <a:buNone/>
            </a:pPr>
            <a:r>
              <a:rPr lang="en" sz="1400" b="0" i="0" u="none" strike="noStrike" cap="non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image should not be stretched.</a:t>
            </a:r>
            <a:endParaRPr sz="1400" b="0" i="0" u="none" strike="noStrike" cap="none">
              <a:solidFill>
                <a:srgbClr val="A5A5A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Source Sans Pro"/>
              <a:buNone/>
            </a:pPr>
            <a:r>
              <a:rPr lang="en" sz="1400" b="0" i="0" u="none" strike="noStrike" cap="non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image should not be pixelated.</a:t>
            </a:r>
            <a:endParaRPr sz="1400" b="0" i="0" u="none" strike="noStrike" cap="none">
              <a:solidFill>
                <a:srgbClr val="A5A5A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7" name="Shape 197"/>
          <p:cNvSpPr txBox="1">
            <a:spLocks noGrp="1"/>
          </p:cNvSpPr>
          <p:nvPr>
            <p:ph type="ctrTitle"/>
          </p:nvPr>
        </p:nvSpPr>
        <p:spPr>
          <a:xfrm>
            <a:off x="322375" y="178475"/>
            <a:ext cx="4667700" cy="14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"/>
              <a:buNone/>
              <a:defRPr sz="4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98" name="Shape 198"/>
          <p:cNvSpPr txBox="1"/>
          <p:nvPr/>
        </p:nvSpPr>
        <p:spPr>
          <a:xfrm>
            <a:off x="449262" y="1647596"/>
            <a:ext cx="412800" cy="12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highlight>
                <a:schemeClr val="lt2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355850" y="1906875"/>
            <a:ext cx="4005600" cy="3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●"/>
              <a:defRPr sz="18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○"/>
              <a:defRPr sz="18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■"/>
              <a:defRPr sz="18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●"/>
              <a:defRPr sz="18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○"/>
              <a:defRPr sz="18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■"/>
              <a:defRPr sz="18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●"/>
              <a:defRPr sz="18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○"/>
              <a:defRPr sz="18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■"/>
              <a:defRPr sz="18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00" name="Shape 200"/>
          <p:cNvSpPr txBox="1">
            <a:spLocks noGrp="1"/>
          </p:cNvSpPr>
          <p:nvPr>
            <p:ph type="subTitle" idx="2"/>
          </p:nvPr>
        </p:nvSpPr>
        <p:spPr>
          <a:xfrm>
            <a:off x="4990021" y="5246400"/>
            <a:ext cx="40056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rgbClr val="F3F3F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Image Split Screen_Basic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4666200" y="0"/>
            <a:ext cx="4477800" cy="5715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Shape 25"/>
          <p:cNvSpPr txBox="1"/>
          <p:nvPr/>
        </p:nvSpPr>
        <p:spPr>
          <a:xfrm>
            <a:off x="4486350" y="2402100"/>
            <a:ext cx="4763700" cy="9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Image Here. </a:t>
            </a:r>
            <a:endParaRPr>
              <a:solidFill>
                <a:srgbClr val="D9D9D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image should cover this entire black box. </a:t>
            </a:r>
            <a:endParaRPr>
              <a:solidFill>
                <a:srgbClr val="D9D9D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image should not be stretched.</a:t>
            </a:r>
            <a:endParaRPr>
              <a:solidFill>
                <a:srgbClr val="D9D9D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image should not be pixelated.</a:t>
            </a:r>
            <a:endParaRPr>
              <a:solidFill>
                <a:srgbClr val="D9D9D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" name="Shape 26"/>
          <p:cNvSpPr txBox="1">
            <a:spLocks noGrp="1"/>
          </p:cNvSpPr>
          <p:nvPr>
            <p:ph type="ctrTitle"/>
          </p:nvPr>
        </p:nvSpPr>
        <p:spPr>
          <a:xfrm>
            <a:off x="322375" y="178475"/>
            <a:ext cx="4667700" cy="145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/>
          <p:nvPr/>
        </p:nvSpPr>
        <p:spPr>
          <a:xfrm>
            <a:off x="449262" y="1647596"/>
            <a:ext cx="412800" cy="12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>
              <a:solidFill>
                <a:schemeClr val="dk2"/>
              </a:solidFill>
              <a:highlight>
                <a:schemeClr val="lt2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55850" y="1906875"/>
            <a:ext cx="4005600" cy="356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ubTitle" idx="2"/>
          </p:nvPr>
        </p:nvSpPr>
        <p:spPr>
          <a:xfrm>
            <a:off x="4990021" y="5246400"/>
            <a:ext cx="4005600" cy="3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/>
          <p:nvPr/>
        </p:nvSpPr>
        <p:spPr>
          <a:xfrm>
            <a:off x="0" y="-1077350"/>
            <a:ext cx="73368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ext Slide_Blue">
    <p:bg>
      <p:bgPr>
        <a:solidFill>
          <a:schemeClr val="dk2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ctrTitle"/>
          </p:nvPr>
        </p:nvSpPr>
        <p:spPr>
          <a:xfrm>
            <a:off x="322382" y="254671"/>
            <a:ext cx="8520600" cy="66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ubTitle" idx="1"/>
          </p:nvPr>
        </p:nvSpPr>
        <p:spPr>
          <a:xfrm>
            <a:off x="355852" y="1230975"/>
            <a:ext cx="7741200" cy="57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Georgia"/>
              <a:buNone/>
              <a:defRPr b="0" i="1">
                <a:solidFill>
                  <a:srgbClr val="EFEFE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Georgia"/>
              <a:buNone/>
              <a:defRPr sz="2400" i="1">
                <a:solidFill>
                  <a:srgbClr val="A5A5A5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Georgia"/>
              <a:buNone/>
              <a:defRPr sz="2400" i="1">
                <a:solidFill>
                  <a:srgbClr val="A5A5A5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Georgia"/>
              <a:buNone/>
              <a:defRPr sz="2400" i="1">
                <a:solidFill>
                  <a:srgbClr val="A5A5A5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Georgia"/>
              <a:buNone/>
              <a:defRPr sz="2400" i="1">
                <a:solidFill>
                  <a:srgbClr val="A5A5A5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Georgia"/>
              <a:buNone/>
              <a:defRPr sz="2400" i="1">
                <a:solidFill>
                  <a:srgbClr val="A5A5A5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Georgia"/>
              <a:buNone/>
              <a:defRPr sz="2400" i="1">
                <a:solidFill>
                  <a:srgbClr val="A5A5A5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Georgia"/>
              <a:buNone/>
              <a:defRPr sz="2400" i="1">
                <a:solidFill>
                  <a:srgbClr val="A5A5A5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Georgia"/>
              <a:buNone/>
              <a:defRPr sz="2400" i="1">
                <a:solidFill>
                  <a:srgbClr val="A5A5A5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/>
          <p:nvPr/>
        </p:nvSpPr>
        <p:spPr>
          <a:xfrm>
            <a:off x="449262" y="1010771"/>
            <a:ext cx="412800" cy="12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355850" y="1906875"/>
            <a:ext cx="5948100" cy="273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●"/>
              <a:def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○"/>
              <a:def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■"/>
              <a:def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●"/>
              <a:def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○"/>
              <a:def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■"/>
              <a:def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●"/>
              <a:def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○"/>
              <a:def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■"/>
              <a:def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ubTitle" idx="3"/>
          </p:nvPr>
        </p:nvSpPr>
        <p:spPr>
          <a:xfrm>
            <a:off x="4990021" y="5246400"/>
            <a:ext cx="4005600" cy="3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Header Slide_Blue">
    <p:bg>
      <p:bgPr>
        <a:solidFill>
          <a:schemeClr val="dk2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ctrTitle"/>
          </p:nvPr>
        </p:nvSpPr>
        <p:spPr>
          <a:xfrm>
            <a:off x="311707" y="2298221"/>
            <a:ext cx="8520600" cy="66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ubTitle" idx="1"/>
          </p:nvPr>
        </p:nvSpPr>
        <p:spPr>
          <a:xfrm>
            <a:off x="4990021" y="5246400"/>
            <a:ext cx="4005600" cy="3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/>
          <p:nvPr/>
        </p:nvSpPr>
        <p:spPr>
          <a:xfrm>
            <a:off x="0" y="-1077350"/>
            <a:ext cx="73368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Header + Image Slide_Blue">
    <p:bg>
      <p:bgPr>
        <a:solidFill>
          <a:srgbClr val="000000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314325" y="268850"/>
            <a:ext cx="7830600" cy="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chemeClr val="dk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chemeClr val="dk2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chemeClr val="dk2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chemeClr val="dk2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chemeClr val="dk2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chemeClr val="dk2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chemeClr val="dk2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chemeClr val="dk2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chemeClr val="dk2"/>
                </a:highlight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4990021" y="5246400"/>
            <a:ext cx="4005600" cy="3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/>
          <p:nvPr/>
        </p:nvSpPr>
        <p:spPr>
          <a:xfrm>
            <a:off x="0" y="-1077350"/>
            <a:ext cx="73368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5" name="Shape 45"/>
          <p:cNvSpPr txBox="1"/>
          <p:nvPr/>
        </p:nvSpPr>
        <p:spPr>
          <a:xfrm>
            <a:off x="2190125" y="5936450"/>
            <a:ext cx="4763700" cy="9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Insert Image Here.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The image should cover this entire page.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If the image is small, the background should be left as black.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The image should not be stretched.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The image should not be pixelated.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Image Split Screen_Blue">
    <p:bg>
      <p:bgPr>
        <a:solidFill>
          <a:schemeClr val="dk2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4666200" y="0"/>
            <a:ext cx="4477800" cy="5715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Shape 48"/>
          <p:cNvSpPr txBox="1"/>
          <p:nvPr/>
        </p:nvSpPr>
        <p:spPr>
          <a:xfrm>
            <a:off x="4486350" y="2402100"/>
            <a:ext cx="4763700" cy="9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Image Here. </a:t>
            </a:r>
            <a:endParaRPr>
              <a:solidFill>
                <a:srgbClr val="D9D9D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image should cover this entire black box. </a:t>
            </a:r>
            <a:endParaRPr>
              <a:solidFill>
                <a:srgbClr val="D9D9D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image should not be stretched.</a:t>
            </a:r>
            <a:endParaRPr>
              <a:solidFill>
                <a:srgbClr val="D9D9D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image should not be pixelated.</a:t>
            </a:r>
            <a:endParaRPr>
              <a:solidFill>
                <a:srgbClr val="D9D9D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" name="Shape 49"/>
          <p:cNvSpPr txBox="1">
            <a:spLocks noGrp="1"/>
          </p:cNvSpPr>
          <p:nvPr>
            <p:ph type="ctrTitle"/>
          </p:nvPr>
        </p:nvSpPr>
        <p:spPr>
          <a:xfrm>
            <a:off x="322375" y="178475"/>
            <a:ext cx="4667700" cy="145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Shape 50"/>
          <p:cNvSpPr txBox="1"/>
          <p:nvPr/>
        </p:nvSpPr>
        <p:spPr>
          <a:xfrm>
            <a:off x="449262" y="1647596"/>
            <a:ext cx="412800" cy="12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>
              <a:solidFill>
                <a:schemeClr val="dk2"/>
              </a:solidFill>
              <a:highlight>
                <a:schemeClr val="lt2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55850" y="1906875"/>
            <a:ext cx="4005600" cy="356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●"/>
              <a:def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○"/>
              <a:def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■"/>
              <a:def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●"/>
              <a:def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○"/>
              <a:def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■"/>
              <a:def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●"/>
              <a:def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○"/>
              <a:def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■"/>
              <a:def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ubTitle" idx="2"/>
          </p:nvPr>
        </p:nvSpPr>
        <p:spPr>
          <a:xfrm>
            <a:off x="4990021" y="5246400"/>
            <a:ext cx="4005600" cy="3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/>
          <p:nvPr/>
        </p:nvSpPr>
        <p:spPr>
          <a:xfrm>
            <a:off x="0" y="-1077350"/>
            <a:ext cx="73368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ext Slide_Yellow">
    <p:bg>
      <p:bgPr>
        <a:solidFill>
          <a:schemeClr val="lt2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ctrTitle"/>
          </p:nvPr>
        </p:nvSpPr>
        <p:spPr>
          <a:xfrm>
            <a:off x="322382" y="254671"/>
            <a:ext cx="8520600" cy="66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ubTitle" idx="1"/>
          </p:nvPr>
        </p:nvSpPr>
        <p:spPr>
          <a:xfrm>
            <a:off x="355852" y="1230975"/>
            <a:ext cx="7741200" cy="57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  <a:defRPr b="0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Georgia"/>
              <a:buNone/>
              <a:defRPr sz="2400" i="1">
                <a:solidFill>
                  <a:srgbClr val="A5A5A5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Georgia"/>
              <a:buNone/>
              <a:defRPr sz="2400" i="1">
                <a:solidFill>
                  <a:srgbClr val="A5A5A5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Georgia"/>
              <a:buNone/>
              <a:defRPr sz="2400" i="1">
                <a:solidFill>
                  <a:srgbClr val="A5A5A5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Georgia"/>
              <a:buNone/>
              <a:defRPr sz="2400" i="1">
                <a:solidFill>
                  <a:srgbClr val="A5A5A5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Georgia"/>
              <a:buNone/>
              <a:defRPr sz="2400" i="1">
                <a:solidFill>
                  <a:srgbClr val="A5A5A5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Georgia"/>
              <a:buNone/>
              <a:defRPr sz="2400" i="1">
                <a:solidFill>
                  <a:srgbClr val="A5A5A5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Georgia"/>
              <a:buNone/>
              <a:defRPr sz="2400" i="1">
                <a:solidFill>
                  <a:srgbClr val="A5A5A5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Georgia"/>
              <a:buNone/>
              <a:defRPr sz="2400" i="1">
                <a:solidFill>
                  <a:srgbClr val="A5A5A5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/>
          <p:nvPr/>
        </p:nvSpPr>
        <p:spPr>
          <a:xfrm>
            <a:off x="449262" y="1054874"/>
            <a:ext cx="412800" cy="12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355850" y="1906875"/>
            <a:ext cx="5948100" cy="273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ubTitle" idx="3"/>
          </p:nvPr>
        </p:nvSpPr>
        <p:spPr>
          <a:xfrm>
            <a:off x="4990021" y="5246400"/>
            <a:ext cx="4005600" cy="3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/>
          <p:nvPr/>
        </p:nvSpPr>
        <p:spPr>
          <a:xfrm>
            <a:off x="0" y="-1077350"/>
            <a:ext cx="73368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2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Relationship Id="rId9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4325" y="268851"/>
            <a:ext cx="7886700" cy="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sz="4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55850" y="1906875"/>
            <a:ext cx="59481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14325" y="268851"/>
            <a:ext cx="7886700" cy="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sz="4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355850" y="1906875"/>
            <a:ext cx="59481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 idx="2"/>
          </p:nvPr>
        </p:nvSpPr>
        <p:spPr>
          <a:xfrm>
            <a:off x="144567" y="4991925"/>
            <a:ext cx="3905400" cy="515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</a:pPr>
            <a:r>
              <a:rPr lang="en-US" dirty="0" smtClean="0"/>
              <a:t>End of Investment Period Pitch</a:t>
            </a:r>
            <a:endParaRPr sz="1400" b="0" i="0" u="none" strike="noStrike" cap="none" dirty="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" name="Shape 206"/>
          <p:cNvSpPr txBox="1">
            <a:spLocks noGrp="1"/>
          </p:cNvSpPr>
          <p:nvPr>
            <p:ph type="subTitle" idx="1"/>
          </p:nvPr>
        </p:nvSpPr>
        <p:spPr>
          <a:xfrm>
            <a:off x="144575" y="4574325"/>
            <a:ext cx="5208600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</a:pPr>
            <a:r>
              <a:rPr lang="en-US" sz="1800" b="0" i="1" u="none" strike="noStrike" cap="none" dirty="0" smtClean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Company </a:t>
            </a:r>
            <a:r>
              <a:rPr lang="en-US" sz="1800" b="0" i="1" u="none" strike="noStrike" cap="none" dirty="0" smtClean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Name</a:t>
            </a:r>
            <a:endParaRPr sz="1800" b="0" i="1" u="none" strike="noStrike" cap="none" dirty="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ctrTitle"/>
          </p:nvPr>
        </p:nvSpPr>
        <p:spPr>
          <a:xfrm>
            <a:off x="322382" y="254671"/>
            <a:ext cx="85206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</a:pPr>
            <a:r>
              <a:rPr lang="en-US" sz="4000" b="1" i="0" u="none" strike="noStrike" cap="none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Problem</a:t>
            </a:r>
            <a:endParaRPr sz="40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Shape 229"/>
          <p:cNvSpPr txBox="1">
            <a:spLocks noGrp="1"/>
          </p:cNvSpPr>
          <p:nvPr>
            <p:ph type="subTitle" idx="1"/>
          </p:nvPr>
        </p:nvSpPr>
        <p:spPr>
          <a:xfrm>
            <a:off x="355852" y="1230975"/>
            <a:ext cx="77412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Georgia"/>
              <a:buNone/>
            </a:pPr>
            <a:r>
              <a:rPr lang="en-US" sz="1800" b="0" i="1" u="none" strike="noStrike" cap="none" dirty="0" smtClean="0">
                <a:solidFill>
                  <a:srgbClr val="A5A5A5"/>
                </a:solidFill>
                <a:latin typeface="Georgia"/>
                <a:ea typeface="Georgia"/>
                <a:cs typeface="Georgia"/>
                <a:sym typeface="Georgia"/>
              </a:rPr>
              <a:t>Problem subheading </a:t>
            </a:r>
            <a:endParaRPr sz="1800" b="0" i="1" u="none" strike="noStrike" cap="none" dirty="0">
              <a:solidFill>
                <a:srgbClr val="A5A5A5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0" name="Shape 230"/>
          <p:cNvSpPr txBox="1">
            <a:spLocks noGrp="1"/>
          </p:cNvSpPr>
          <p:nvPr>
            <p:ph type="body" idx="2"/>
          </p:nvPr>
        </p:nvSpPr>
        <p:spPr>
          <a:xfrm>
            <a:off x="355850" y="1906875"/>
            <a:ext cx="7924500" cy="3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-"/>
            </a:pPr>
            <a:endParaRPr sz="1800" b="0" i="1" u="none" strike="noStrike" cap="none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" name="Shape 243"/>
          <p:cNvSpPr txBox="1">
            <a:spLocks noGrp="1"/>
          </p:cNvSpPr>
          <p:nvPr>
            <p:ph type="subTitle" idx="3"/>
          </p:nvPr>
        </p:nvSpPr>
        <p:spPr>
          <a:xfrm>
            <a:off x="4990021" y="5246400"/>
            <a:ext cx="40056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</a:pPr>
            <a:r>
              <a:rPr lang="en-US" sz="1600" i="0" u="none" strike="noStrike" cap="none" dirty="0" smtClean="0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AAC Gathering 2018</a:t>
            </a:r>
            <a:endParaRPr sz="1600" i="0" u="none" strike="noStrike" cap="none" dirty="0">
              <a:solidFill>
                <a:srgbClr val="A5A5A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ctrTitle"/>
          </p:nvPr>
        </p:nvSpPr>
        <p:spPr>
          <a:xfrm>
            <a:off x="322382" y="254671"/>
            <a:ext cx="85206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</a:pPr>
            <a:r>
              <a:rPr lang="en-US" sz="4000" b="1" i="0" u="none" strike="noStrike" cap="none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40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6" name="Shape 236"/>
          <p:cNvSpPr txBox="1">
            <a:spLocks noGrp="1"/>
          </p:cNvSpPr>
          <p:nvPr>
            <p:ph type="subTitle" idx="1"/>
          </p:nvPr>
        </p:nvSpPr>
        <p:spPr>
          <a:xfrm>
            <a:off x="355852" y="1230975"/>
            <a:ext cx="77412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Georgia"/>
              <a:buNone/>
            </a:pPr>
            <a:r>
              <a:rPr lang="en-US" sz="1800" b="0" i="1" u="none" strike="noStrike" cap="none" dirty="0" smtClean="0">
                <a:solidFill>
                  <a:srgbClr val="A5A5A5"/>
                </a:solidFill>
                <a:latin typeface="Georgia"/>
                <a:ea typeface="Georgia"/>
                <a:cs typeface="Georgia"/>
                <a:sym typeface="Georgia"/>
              </a:rPr>
              <a:t>Solution subheading</a:t>
            </a:r>
            <a:endParaRPr sz="1800" b="0" i="1" u="none" strike="noStrike" cap="none" dirty="0">
              <a:solidFill>
                <a:srgbClr val="A5A5A5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" name="Shape 230"/>
          <p:cNvSpPr txBox="1">
            <a:spLocks noGrp="1"/>
          </p:cNvSpPr>
          <p:nvPr>
            <p:ph type="body" idx="2"/>
          </p:nvPr>
        </p:nvSpPr>
        <p:spPr>
          <a:xfrm>
            <a:off x="355850" y="1906875"/>
            <a:ext cx="7924500" cy="3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-"/>
            </a:pPr>
            <a:endParaRPr sz="1800" b="0" i="1" u="none" strike="noStrike" cap="none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" name="Shape 243"/>
          <p:cNvSpPr txBox="1">
            <a:spLocks noGrp="1"/>
          </p:cNvSpPr>
          <p:nvPr>
            <p:ph type="subTitle" idx="3"/>
          </p:nvPr>
        </p:nvSpPr>
        <p:spPr>
          <a:xfrm>
            <a:off x="4990021" y="5246400"/>
            <a:ext cx="40056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</a:pPr>
            <a:r>
              <a:rPr lang="en-US" sz="1600" i="0" u="none" strike="noStrike" cap="none" dirty="0" smtClean="0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AAC Gathering 2018</a:t>
            </a:r>
            <a:endParaRPr sz="1600" i="0" u="none" strike="noStrike" cap="none" dirty="0">
              <a:solidFill>
                <a:srgbClr val="A5A5A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ctrTitle"/>
          </p:nvPr>
        </p:nvSpPr>
        <p:spPr>
          <a:xfrm>
            <a:off x="322382" y="254671"/>
            <a:ext cx="85206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</a:pPr>
            <a:r>
              <a:rPr lang="en-US" sz="3600" b="1" i="0" u="none" strike="noStrike" cap="none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Product</a:t>
            </a:r>
            <a:endParaRPr sz="36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0" name="Shape 250"/>
          <p:cNvSpPr txBox="1">
            <a:spLocks noGrp="1"/>
          </p:cNvSpPr>
          <p:nvPr>
            <p:ph type="subTitle" idx="1"/>
          </p:nvPr>
        </p:nvSpPr>
        <p:spPr>
          <a:xfrm>
            <a:off x="355852" y="1230975"/>
            <a:ext cx="77412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Georgia"/>
              <a:buNone/>
            </a:pPr>
            <a:r>
              <a:rPr lang="en-US" sz="1800" b="0" i="1" u="none" strike="noStrike" cap="none" dirty="0" smtClean="0">
                <a:solidFill>
                  <a:srgbClr val="A5A5A5"/>
                </a:solidFill>
                <a:latin typeface="Georgia"/>
                <a:ea typeface="Georgia"/>
                <a:cs typeface="Georgia"/>
                <a:sym typeface="Georgia"/>
              </a:rPr>
              <a:t>Product subheading</a:t>
            </a:r>
            <a:endParaRPr sz="1800" b="0" i="1" u="none" strike="noStrike" cap="none" dirty="0">
              <a:solidFill>
                <a:srgbClr val="A5A5A5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" name="Shape 230"/>
          <p:cNvSpPr txBox="1">
            <a:spLocks noGrp="1"/>
          </p:cNvSpPr>
          <p:nvPr>
            <p:ph type="body" idx="2"/>
          </p:nvPr>
        </p:nvSpPr>
        <p:spPr>
          <a:xfrm>
            <a:off x="355850" y="1906875"/>
            <a:ext cx="7924500" cy="3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-"/>
            </a:pPr>
            <a:endParaRPr sz="1800" b="0" i="1" u="none" strike="noStrike" cap="none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" name="Shape 243"/>
          <p:cNvSpPr txBox="1">
            <a:spLocks noGrp="1"/>
          </p:cNvSpPr>
          <p:nvPr>
            <p:ph type="subTitle" idx="3"/>
          </p:nvPr>
        </p:nvSpPr>
        <p:spPr>
          <a:xfrm>
            <a:off x="4990021" y="5246400"/>
            <a:ext cx="40056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</a:pPr>
            <a:r>
              <a:rPr lang="en-US" sz="1600" i="0" u="none" strike="noStrike" cap="none" dirty="0" smtClean="0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AAC Gathering 2018</a:t>
            </a:r>
            <a:endParaRPr sz="1600" i="0" u="none" strike="noStrike" cap="none" dirty="0">
              <a:solidFill>
                <a:srgbClr val="A5A5A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313579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ctrTitle"/>
          </p:nvPr>
        </p:nvSpPr>
        <p:spPr>
          <a:xfrm>
            <a:off x="322382" y="254671"/>
            <a:ext cx="85206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</a:pPr>
            <a:r>
              <a:rPr lang="en-US" sz="3600" b="1" i="0" u="none" strike="noStrike" cap="none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Sustainability</a:t>
            </a:r>
            <a:endParaRPr sz="36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3" name="Shape 243"/>
          <p:cNvSpPr txBox="1">
            <a:spLocks noGrp="1"/>
          </p:cNvSpPr>
          <p:nvPr>
            <p:ph type="subTitle" idx="3"/>
          </p:nvPr>
        </p:nvSpPr>
        <p:spPr>
          <a:xfrm>
            <a:off x="4990021" y="5246400"/>
            <a:ext cx="40056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</a:pPr>
            <a:r>
              <a:rPr lang="en-US" sz="1600" i="0" u="none" strike="noStrike" cap="none" dirty="0" smtClean="0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AAC Gathering 2018</a:t>
            </a:r>
            <a:endParaRPr sz="1600" i="0" u="none" strike="noStrike" cap="none" dirty="0">
              <a:solidFill>
                <a:srgbClr val="A5A5A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" name="Shape 230"/>
          <p:cNvSpPr txBox="1">
            <a:spLocks noGrp="1"/>
          </p:cNvSpPr>
          <p:nvPr>
            <p:ph type="body" idx="2"/>
          </p:nvPr>
        </p:nvSpPr>
        <p:spPr>
          <a:xfrm>
            <a:off x="355850" y="1906875"/>
            <a:ext cx="7924500" cy="3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-"/>
            </a:pPr>
            <a:endParaRPr sz="1800" b="0" i="1" u="none" strike="noStrike" cap="none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" name="Shape 250"/>
          <p:cNvSpPr txBox="1">
            <a:spLocks noGrp="1"/>
          </p:cNvSpPr>
          <p:nvPr>
            <p:ph type="subTitle" idx="1"/>
          </p:nvPr>
        </p:nvSpPr>
        <p:spPr>
          <a:xfrm>
            <a:off x="355852" y="1230975"/>
            <a:ext cx="77412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Georgia"/>
              <a:buNone/>
            </a:pPr>
            <a:r>
              <a:rPr lang="en-US" dirty="0" smtClean="0"/>
              <a:t>Product Development</a:t>
            </a:r>
            <a:endParaRPr sz="1800" b="0" i="1" u="none" strike="noStrike" cap="none" dirty="0">
              <a:solidFill>
                <a:srgbClr val="A5A5A5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ctrTitle"/>
          </p:nvPr>
        </p:nvSpPr>
        <p:spPr>
          <a:xfrm>
            <a:off x="322382" y="254671"/>
            <a:ext cx="85206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</a:pPr>
            <a:r>
              <a:rPr lang="en-US" sz="3600" b="1" i="0" u="none" strike="noStrike" cap="none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Sustainability</a:t>
            </a:r>
            <a:endParaRPr sz="36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Shape 230"/>
          <p:cNvSpPr txBox="1">
            <a:spLocks noGrp="1"/>
          </p:cNvSpPr>
          <p:nvPr>
            <p:ph type="body" idx="2"/>
          </p:nvPr>
        </p:nvSpPr>
        <p:spPr>
          <a:xfrm>
            <a:off x="355850" y="1906875"/>
            <a:ext cx="7924500" cy="3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-"/>
            </a:pPr>
            <a:endParaRPr sz="1800" b="0" i="1" u="none" strike="noStrike" cap="none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" name="Shape 250"/>
          <p:cNvSpPr txBox="1">
            <a:spLocks noGrp="1"/>
          </p:cNvSpPr>
          <p:nvPr>
            <p:ph type="subTitle" idx="1"/>
          </p:nvPr>
        </p:nvSpPr>
        <p:spPr>
          <a:xfrm>
            <a:off x="355852" y="1230975"/>
            <a:ext cx="77412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Georgia"/>
              <a:buNone/>
            </a:pPr>
            <a:r>
              <a:rPr lang="en-US" dirty="0" smtClean="0"/>
              <a:t>Business Model(s)</a:t>
            </a:r>
            <a:endParaRPr sz="1800" b="0" i="1" u="none" strike="noStrike" cap="none" dirty="0">
              <a:solidFill>
                <a:srgbClr val="A5A5A5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" name="Shape 243"/>
          <p:cNvSpPr txBox="1">
            <a:spLocks noGrp="1"/>
          </p:cNvSpPr>
          <p:nvPr>
            <p:ph type="subTitle" idx="3"/>
          </p:nvPr>
        </p:nvSpPr>
        <p:spPr>
          <a:xfrm>
            <a:off x="4990021" y="5246400"/>
            <a:ext cx="40056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</a:pPr>
            <a:r>
              <a:rPr lang="en-US" sz="1600" i="0" u="none" strike="noStrike" cap="none" dirty="0" smtClean="0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AAC Gathering 2018</a:t>
            </a:r>
            <a:endParaRPr sz="1600" i="0" u="none" strike="noStrike" cap="none" dirty="0">
              <a:solidFill>
                <a:srgbClr val="A5A5A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839302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ctrTitle"/>
          </p:nvPr>
        </p:nvSpPr>
        <p:spPr>
          <a:xfrm>
            <a:off x="322382" y="254671"/>
            <a:ext cx="85206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</a:pPr>
            <a:r>
              <a:rPr lang="en-US" sz="3600" b="1" i="0" u="none" strike="noStrike" cap="none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Team</a:t>
            </a:r>
            <a:endParaRPr sz="36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Shape 230"/>
          <p:cNvSpPr txBox="1">
            <a:spLocks noGrp="1"/>
          </p:cNvSpPr>
          <p:nvPr>
            <p:ph type="body" idx="2"/>
          </p:nvPr>
        </p:nvSpPr>
        <p:spPr>
          <a:xfrm>
            <a:off x="355850" y="1906875"/>
            <a:ext cx="7924500" cy="3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-"/>
            </a:pPr>
            <a:endParaRPr sz="1800" b="0" i="1" u="none" strike="noStrike" cap="none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" name="Shape 250"/>
          <p:cNvSpPr txBox="1">
            <a:spLocks noGrp="1"/>
          </p:cNvSpPr>
          <p:nvPr>
            <p:ph type="subTitle" idx="1"/>
          </p:nvPr>
        </p:nvSpPr>
        <p:spPr>
          <a:xfrm>
            <a:off x="355852" y="1230975"/>
            <a:ext cx="77412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Georgia"/>
              <a:buNone/>
            </a:pPr>
            <a:r>
              <a:rPr lang="en-US" dirty="0" smtClean="0"/>
              <a:t>Team subheading</a:t>
            </a:r>
            <a:endParaRPr sz="1800" b="0" i="1" u="none" strike="noStrike" cap="none" dirty="0">
              <a:solidFill>
                <a:srgbClr val="A5A5A5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" name="Shape 243"/>
          <p:cNvSpPr txBox="1">
            <a:spLocks noGrp="1"/>
          </p:cNvSpPr>
          <p:nvPr>
            <p:ph type="subTitle" idx="3"/>
          </p:nvPr>
        </p:nvSpPr>
        <p:spPr>
          <a:xfrm>
            <a:off x="4990021" y="5246400"/>
            <a:ext cx="40056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</a:pPr>
            <a:r>
              <a:rPr lang="en-US" sz="1600" i="0" u="none" strike="noStrike" cap="none" dirty="0" smtClean="0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AAC Gathering 2018</a:t>
            </a:r>
            <a:endParaRPr sz="1600" i="0" u="none" strike="noStrike" cap="none" dirty="0">
              <a:solidFill>
                <a:srgbClr val="A5A5A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899999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ctrTitle"/>
          </p:nvPr>
        </p:nvSpPr>
        <p:spPr>
          <a:xfrm>
            <a:off x="322382" y="254671"/>
            <a:ext cx="85206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</a:pPr>
            <a:r>
              <a:rPr lang="en-US" sz="3600" b="1" i="0" u="none" strike="noStrike" cap="none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Ask</a:t>
            </a:r>
            <a:endParaRPr sz="36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Shape 230"/>
          <p:cNvSpPr txBox="1">
            <a:spLocks noGrp="1"/>
          </p:cNvSpPr>
          <p:nvPr>
            <p:ph type="body" idx="2"/>
          </p:nvPr>
        </p:nvSpPr>
        <p:spPr>
          <a:xfrm>
            <a:off x="355850" y="1906875"/>
            <a:ext cx="7924500" cy="3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-"/>
            </a:pPr>
            <a:endParaRPr sz="1800" b="0" i="1" u="none" strike="noStrike" cap="none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" name="Shape 250"/>
          <p:cNvSpPr txBox="1">
            <a:spLocks noGrp="1"/>
          </p:cNvSpPr>
          <p:nvPr>
            <p:ph type="subTitle" idx="1"/>
          </p:nvPr>
        </p:nvSpPr>
        <p:spPr>
          <a:xfrm>
            <a:off x="355852" y="1230975"/>
            <a:ext cx="77412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Georgia"/>
              <a:buNone/>
            </a:pPr>
            <a:r>
              <a:rPr lang="en-US" dirty="0" smtClean="0"/>
              <a:t>Ask subheading</a:t>
            </a:r>
            <a:endParaRPr sz="1800" b="0" i="1" u="none" strike="noStrike" cap="none" dirty="0">
              <a:solidFill>
                <a:srgbClr val="A5A5A5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" name="Shape 243"/>
          <p:cNvSpPr txBox="1">
            <a:spLocks noGrp="1"/>
          </p:cNvSpPr>
          <p:nvPr>
            <p:ph type="subTitle" idx="3"/>
          </p:nvPr>
        </p:nvSpPr>
        <p:spPr>
          <a:xfrm>
            <a:off x="4990021" y="5246400"/>
            <a:ext cx="40056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</a:pPr>
            <a:r>
              <a:rPr lang="en-US" sz="1600" i="0" u="none" strike="noStrike" cap="none" dirty="0" smtClean="0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AAC Gathering 2018</a:t>
            </a:r>
            <a:endParaRPr sz="1600" i="0" u="none" strike="noStrike" cap="none" dirty="0">
              <a:solidFill>
                <a:srgbClr val="A5A5A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502811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205"/>
          <p:cNvSpPr txBox="1">
            <a:spLocks noGrp="1"/>
          </p:cNvSpPr>
          <p:nvPr>
            <p:ph type="title" idx="2"/>
          </p:nvPr>
        </p:nvSpPr>
        <p:spPr>
          <a:xfrm>
            <a:off x="144567" y="4991925"/>
            <a:ext cx="3905400" cy="515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</a:pPr>
            <a:r>
              <a:rPr lang="en-US" sz="1400" b="0" i="0" u="none" strike="noStrike" cap="none" dirty="0" smtClean="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AAC Gathering </a:t>
            </a:r>
            <a:r>
              <a:rPr lang="en" sz="1400" b="0" i="0" u="none" strike="noStrike" cap="none" dirty="0" smtClean="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2018</a:t>
            </a:r>
            <a:r>
              <a:rPr lang="en-US" sz="1400" b="0" i="0" u="none" strike="noStrike" cap="none" dirty="0" smtClean="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-US" sz="1400" b="0" i="0" u="none" strike="noStrike" cap="none" dirty="0" smtClean="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dirty="0" smtClean="0"/>
              <a:t>New York City</a:t>
            </a:r>
            <a:endParaRPr sz="1400" b="0" i="0" u="none" strike="noStrike" cap="none" dirty="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Shape 206"/>
          <p:cNvSpPr txBox="1">
            <a:spLocks noGrp="1"/>
          </p:cNvSpPr>
          <p:nvPr>
            <p:ph type="subTitle" idx="1"/>
          </p:nvPr>
        </p:nvSpPr>
        <p:spPr>
          <a:xfrm>
            <a:off x="144575" y="4574325"/>
            <a:ext cx="5208600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</a:pPr>
            <a:r>
              <a:rPr lang="en-US" sz="1800" b="0" i="1" u="none" strike="noStrike" cap="none" dirty="0" smtClean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Company Name</a:t>
            </a:r>
            <a:endParaRPr sz="1800" b="0" i="1" u="none" strike="noStrike" cap="none" dirty="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NICEF Innovation">
  <a:themeElements>
    <a:clrScheme name="UNICEF Innovation">
      <a:dk1>
        <a:srgbClr val="353535"/>
      </a:dk1>
      <a:lt1>
        <a:srgbClr val="FFFFFF"/>
      </a:lt1>
      <a:dk2>
        <a:srgbClr val="0068EA"/>
      </a:dk2>
      <a:lt2>
        <a:srgbClr val="FFD740"/>
      </a:lt2>
      <a:accent1>
        <a:srgbClr val="005151"/>
      </a:accent1>
      <a:accent2>
        <a:srgbClr val="00638E"/>
      </a:accent2>
      <a:accent3>
        <a:srgbClr val="691E74"/>
      </a:accent3>
      <a:accent4>
        <a:srgbClr val="F94B4B"/>
      </a:accent4>
      <a:accent5>
        <a:srgbClr val="646464"/>
      </a:accent5>
      <a:accent6>
        <a:srgbClr val="70AD47"/>
      </a:accent6>
      <a:hlink>
        <a:srgbClr val="0068EA"/>
      </a:hlink>
      <a:folHlink>
        <a:srgbClr val="DCDCD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UNICEF Innovation">
  <a:themeElements>
    <a:clrScheme name="UNICEF Innovation">
      <a:dk1>
        <a:srgbClr val="353535"/>
      </a:dk1>
      <a:lt1>
        <a:srgbClr val="FFFFFF"/>
      </a:lt1>
      <a:dk2>
        <a:srgbClr val="0068EA"/>
      </a:dk2>
      <a:lt2>
        <a:srgbClr val="FFD740"/>
      </a:lt2>
      <a:accent1>
        <a:srgbClr val="005151"/>
      </a:accent1>
      <a:accent2>
        <a:srgbClr val="00638E"/>
      </a:accent2>
      <a:accent3>
        <a:srgbClr val="691E74"/>
      </a:accent3>
      <a:accent4>
        <a:srgbClr val="F94B4B"/>
      </a:accent4>
      <a:accent5>
        <a:srgbClr val="646464"/>
      </a:accent5>
      <a:accent6>
        <a:srgbClr val="70AD47"/>
      </a:accent6>
      <a:hlink>
        <a:srgbClr val="0068EA"/>
      </a:hlink>
      <a:folHlink>
        <a:srgbClr val="DCDCD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247</Words>
  <Application>Microsoft Macintosh PowerPoint</Application>
  <PresentationFormat>On-screen Show (16:10)</PresentationFormat>
  <Paragraphs>40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UNICEF Innovation</vt:lpstr>
      <vt:lpstr>UNICEF Innovation</vt:lpstr>
      <vt:lpstr>End of Investment Period Pitch</vt:lpstr>
      <vt:lpstr>Problem</vt:lpstr>
      <vt:lpstr>Solution</vt:lpstr>
      <vt:lpstr>Product</vt:lpstr>
      <vt:lpstr>Sustainability</vt:lpstr>
      <vt:lpstr>Sustainability</vt:lpstr>
      <vt:lpstr>Team</vt:lpstr>
      <vt:lpstr>Ask</vt:lpstr>
      <vt:lpstr>AAC Gathering 2018 New York City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</dc:title>
  <cp:lastModifiedBy>Tony Amer</cp:lastModifiedBy>
  <cp:revision>14</cp:revision>
  <dcterms:modified xsi:type="dcterms:W3CDTF">2018-02-13T15:18:42Z</dcterms:modified>
</cp:coreProperties>
</file>