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Sum with multiplicity - Medium" id="{F303F5C1-1ECA-4006-A599-D9690BD59B83}">
          <p14:sldIdLst>
            <p14:sldId id="256"/>
            <p14:sldId id="257"/>
          </p14:sldIdLst>
        </p14:section>
        <p14:section name="Two Sum - Easy" id="{E38E18DA-3A58-45D9-879E-A7AC1D67D8F1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89CB-B03A-4E93-B800-91C52C439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F318B-9BD7-425A-9FB0-DD1CF9297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37205-F5CA-4F6A-A982-FAE4CE38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0DED-050F-4C26-80A5-7BAC5D3384E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969F-51E6-44D5-9647-A854FB85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15CF7-82FD-4E8E-93B0-801C2497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B46E-4EC8-4A4B-A312-165BC9B1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0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0410-6A86-4F03-B9D5-933871F0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35A14-93EE-43D1-B67F-63A7956A7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0A0BA-C5A2-40D2-A835-EBD3EE96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0DED-050F-4C26-80A5-7BAC5D3384E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E2B9-7233-4280-95BF-ADB0A615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4E78-02BF-4FA9-94EA-59B238BF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B46E-4EC8-4A4B-A312-165BC9B1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0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345E7-48FA-490E-8CC9-A7CD0E17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8659D-86F4-4A26-882E-1D94C602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FCDED-9568-40B7-8743-892573AA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0DED-050F-4C26-80A5-7BAC5D3384E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F53BE-4A7B-4B28-9799-50E4D2F4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34B6-177B-4EA7-BC92-8D58F0B7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B46E-4EC8-4A4B-A312-165BC9B1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6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ECE4-0CD9-433B-B12C-90FCF2D3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E7C0-4B56-4F0D-887B-6E9912BB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C0034-92EB-4972-8A39-83AFB5D3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0DED-050F-4C26-80A5-7BAC5D3384E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CFC5-FE83-4191-9289-F93950CF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59054-1EF7-4123-82CC-61DF5F22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B46E-4EC8-4A4B-A312-165BC9B1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3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0D82-F242-472A-9440-DB35F10A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D6DA-9224-477E-B758-94C846F96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27D9F-495D-42CF-AD88-0635F954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0DED-050F-4C26-80A5-7BAC5D3384E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1AE0-0780-44E8-A76E-8BD98DD4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C65E5-B833-45A2-B18B-D375B256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B46E-4EC8-4A4B-A312-165BC9B1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6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97FF-61D4-4AB2-A5EC-C27282BF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B596-68A7-4AA3-9BF9-84C99AB3D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DD846-B773-42B6-B786-03653809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B8782-68FA-42DC-90A5-753A5423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0DED-050F-4C26-80A5-7BAC5D3384E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8D3FB-0B76-490A-BC66-69C31BCD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F165B-F2FD-4681-B779-D2F4EB35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B46E-4EC8-4A4B-A312-165BC9B1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4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E58A-4D9A-4576-8B70-3B3A532D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CBCA6-785D-41FF-B597-F0E1BCCC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31B6B-CED5-4C89-A8B8-31149C1D5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07D9A-6BAF-4F95-B177-AC7BA2EE4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DF6B1-833C-4B3B-8C33-0CEA181FD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192D9-C819-4C31-83EF-EFF8722D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0DED-050F-4C26-80A5-7BAC5D3384E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E4C8F-9964-4905-91AB-D93FA7E3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3842F-6FC3-4A43-9BBB-A96062FA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B46E-4EC8-4A4B-A312-165BC9B1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F0C3-48B5-429B-9DAE-D9484CE6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43920-5C35-432B-AFD4-AE6519B2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0DED-050F-4C26-80A5-7BAC5D3384E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D110-0503-4C9A-A7FE-6491EFBE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AF3C8-3F59-41D8-8B53-670C1B19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B46E-4EC8-4A4B-A312-165BC9B1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1BDAE-EEA8-49AA-B300-CDD93CF8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0DED-050F-4C26-80A5-7BAC5D3384E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9BF81-3FC3-42AE-A46C-07726AF2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E1570-A264-4906-98E8-88D7F7D3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B46E-4EC8-4A4B-A312-165BC9B1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6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77BD-0703-40FD-9FF4-B75CDCCF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C5F8-EFE0-469F-AF50-7BAF9F87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E5EE5-E7B6-461C-8FC4-7DD4C859A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EC06-A91F-4511-A6A6-19A75992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0DED-050F-4C26-80A5-7BAC5D3384E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29AA5-ACA6-42F2-8B2C-15EC90C9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E7F30-D81D-40A9-9767-6A0E0954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B46E-4EC8-4A4B-A312-165BC9B1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45E2-3C00-46FB-A77D-AC6AF7B7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39BE4-F486-453A-9455-DCBC7376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97D33-BFD2-47C3-9A27-127A9655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9DCB-455E-41CC-AB46-84CE4542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0DED-050F-4C26-80A5-7BAC5D3384E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84A94-829D-4801-8501-E702D47A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70064-6602-41CB-90D5-5BDE933C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B46E-4EC8-4A4B-A312-165BC9B1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C9D3D-0C64-4CFE-95BC-46510B57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A375E-F0B9-4AFE-A412-CF4AFC3F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E3B4-FA77-4D16-A3DF-25315C8CD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50DED-050F-4C26-80A5-7BAC5D3384E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906E2-3E08-4BB0-9EB3-C24892451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6BCA3-C041-4031-9642-2FB6DE64E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1B46E-4EC8-4A4B-A312-165BC9B1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5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7E9325-2DDC-431E-B1A9-0717D4AD6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48" y="420791"/>
            <a:ext cx="11051304" cy="60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9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60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72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F88050-6DBD-476D-9D79-5DC1F7C6C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68" y="229814"/>
            <a:ext cx="8776864" cy="63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7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2E82E-1A0C-4005-82DB-40A09965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" y="644649"/>
            <a:ext cx="11466576" cy="538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55514-E2AC-4E66-BC2E-DB88B5E49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46" y="179974"/>
            <a:ext cx="9169908" cy="639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9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E1858-1EB3-477E-A4AD-4D273E65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26" y="201054"/>
            <a:ext cx="9595347" cy="64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B50E3-5DAF-41B3-B687-1C1DA044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4" y="504365"/>
            <a:ext cx="11537632" cy="56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2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05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78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66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Sayan</dc:creator>
  <cp:lastModifiedBy>Das, Sayan</cp:lastModifiedBy>
  <cp:revision>4</cp:revision>
  <dcterms:created xsi:type="dcterms:W3CDTF">2022-04-23T23:17:41Z</dcterms:created>
  <dcterms:modified xsi:type="dcterms:W3CDTF">2022-04-24T00:03:18Z</dcterms:modified>
</cp:coreProperties>
</file>