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ydain shaikh" initials="Ss" lastIdx="1" clrIdx="0">
    <p:extLst>
      <p:ext uri="{19B8F6BF-5375-455C-9EA6-DF929625EA0E}">
        <p15:presenceInfo xmlns:p15="http://schemas.microsoft.com/office/powerpoint/2012/main" userId="dfdde3e643cc4d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3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3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3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37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8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8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0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402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3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53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97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5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7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31FA75-049A-4083-842D-5B546F48470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B50D-760A-44E1-A4EC-7D5361650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871E-B06F-7133-B559-7B85C117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469" y="1219200"/>
            <a:ext cx="8825658" cy="3329581"/>
          </a:xfrm>
        </p:spPr>
        <p:txBody>
          <a:bodyPr/>
          <a:lstStyle/>
          <a:p>
            <a:r>
              <a:rPr lang="en-US" sz="4800" dirty="0"/>
              <a:t>Credit Card Fraud Detection System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9EB5-2D0D-FF0A-DF16-94D688664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241" y="4836501"/>
            <a:ext cx="8825658" cy="861420"/>
          </a:xfrm>
        </p:spPr>
        <p:txBody>
          <a:bodyPr/>
          <a:lstStyle/>
          <a:p>
            <a:r>
              <a:rPr lang="en-US" dirty="0"/>
              <a:t>- SAYDAIN SHEIKH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83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BA6A-F927-2388-D600-AA596ECF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Cost Benefit Analysis (Values After Model Deployment)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989D-4B56-17E4-E5C9-AE8720A5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cost of providing customer support per month for fraudulent transactions detected by the model = 459</a:t>
            </a:r>
          </a:p>
          <a:p>
            <a:r>
              <a:rPr lang="en-US" sz="2400" dirty="0"/>
              <a:t>Cost incurred due to these fraudulent transactions left undetected by the model =0.0</a:t>
            </a:r>
          </a:p>
          <a:p>
            <a:r>
              <a:rPr lang="en-US" sz="2400" dirty="0"/>
              <a:t>Final Savings after deploying the model are: $48183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356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788F-06D2-C4BE-2503-15751135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Appendix: Data Attributes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365E0C-ED2C-B034-F878-E8809D5EA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63" y="1804331"/>
            <a:ext cx="7235256" cy="4195762"/>
          </a:xfrm>
        </p:spPr>
      </p:pic>
    </p:spTree>
    <p:extLst>
      <p:ext uri="{BB962C8B-B14F-4D97-AF65-F5344CB8AC3E}">
        <p14:creationId xmlns:p14="http://schemas.microsoft.com/office/powerpoint/2010/main" val="88539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6C4C-58DA-5B59-CF85-393E4CD7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Appendix: Data Methodology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5184-E0F5-29EF-B9EC-8EE7C789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Built a Random Forest Classifier on the training data set obtained from Kaggle</a:t>
            </a:r>
          </a:p>
          <a:p>
            <a:r>
              <a:rPr lang="en-US" sz="2400" dirty="0"/>
              <a:t>Class Imbalanced was handling using SMOTE (Synthetic Minority Over Sampling Technique) Sampling Method</a:t>
            </a:r>
          </a:p>
          <a:p>
            <a:r>
              <a:rPr lang="en-US" sz="2400" dirty="0"/>
              <a:t>Hyperparameter for the model were manually tuned to get a good result and Grid search was also used to find the best estimators for recall value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351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FAC9-38F4-547C-ACD2-8D574736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2808" y="3889601"/>
            <a:ext cx="9404723" cy="1400530"/>
          </a:xfrm>
        </p:spPr>
        <p:txBody>
          <a:bodyPr/>
          <a:lstStyle/>
          <a:p>
            <a:r>
              <a:rPr lang="en-US" dirty="0"/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99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533A-DBAE-DF4D-95ED-8B1E66EF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F4FC-361D-D831-9785-2D8FCE8F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Objective</a:t>
            </a:r>
          </a:p>
          <a:p>
            <a:r>
              <a:rPr lang="en-IN" sz="2400" dirty="0"/>
              <a:t>Background</a:t>
            </a:r>
          </a:p>
          <a:p>
            <a:r>
              <a:rPr lang="en-IN" sz="2400" dirty="0"/>
              <a:t>Key Insights from EDA</a:t>
            </a:r>
          </a:p>
          <a:p>
            <a:r>
              <a:rPr lang="en-IN" sz="2400" dirty="0"/>
              <a:t>Cost Benefit Analysis</a:t>
            </a:r>
          </a:p>
          <a:p>
            <a:r>
              <a:rPr lang="en-IN" sz="2400" dirty="0"/>
              <a:t>Appendix: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Methodology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29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E85C-0692-6C64-84B8-ACB6A7BC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Objective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0398-5CEB-DE3C-3811-1CBD3472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main goal is to build a Credit Card Fraud Detection that can prevent costs incurred due to Fraudulent transactions done through credit card skimming and through online phishing attacks</a:t>
            </a:r>
          </a:p>
          <a:p>
            <a:r>
              <a:rPr lang="en-US" sz="2400" dirty="0"/>
              <a:t>Banks are going through losses because they don’t have the machine learning models to detect the fraud cases and instead have manual detection system that hardly checks the fraudulent transactions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153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2786-7F04-EA5F-FF1C-38A9840A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Background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D07F-DC4D-A629-6DA0-52B38AFA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Machine learning model has been built on a training data set to prevent fraud cases from occurring and it predicts the fraud cases on unseen data</a:t>
            </a:r>
          </a:p>
          <a:p>
            <a:r>
              <a:rPr lang="en-US" sz="2400" dirty="0"/>
              <a:t>A Cost Benefit Analysis has been done to understand the business impact of the deployed ML model to take important business decisions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70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EB37-06D2-3C15-DF0D-3F38B0EB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7" y="438204"/>
            <a:ext cx="9404723" cy="1400530"/>
          </a:xfrm>
        </p:spPr>
        <p:txBody>
          <a:bodyPr/>
          <a:lstStyle/>
          <a:p>
            <a:r>
              <a:rPr lang="en-US" sz="3600" dirty="0"/>
              <a:t>Key Insights From EDA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882A8-AB1D-D6A7-8312-460B250A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0380"/>
            <a:ext cx="5885972" cy="4398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94CFE-829D-4748-43A2-3C04F37858BA}"/>
              </a:ext>
            </a:extLst>
          </p:cNvPr>
          <p:cNvSpPr txBox="1"/>
          <p:nvPr/>
        </p:nvSpPr>
        <p:spPr>
          <a:xfrm>
            <a:off x="819807" y="1838734"/>
            <a:ext cx="4859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can infer from the given Bar Plot, there is a great discrepancy between Fraud and non-Fraud cases and thereby it will hard to detect fraud cases from a data set that large as it is few in number that could cause loss to the bank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76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7E07-C805-C586-E660-A7D83B80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Key Insights From EDA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C6B95-2651-1383-418F-F3C5F26FA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62" y="1544200"/>
            <a:ext cx="4991928" cy="47265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8690B-6FAC-ADC9-0AF8-105C0DA91915}"/>
              </a:ext>
            </a:extLst>
          </p:cNvPr>
          <p:cNvSpPr txBox="1"/>
          <p:nvPr/>
        </p:nvSpPr>
        <p:spPr>
          <a:xfrm>
            <a:off x="737038" y="1966748"/>
            <a:ext cx="4556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Looking at the Univariate Analysis, There are more Male customers ( Around 700,000) than Female Customers (Around 580000)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696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A087-0250-479D-FAD3-320AAC4E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Key Insights From EDA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9A606-9602-EFDB-F085-154EF0CC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7" y="1303775"/>
            <a:ext cx="4753943" cy="46871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80250-4142-BF4D-0195-A4B7D1A92A4C}"/>
              </a:ext>
            </a:extLst>
          </p:cNvPr>
          <p:cNvSpPr txBox="1"/>
          <p:nvPr/>
        </p:nvSpPr>
        <p:spPr>
          <a:xfrm>
            <a:off x="8060121" y="1749972"/>
            <a:ext cx="3901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given Graph is the scatter plot between Amount and City Population, but there is no clear established relationship between these features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79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897F-6619-F9E4-494C-21205990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Key Insights from EDA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177A5-89CF-DE18-5F9F-FFCC64538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20" y="1207964"/>
            <a:ext cx="5153735" cy="54999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888DD-B016-A0EC-7C54-64D06D550443}"/>
              </a:ext>
            </a:extLst>
          </p:cNvPr>
          <p:cNvSpPr txBox="1"/>
          <p:nvPr/>
        </p:nvSpPr>
        <p:spPr>
          <a:xfrm>
            <a:off x="614855" y="2025869"/>
            <a:ext cx="49661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is a Correlation Heat Map for the given data set, where the features ‘Amount’ and ‘</a:t>
            </a:r>
            <a:r>
              <a:rPr lang="en-US" sz="2400" dirty="0" err="1"/>
              <a:t>is_fraud</a:t>
            </a:r>
            <a:r>
              <a:rPr lang="en-US" sz="2400" dirty="0"/>
              <a:t>’ have a correlation value of 0.12 and thereby they have a relation that could explain us where the fraud cases are </a:t>
            </a:r>
            <a:r>
              <a:rPr lang="en-US" sz="2400" dirty="0" err="1"/>
              <a:t>occuring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04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968-6DA2-7345-2E83-891BA862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Cost Benefit Analysis (Values before Model Deployment)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240F-E855-7C19-87CB-2EF722F4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Average Number of Transactions per month are: 77183</a:t>
            </a:r>
          </a:p>
          <a:p>
            <a:r>
              <a:rPr lang="en-US" sz="2400" dirty="0"/>
              <a:t>Average Number of fraudulent transactions per month are: 402</a:t>
            </a:r>
          </a:p>
          <a:p>
            <a:r>
              <a:rPr lang="en-US" sz="2400" dirty="0"/>
              <a:t>Average Amount per fraudulent transaction is : 121.0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415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440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Credit Card Fraud Detection System</vt:lpstr>
      <vt:lpstr>AGENDA</vt:lpstr>
      <vt:lpstr>Objective</vt:lpstr>
      <vt:lpstr>Background </vt:lpstr>
      <vt:lpstr>Key Insights From EDA</vt:lpstr>
      <vt:lpstr>Key Insights From EDA</vt:lpstr>
      <vt:lpstr>Key Insights From EDA</vt:lpstr>
      <vt:lpstr>Key Insights from EDA</vt:lpstr>
      <vt:lpstr>Cost Benefit Analysis (Values before Model Deployment)</vt:lpstr>
      <vt:lpstr>Cost Benefit Analysis (Values After Model Deployment)</vt:lpstr>
      <vt:lpstr>Appendix: Data Attributes</vt:lpstr>
      <vt:lpstr>Appendix: Data Methodology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System</dc:title>
  <dc:creator>Saydain shaikh</dc:creator>
  <cp:lastModifiedBy>Saydain shaikh</cp:lastModifiedBy>
  <cp:revision>1</cp:revision>
  <dcterms:created xsi:type="dcterms:W3CDTF">2022-07-13T09:39:02Z</dcterms:created>
  <dcterms:modified xsi:type="dcterms:W3CDTF">2022-07-13T11:57:36Z</dcterms:modified>
</cp:coreProperties>
</file>