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86" r:id="rId3"/>
    <p:sldId id="257" r:id="rId4"/>
    <p:sldId id="262" r:id="rId5"/>
    <p:sldId id="263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4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kumar Bhat" initials="VB" lastIdx="0" clrIdx="0">
    <p:extLst>
      <p:ext uri="{19B8F6BF-5375-455C-9EA6-DF929625EA0E}">
        <p15:presenceInfo xmlns:p15="http://schemas.microsoft.com/office/powerpoint/2012/main" userId="S-1-5-21-484763869-963894560-842925246-272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4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BAED-4906-4B99-A878-9B8D2741E56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lab1-Data Lab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00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Puzzles</a:t>
            </a:r>
            <a:r>
              <a:rPr lang="en-US" altLang="zh-CN" sz="2800" dirty="0"/>
              <a:t>(Two’s Complement Arithmetic)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isPositive</a:t>
            </a:r>
            <a:r>
              <a:rPr lang="en-US" altLang="zh-CN" dirty="0" smtClean="0"/>
              <a:t>(x)</a:t>
            </a:r>
            <a:r>
              <a:rPr lang="en-US" altLang="zh-CN" dirty="0"/>
              <a:t> </a:t>
            </a:r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   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iLog2(x)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isLessOrEqual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92" y="2259013"/>
            <a:ext cx="4943475" cy="1666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92" y="4826794"/>
            <a:ext cx="5324475" cy="1647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2353469"/>
            <a:ext cx="5019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Puzzles</a:t>
            </a:r>
            <a:r>
              <a:rPr lang="en-US" altLang="zh-CN" sz="2800" dirty="0" smtClean="0"/>
              <a:t>(Floating-Point operations)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690688"/>
            <a:ext cx="9923637" cy="26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Puzzles</a:t>
            </a:r>
            <a:r>
              <a:rPr lang="en-US" altLang="zh-CN" sz="2800" dirty="0"/>
              <a:t>(Floating-Point operations)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float_neg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uf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float_i2f(x)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31" y="2106822"/>
            <a:ext cx="6715125" cy="21926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31" y="4650764"/>
            <a:ext cx="66294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Puzzles</a:t>
            </a:r>
            <a:r>
              <a:rPr lang="en-US" altLang="zh-CN" sz="2800" dirty="0"/>
              <a:t>(Floating-Point operations)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float_twice</a:t>
            </a:r>
            <a:r>
              <a:rPr lang="en-US" altLang="zh-CN" dirty="0" smtClean="0"/>
              <a:t>(unsigned </a:t>
            </a:r>
            <a:r>
              <a:rPr lang="en-US" altLang="zh-CN" dirty="0" err="1" smtClean="0"/>
              <a:t>uf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44" y="2259623"/>
            <a:ext cx="66484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929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4704"/>
            <a:ext cx="8214624" cy="1649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7" y="3465099"/>
            <a:ext cx="8095569" cy="14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929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57" y="1529863"/>
            <a:ext cx="5021874" cy="4413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88" y="1529863"/>
            <a:ext cx="5051181" cy="44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1 Introduction</a:t>
            </a:r>
          </a:p>
          <a:p>
            <a:pPr marL="0" indent="0">
              <a:buNone/>
            </a:pPr>
            <a:r>
              <a:rPr lang="en-US" altLang="zh-CN" sz="4400" dirty="0" smtClean="0"/>
              <a:t>2 The Puzzles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2.1 </a:t>
            </a:r>
            <a:r>
              <a:rPr lang="en-US" altLang="zh-CN" dirty="0"/>
              <a:t>Bit </a:t>
            </a:r>
            <a:r>
              <a:rPr lang="en-US" altLang="zh-CN" dirty="0" smtClean="0"/>
              <a:t>Manipulations</a:t>
            </a:r>
          </a:p>
          <a:p>
            <a:pPr marL="0" indent="0">
              <a:buNone/>
            </a:pPr>
            <a:r>
              <a:rPr lang="en-US" altLang="zh-CN" dirty="0" smtClean="0"/>
              <a:t>	2.2 </a:t>
            </a:r>
            <a:r>
              <a:rPr lang="en-US" altLang="zh-CN" dirty="0"/>
              <a:t>Two’s Complement Arithmetic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2.3 </a:t>
            </a:r>
            <a:r>
              <a:rPr lang="en-US" altLang="zh-CN" dirty="0"/>
              <a:t>Floating-Point </a:t>
            </a:r>
            <a:r>
              <a:rPr lang="en-US" altLang="zh-CN" dirty="0" smtClean="0"/>
              <a:t>Operations</a:t>
            </a:r>
          </a:p>
          <a:p>
            <a:pPr marL="0" indent="0">
              <a:buNone/>
            </a:pPr>
            <a:r>
              <a:rPr lang="en-US" altLang="zh-CN" sz="4400" dirty="0" smtClean="0"/>
              <a:t>3 Evaluation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694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4480"/>
            <a:ext cx="84697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 purpose of this assignment is to become more familiar with bit-level representations </a:t>
            </a:r>
            <a:r>
              <a:rPr lang="en-US" altLang="zh-CN" dirty="0" smtClean="0"/>
              <a:t>of integers and floating point </a:t>
            </a:r>
            <a:r>
              <a:rPr lang="en-US" altLang="zh-CN" dirty="0"/>
              <a:t>numbers. You’ll do this by solving a series of programming “puzzles</a:t>
            </a:r>
            <a:r>
              <a:rPr lang="en-US" altLang="zh-CN" dirty="0" smtClean="0"/>
              <a:t>.”</a:t>
            </a:r>
          </a:p>
          <a:p>
            <a:pPr marL="0" indent="0">
              <a:buNone/>
            </a:pPr>
            <a:r>
              <a:rPr lang="en-US" altLang="zh-CN" dirty="0" smtClean="0"/>
              <a:t>Many of these puzzles are quite artificial, but you’ll find yourself thinking much more about bits in working your </a:t>
            </a:r>
            <a:r>
              <a:rPr lang="en-US" altLang="zh-CN" dirty="0"/>
              <a:t>way through them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4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tips below:</a:t>
            </a:r>
          </a:p>
          <a:p>
            <a:r>
              <a:rPr lang="en-US" dirty="0" err="1" smtClean="0"/>
              <a:t>bits.c</a:t>
            </a:r>
            <a:r>
              <a:rPr lang="en-US" dirty="0" smtClean="0"/>
              <a:t> is the file you will be working on</a:t>
            </a:r>
          </a:p>
          <a:p>
            <a:r>
              <a:rPr lang="en-US" dirty="0" smtClean="0"/>
              <a:t>Read the instructions carefully – both in the </a:t>
            </a:r>
            <a:r>
              <a:rPr lang="en-US" dirty="0" err="1" smtClean="0"/>
              <a:t>bits.c</a:t>
            </a:r>
            <a:r>
              <a:rPr lang="en-US" dirty="0" smtClean="0"/>
              <a:t> file header and the lab </a:t>
            </a:r>
            <a:r>
              <a:rPr lang="en-US" dirty="0" err="1" smtClean="0"/>
              <a:t>writeup</a:t>
            </a:r>
            <a:endParaRPr lang="en-US" dirty="0" smtClean="0"/>
          </a:p>
          <a:p>
            <a:r>
              <a:rPr lang="en-US" altLang="zh-CN" dirty="0"/>
              <a:t>You are expected to write C which follows ANSI C </a:t>
            </a:r>
            <a:r>
              <a:rPr lang="en-US" altLang="zh-CN" dirty="0" smtClean="0"/>
              <a:t>standards</a:t>
            </a:r>
          </a:p>
          <a:p>
            <a:r>
              <a:rPr lang="en-US" altLang="zh-CN" dirty="0"/>
              <a:t>Try and finish all puzzles before you set out to optimize your solution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Puzzles</a:t>
            </a:r>
            <a:r>
              <a:rPr lang="en-US" altLang="zh-CN" sz="2800" dirty="0"/>
              <a:t>(B</a:t>
            </a:r>
            <a:r>
              <a:rPr lang="en-US" altLang="zh-CN" sz="2800" dirty="0" smtClean="0"/>
              <a:t>it Manipulations)</a:t>
            </a:r>
            <a:endParaRPr 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61884" cy="32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091" y="17467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bitAnd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		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logicalShift</a:t>
            </a:r>
            <a:r>
              <a:rPr lang="en-US" altLang="zh-CN" dirty="0"/>
              <a:t>(</a:t>
            </a:r>
            <a:r>
              <a:rPr lang="en-US" altLang="zh-CN" dirty="0" err="1"/>
              <a:t>x,n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getByte</a:t>
            </a:r>
            <a:r>
              <a:rPr lang="en-US" altLang="zh-CN" dirty="0"/>
              <a:t>(</a:t>
            </a:r>
            <a:r>
              <a:rPr lang="en-US" altLang="zh-CN" dirty="0" err="1"/>
              <a:t>x,n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32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The Puzzles</a:t>
            </a:r>
            <a:r>
              <a:rPr lang="en-US" altLang="zh-CN" dirty="0"/>
              <a:t>	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Bit Manipulation)</a:t>
            </a:r>
            <a:endParaRPr 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67" y="4756514"/>
            <a:ext cx="3819525" cy="1838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67" y="2292665"/>
            <a:ext cx="3133725" cy="1628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167" y="2292665"/>
            <a:ext cx="5943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2113"/>
            <a:ext cx="10515600" cy="1325563"/>
          </a:xfrm>
        </p:spPr>
        <p:txBody>
          <a:bodyPr/>
          <a:lstStyle/>
          <a:p>
            <a:r>
              <a:rPr lang="en-US" altLang="zh-CN" dirty="0"/>
              <a:t>The Puzzles	</a:t>
            </a:r>
            <a:r>
              <a:rPr lang="en-US" altLang="zh-CN" sz="2800" dirty="0"/>
              <a:t>(Bit Manipulation)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Bitcount</a:t>
            </a:r>
            <a:r>
              <a:rPr lang="en-US" altLang="zh-CN" dirty="0" smtClean="0"/>
              <a:t>(x)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bang(x)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1" y="2322513"/>
            <a:ext cx="4743450" cy="1657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51" y="4844925"/>
            <a:ext cx="34671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Puzzles</a:t>
            </a:r>
            <a:r>
              <a:rPr lang="en-US" altLang="zh-CN" sz="2800" dirty="0" smtClean="0"/>
              <a:t>(Two’s </a:t>
            </a:r>
            <a:r>
              <a:rPr lang="en-US" altLang="zh-CN" sz="2800" dirty="0"/>
              <a:t>Complement Arithmetic)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10064262" cy="34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Puzzles</a:t>
            </a:r>
            <a:r>
              <a:rPr lang="en-US" altLang="zh-CN" sz="2800" dirty="0"/>
              <a:t>(Two’s Complement Arithmetic)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tmin</a:t>
            </a:r>
            <a:r>
              <a:rPr lang="en-US" altLang="zh-CN" dirty="0"/>
              <a:t>() </a:t>
            </a:r>
            <a:r>
              <a:rPr lang="en-US" altLang="zh-CN" dirty="0" smtClean="0"/>
              <a:t>				 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divpwr2(</a:t>
            </a:r>
            <a:r>
              <a:rPr lang="en-US" altLang="zh-CN" dirty="0" err="1" smtClean="0"/>
              <a:t>x,n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fitsBits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</a:t>
            </a:r>
            <a:r>
              <a:rPr lang="en-US" altLang="zh-CN" dirty="0" smtClean="0"/>
              <a:t>)</a:t>
            </a:r>
          </a:p>
          <a:p>
            <a:pPr marL="3657600" lvl="8" indent="0">
              <a:buNone/>
            </a:pPr>
            <a:r>
              <a:rPr lang="en-US" altLang="zh-CN" dirty="0" smtClean="0"/>
              <a:t>                   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negate(x)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4" y="2312089"/>
            <a:ext cx="4514850" cy="1476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85" y="4340225"/>
            <a:ext cx="4584453" cy="1971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218" y="2312089"/>
            <a:ext cx="4714875" cy="1819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218" y="4742312"/>
            <a:ext cx="29908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188</Words>
  <Application>Microsoft Office PowerPoint</Application>
  <PresentationFormat>宽屏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Office Theme</vt:lpstr>
      <vt:lpstr>lab1-Data Lab  </vt:lpstr>
      <vt:lpstr>PowerPoint 演示文稿</vt:lpstr>
      <vt:lpstr>Introduction</vt:lpstr>
      <vt:lpstr>The Puzzles</vt:lpstr>
      <vt:lpstr>The Puzzles(Bit Manipulations)</vt:lpstr>
      <vt:lpstr> </vt:lpstr>
      <vt:lpstr>The Puzzles (Bit Manipulation) </vt:lpstr>
      <vt:lpstr>The Puzzles(Two’s Complement Arithmetic)</vt:lpstr>
      <vt:lpstr>The Puzzles(Two’s Complement Arithmetic)</vt:lpstr>
      <vt:lpstr>The Puzzles(Two’s Complement Arithmetic)</vt:lpstr>
      <vt:lpstr>The Puzzles(Floating-Point operations)</vt:lpstr>
      <vt:lpstr>The Puzzles(Floating-Point operations)</vt:lpstr>
      <vt:lpstr>The Puzzles(Floating-Point operations)</vt:lpstr>
      <vt:lpstr>Evaluation </vt:lpstr>
      <vt:lpstr>Evaluation 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15213 Recitation</dc:title>
  <dc:creator>Vinaykumar Bhat</dc:creator>
  <cp:lastModifiedBy>Bo</cp:lastModifiedBy>
  <cp:revision>102</cp:revision>
  <dcterms:created xsi:type="dcterms:W3CDTF">2014-09-05T20:28:47Z</dcterms:created>
  <dcterms:modified xsi:type="dcterms:W3CDTF">2023-03-05T10:15:20Z</dcterms:modified>
</cp:coreProperties>
</file>