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8"/>
  </p:notesMasterIdLst>
  <p:handoutMasterIdLst>
    <p:handoutMasterId r:id="rId29"/>
  </p:handoutMasterIdLst>
  <p:sldIdLst>
    <p:sldId id="256" r:id="rId3"/>
    <p:sldId id="565" r:id="rId4"/>
    <p:sldId id="566" r:id="rId5"/>
    <p:sldId id="563" r:id="rId6"/>
    <p:sldId id="564" r:id="rId7"/>
    <p:sldId id="569" r:id="rId8"/>
    <p:sldId id="619" r:id="rId9"/>
    <p:sldId id="632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33" r:id="rId19"/>
    <p:sldId id="628" r:id="rId20"/>
    <p:sldId id="635" r:id="rId21"/>
    <p:sldId id="636" r:id="rId22"/>
    <p:sldId id="629" r:id="rId23"/>
    <p:sldId id="634" r:id="rId24"/>
    <p:sldId id="637" r:id="rId25"/>
    <p:sldId id="630" r:id="rId26"/>
    <p:sldId id="638" r:id="rId27"/>
  </p:sldIdLst>
  <p:sldSz cx="9144000" cy="6858000" type="screen4x3"/>
  <p:notesSz cx="7102475" cy="102314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 autoAdjust="0"/>
    <p:restoredTop sz="93890" autoAdjust="0"/>
  </p:normalViewPr>
  <p:slideViewPr>
    <p:cSldViewPr>
      <p:cViewPr varScale="1">
        <p:scale>
          <a:sx n="134" d="100"/>
          <a:sy n="134" d="100"/>
        </p:scale>
        <p:origin x="208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38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2424276-021C-865E-6B87-CCF1B138EF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456C4E1-14D5-1047-3749-29EB6FE9AB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92D65529-3D75-C49E-6978-6F99375BD75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F619CEFC-E3BE-3A27-67FF-4CE6EC114E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208AB8D-CA26-3F47-A0CB-8C464E541E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>
            <a:extLst>
              <a:ext uri="{FF2B5EF4-FFF2-40B4-BE49-F238E27FC236}">
                <a16:creationId xmlns:a16="http://schemas.microsoft.com/office/drawing/2014/main" id="{A08D19A1-7FF5-6B5F-4A27-5AC247D360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3443" name="Rectangle 3">
            <a:extLst>
              <a:ext uri="{FF2B5EF4-FFF2-40B4-BE49-F238E27FC236}">
                <a16:creationId xmlns:a16="http://schemas.microsoft.com/office/drawing/2014/main" id="{0D6C7FC2-D6D0-296E-5262-834DEFF3DE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8A9BD20-6798-D3B3-83DC-5CA8C7E2557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3445" name="Rectangle 5">
            <a:extLst>
              <a:ext uri="{FF2B5EF4-FFF2-40B4-BE49-F238E27FC236}">
                <a16:creationId xmlns:a16="http://schemas.microsoft.com/office/drawing/2014/main" id="{B85CA1F1-0BE6-A56C-8668-9304CF34D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13446" name="Rectangle 6">
            <a:extLst>
              <a:ext uri="{FF2B5EF4-FFF2-40B4-BE49-F238E27FC236}">
                <a16:creationId xmlns:a16="http://schemas.microsoft.com/office/drawing/2014/main" id="{4D0B06C5-DBE7-985D-72C8-C0D48AC894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3447" name="Rectangle 7">
            <a:extLst>
              <a:ext uri="{FF2B5EF4-FFF2-40B4-BE49-F238E27FC236}">
                <a16:creationId xmlns:a16="http://schemas.microsoft.com/office/drawing/2014/main" id="{96755DBA-D173-AAF4-A1C2-B790E005E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F172D68-8E43-DD4A-9320-755E72311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C07D516-777F-B2F7-A097-D9FFCB0A9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defTabSz="990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25D848C4-052D-E445-A4D9-CB100CD9EB13}" type="slidenum">
              <a:rPr lang="en-US" altLang="zh-CN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3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CC3847-C74D-87CB-22CE-CE22F8B3E56C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6987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84E9E20-A6C6-5EC1-4A0C-8545FF54D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81663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38" tIns="49519" rIns="99038" bIns="49519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5">
            <a:extLst>
              <a:ext uri="{FF2B5EF4-FFF2-40B4-BE49-F238E27FC236}">
                <a16:creationId xmlns:a16="http://schemas.microsoft.com/office/drawing/2014/main" id="{92EE6DC2-9352-376E-C9A8-0A676D22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N"/>
          </a:p>
        </p:txBody>
      </p:sp>
      <p:pic>
        <p:nvPicPr>
          <p:cNvPr id="3" name="Picture 23" descr="backA">
            <a:extLst>
              <a:ext uri="{FF2B5EF4-FFF2-40B4-BE49-F238E27FC236}">
                <a16:creationId xmlns:a16="http://schemas.microsoft.com/office/drawing/2014/main" id="{FF917601-03DA-F403-7E01-04BB19226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5329238"/>
            <a:ext cx="188118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Slide_iconblue_pc">
            <a:extLst>
              <a:ext uri="{FF2B5EF4-FFF2-40B4-BE49-F238E27FC236}">
                <a16:creationId xmlns:a16="http://schemas.microsoft.com/office/drawing/2014/main" id="{E32DE46C-1716-3711-1636-EA8762D51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22950"/>
            <a:ext cx="12588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403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500" b="0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D0DEF177-A93A-A9BF-36EA-B027B178E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172C6E-3B0A-DA46-AC08-17B4091373AB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22042C20-5343-E03C-800B-A98ED27CF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07EF3B1D-4E16-090A-4E98-F17FEF2E7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0FBC1A-45F1-DB46-93AF-CC70530B8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3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3282B9-277E-44CB-41DC-49CA85DA7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3989-3E72-BB46-85F5-18AB3D6812EC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F7D21B6-CD99-E652-7EE0-DFC8F48DA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659A21-2DEA-9B13-D014-87587A57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D1024-3E9D-214E-9069-4ADD76E1B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7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0"/>
            <a:ext cx="2000250" cy="6040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0"/>
            <a:ext cx="5848350" cy="60404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5C1D8C-178A-4CB4-3648-87365D013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1EEA1-3E47-2C49-B6A4-12B9EC6E331C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A20E7D-D3C8-8BAA-B5FC-9BD03C232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F16E46-927F-07D7-0A7B-C0D8A4673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4509A-543C-884C-9813-884FD122E4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20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74A924-2097-F269-521E-AB1FBD7BF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E9B29-6C46-5A4A-920C-B86B0E176F1C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E0A43E-683B-0250-E512-1291C06C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F952D1-640A-9AA9-1B68-622B5473A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1858A-6322-934C-BF53-41D1F1D41A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1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FF34E6-B876-2110-A129-C2A01D687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D4AB-B209-084D-AF75-8A1C5247D300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FD1C51-D0B5-B467-571F-E5029C4FD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7F7D9-4A23-40D2-94E3-03880726E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20381-E6B9-D54A-B863-DF196AC644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65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5F3436-2593-06CA-490D-7C6CE410F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B8982-308F-B647-B020-37CB025ABF08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87EB02-0715-DD47-AFF9-9C5CD8E91F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A9CE7C-C0E6-0377-15C3-119AE39C3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DE1DB-0EA7-804C-812B-EE3191EB8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1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44EB2-5291-A6AB-F83E-BC322C65B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A430-CDC8-E84E-9E89-D2659696321A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24C13-3A3F-940F-6492-DB4EE8668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30B3A-1A59-19DC-F6DB-61AB18D0D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E8F32-7233-2D41-B198-6E7E223A99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1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A643DA-7FFA-30E2-7E07-616C4345F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3B2A-BCE4-B340-BFE7-432024E086FF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368B75-5DD3-4055-14F6-D4F9035EC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9D0EAF-7A0F-7933-017E-D39E4B152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2734-9E2B-4744-B336-F362AFD7D7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073DFA-D631-9169-9366-2B2A0BE7A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CBB2-B853-4648-A2C9-2FEBBFF42261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8AB4E5-8BD5-F7BB-6833-F5EF26C2F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012651-2AC4-4CB0-A8BB-9E70AB8C4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FA244-DAA4-5042-B27B-707A040E2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620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D8E4B3-43EF-57CB-D5C4-A056BB33F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EEBBE-BFF6-324B-883F-0A68CC092706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92D8D7-45DB-6CA9-4544-C8A47EEB6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CC3E42-FAC0-EA59-F28B-6B21F9993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3FE2F-FC75-6B4B-BCA0-1FD3CEB98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72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F431-36BD-C295-74FC-A0D4195F0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40CA6-9514-0644-B046-2A01915BD062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EFE69-480A-5522-2E4B-CFCE2465A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B1926-40AF-D769-49BE-45457E15F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BAEB5-05F3-F44E-B736-A644F2F90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1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93EAB4-6220-079F-A8F5-E5928C9FF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6DC3D-5745-5444-AC7C-4F0F445ECEBF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AC44DA-6B07-D132-FFB9-0F0FB033B9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EE0D278-0378-6CE3-966E-242498681B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3A387-8B22-8341-80DB-9E2D0F086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023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A0ABD-608A-0E52-D0F1-945B45B8A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2467-5F63-0849-9694-0BBCC271A4E2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1B6EA-C6C2-F084-4C29-94FA8EDBA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C79C2-1953-4D3C-2582-A47F7DB32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2ECDC-C4E4-1D42-B636-8AC7BC406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387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6895AE-669D-BC5D-A459-0A7EAF0BC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D03B2-2547-014C-9321-F5D76C8AED3C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02A77-242D-0FCB-9940-C8772F4A1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57FDB2-5069-3ECC-381E-FB104F6DD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DEEDA-155A-4F4F-9006-DF04832454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795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96F631-F76D-AB7D-9427-0C7AA7560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813A4-FD42-D144-B4F6-2A43E1CB7A93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D1EB99-74FC-4A15-73C7-1D05CA516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B5565E-E408-D80F-CB6F-0F593190A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91A86-72D7-B740-9B81-B3333343D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44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E0304B-3CE7-69AE-D334-5A49894A5B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5079C-79B1-AD4E-BC6D-CA0C4CD64548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AA11B21-9F6A-A0D1-CEB2-F710B3716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C0E16B5-A344-0919-8144-ABCBDBCFB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FBF99-0692-0847-96D5-CF799E11E4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773238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CF2BE8-EA38-D40D-7995-52168C359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4F1CA-AFA4-3C44-A986-B27FFB0C2A35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4629F4-D4D2-8136-477B-B56D0D90A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7D8CE96-6D73-F184-C24E-C5001CE3C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631F1-56E0-D141-BB35-E10FF42DAC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3829-F50F-96EF-8178-9792074EA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8335B-B649-1D4B-A4CB-5354AC63AF32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99C2E-65D2-72D6-24ED-AE53B096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6E24-0E17-7C92-28FA-934BCD474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F1759-9851-C949-AA57-D6CBBFEE8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70C77B1-0F1D-4434-836C-E4A76BCCD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5E5E6-2766-594A-8FCA-C51A046B5ECF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B8CFC77-9A8D-0D9B-4CB7-321B9F3FC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A9A3F4-F20B-6300-4910-78CC913A7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2F37D-D527-B44E-B5E0-29ADC3A598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3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868D8AD-A7BA-F9C5-4862-13CE9F07A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87C21-AF23-CD42-A220-1F9C79423F08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11A47F5-3E59-2F5B-8EC2-A81D58D37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FD75B0A-C427-830F-945E-3995A38EC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BEF15-8BDD-E045-9449-76185FE64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8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5039D9-9A43-C06F-9726-93182092C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942E-4F4B-FD4C-B528-34F964276453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31A001-2BD6-6023-6670-D78A9AB49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3FA8A2D-4C79-8FDA-8B1F-35D1E45A9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B77A3-18C1-554C-9771-91E231114A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6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916D97-D174-262B-A8D6-7BE574F97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15135-2210-AE4D-BFE5-CCFB4C6E88F9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D6474B-0342-C00B-92F9-AF57D4E99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70869B4-B80D-9B34-BC4F-B8ED751050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12BE8-F3BC-A44C-9968-902F1884B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9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96930B-0DD6-920D-5FC6-30BE2AC9E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0"/>
            <a:ext cx="8001000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354FF4-CE18-EFB2-0B5E-8863CCD5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0D7FAF2-05C5-4CEF-F876-5ADFE4D8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N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E1187B57-AF3F-33D6-A8E2-4F91E4C2F0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22BA2F99-83BD-A21A-288E-6F9D019FEE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B9AB7716-016D-1D45-8F58-85E1B421B0F6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BFD18739-8D19-6FE8-5E7D-49E7DA2C1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F43F2E88-D733-7594-CE3C-1A8F678C4D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F23D6E3-9951-8046-ABF6-3E24730FF3E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23" descr="backA">
            <a:extLst>
              <a:ext uri="{FF2B5EF4-FFF2-40B4-BE49-F238E27FC236}">
                <a16:creationId xmlns:a16="http://schemas.microsoft.com/office/drawing/2014/main" id="{DC5A4C6D-782F-19CE-5C36-B81568C0E3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5329238"/>
            <a:ext cx="188118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Slide_iconblue_pc">
            <a:extLst>
              <a:ext uri="{FF2B5EF4-FFF2-40B4-BE49-F238E27FC236}">
                <a16:creationId xmlns:a16="http://schemas.microsoft.com/office/drawing/2014/main" id="{E0712F11-C95D-60BA-F4BF-86F6CE824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22950"/>
            <a:ext cx="1258887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u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Ú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ü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BD117F-FE5A-20B2-9FC6-9549476A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F11D8A-CC86-EB9E-1A52-0B1BCFDC3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284" name="Rectangle 4">
            <a:extLst>
              <a:ext uri="{FF2B5EF4-FFF2-40B4-BE49-F238E27FC236}">
                <a16:creationId xmlns:a16="http://schemas.microsoft.com/office/drawing/2014/main" id="{CDBCB0AE-14C1-F7C6-17E0-803D690546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BF9497-ECD0-A54A-B1B1-4FDB888CB45E}" type="datetime1">
              <a:rPr lang="zh-CN" altLang="en-US"/>
              <a:pPr>
                <a:defRPr/>
              </a:pPr>
              <a:t>2023/9/18</a:t>
            </a:fld>
            <a:endParaRPr lang="en-US" altLang="zh-CN"/>
          </a:p>
        </p:txBody>
      </p:sp>
      <p:sp>
        <p:nvSpPr>
          <p:cNvPr id="1249285" name="Rectangle 5">
            <a:extLst>
              <a:ext uri="{FF2B5EF4-FFF2-40B4-BE49-F238E27FC236}">
                <a16:creationId xmlns:a16="http://schemas.microsoft.com/office/drawing/2014/main" id="{ECF465A0-8397-0925-990C-1558B00500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1249286" name="Rectangle 6">
            <a:extLst>
              <a:ext uri="{FF2B5EF4-FFF2-40B4-BE49-F238E27FC236}">
                <a16:creationId xmlns:a16="http://schemas.microsoft.com/office/drawing/2014/main" id="{5F99BFD4-9B8D-A313-2DE3-E5E840159B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FAA9A7C-ECD6-F14F-B7E1-68290130C9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aweicloud.csdn.net/638db24edacf622b8df8c96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6FB9B43-C200-CDA6-BA50-E0B1C6482A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9500"/>
            <a:ext cx="8783638" cy="1439863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4000">
                <a:solidFill>
                  <a:srgbClr val="800000"/>
                </a:solidFill>
              </a:rPr>
              <a:t>1  Overview </a:t>
            </a:r>
            <a:endParaRPr lang="en-US" altLang="zh-CN" sz="400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4CE6B710-A09E-39D4-0643-CFD56A29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687513"/>
            <a:ext cx="2849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Operating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>
            <a:extLst>
              <a:ext uri="{FF2B5EF4-FFF2-40B4-BE49-F238E27FC236}">
                <a16:creationId xmlns:a16="http://schemas.microsoft.com/office/drawing/2014/main" id="{723109AF-9C8F-8FF3-9433-D6E646D18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1DFADE8-44B1-8F7E-7E33-681D87606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点击“下一步”</a:t>
            </a:r>
            <a:endParaRPr lang="zh-CN" altLang="zh-CN"/>
          </a:p>
        </p:txBody>
      </p:sp>
      <p:pic>
        <p:nvPicPr>
          <p:cNvPr id="16388" name="图片 2">
            <a:extLst>
              <a:ext uri="{FF2B5EF4-FFF2-40B4-BE49-F238E27FC236}">
                <a16:creationId xmlns:a16="http://schemas.microsoft.com/office/drawing/2014/main" id="{12718439-166D-34FC-0BC3-457B8C66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92375"/>
            <a:ext cx="46926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>
            <a:extLst>
              <a:ext uri="{FF2B5EF4-FFF2-40B4-BE49-F238E27FC236}">
                <a16:creationId xmlns:a16="http://schemas.microsoft.com/office/drawing/2014/main" id="{FA162F43-EF29-60FA-DFC8-2FAA25D57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0E8D517-FBB7-A1A9-D40A-BA6F8091A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默认安装功能</a:t>
            </a:r>
            <a:endParaRPr lang="en-US" altLang="zh-CN"/>
          </a:p>
          <a:p>
            <a:pPr eaLnBrk="1" hangingPunct="1"/>
            <a:r>
              <a:rPr lang="zh-CN" altLang="en-US"/>
              <a:t>可以修改安装位置</a:t>
            </a:r>
            <a:endParaRPr lang="en-US" altLang="zh-CN"/>
          </a:p>
          <a:p>
            <a:pPr eaLnBrk="1" hangingPunct="1"/>
            <a:r>
              <a:rPr lang="zh-CN" altLang="en-US"/>
              <a:t>点击“下一步”</a:t>
            </a:r>
            <a:endParaRPr lang="en-US" altLang="zh-CN"/>
          </a:p>
        </p:txBody>
      </p:sp>
      <p:pic>
        <p:nvPicPr>
          <p:cNvPr id="17412" name="图片 2">
            <a:extLst>
              <a:ext uri="{FF2B5EF4-FFF2-40B4-BE49-F238E27FC236}">
                <a16:creationId xmlns:a16="http://schemas.microsoft.com/office/drawing/2014/main" id="{AAA84D85-2EC5-5513-4B8B-45BC8E91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58988"/>
            <a:ext cx="473233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>
            <a:extLst>
              <a:ext uri="{FF2B5EF4-FFF2-40B4-BE49-F238E27FC236}">
                <a16:creationId xmlns:a16="http://schemas.microsoft.com/office/drawing/2014/main" id="{C19621C5-63BD-DA86-F231-9080685C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E60C1-CF61-D136-F5C0-91A3BFA5A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默认配置，点击“下一步”</a:t>
            </a:r>
            <a:endParaRPr lang="zh-CN" altLang="zh-CN"/>
          </a:p>
        </p:txBody>
      </p:sp>
      <p:pic>
        <p:nvPicPr>
          <p:cNvPr id="18436" name="图片 2">
            <a:extLst>
              <a:ext uri="{FF2B5EF4-FFF2-40B4-BE49-F238E27FC236}">
                <a16:creationId xmlns:a16="http://schemas.microsoft.com/office/drawing/2014/main" id="{EEDBD763-410C-26F2-D210-84E13B88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414588"/>
            <a:ext cx="46926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>
            <a:extLst>
              <a:ext uri="{FF2B5EF4-FFF2-40B4-BE49-F238E27FC236}">
                <a16:creationId xmlns:a16="http://schemas.microsoft.com/office/drawing/2014/main" id="{75D230C3-C08F-7E04-5187-B6036CB01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FB8A86E-2040-2989-CD99-FF0FF4574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点击“是”</a:t>
            </a:r>
            <a:endParaRPr lang="zh-CN" altLang="zh-CN"/>
          </a:p>
        </p:txBody>
      </p:sp>
      <p:pic>
        <p:nvPicPr>
          <p:cNvPr id="19460" name="图片 2">
            <a:extLst>
              <a:ext uri="{FF2B5EF4-FFF2-40B4-BE49-F238E27FC236}">
                <a16:creationId xmlns:a16="http://schemas.microsoft.com/office/drawing/2014/main" id="{CFED2019-24ED-2872-0AFC-3A10BE95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4692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>
            <a:extLst>
              <a:ext uri="{FF2B5EF4-FFF2-40B4-BE49-F238E27FC236}">
                <a16:creationId xmlns:a16="http://schemas.microsoft.com/office/drawing/2014/main" id="{978D7E5E-9448-E344-A448-24AE108D1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F641E60-4A4C-8002-10F1-F4A5C98AA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点击“安装”</a:t>
            </a:r>
            <a:endParaRPr lang="zh-CN" altLang="zh-CN"/>
          </a:p>
        </p:txBody>
      </p:sp>
      <p:pic>
        <p:nvPicPr>
          <p:cNvPr id="20484" name="图片 2">
            <a:extLst>
              <a:ext uri="{FF2B5EF4-FFF2-40B4-BE49-F238E27FC236}">
                <a16:creationId xmlns:a16="http://schemas.microsoft.com/office/drawing/2014/main" id="{1DBEE3FC-7205-2579-8001-262939A2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420938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>
            <a:extLst>
              <a:ext uri="{FF2B5EF4-FFF2-40B4-BE49-F238E27FC236}">
                <a16:creationId xmlns:a16="http://schemas.microsoft.com/office/drawing/2014/main" id="{C8DA0449-3814-4212-4F17-DBCC24D4C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DD0F01-B708-76D7-DD6C-EBE991770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点击“完成”，即可开始使用</a:t>
            </a:r>
            <a:r>
              <a:rPr lang="en-US" altLang="zh-CN"/>
              <a:t>VirtualBox</a:t>
            </a:r>
            <a:endParaRPr lang="zh-CN" altLang="zh-CN"/>
          </a:p>
        </p:txBody>
      </p:sp>
      <p:pic>
        <p:nvPicPr>
          <p:cNvPr id="21508" name="图片 5">
            <a:extLst>
              <a:ext uri="{FF2B5EF4-FFF2-40B4-BE49-F238E27FC236}">
                <a16:creationId xmlns:a16="http://schemas.microsoft.com/office/drawing/2014/main" id="{9929C1DF-1AE8-91ED-7808-67597EAE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87600"/>
            <a:ext cx="4711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>
            <a:extLst>
              <a:ext uri="{FF2B5EF4-FFF2-40B4-BE49-F238E27FC236}">
                <a16:creationId xmlns:a16="http://schemas.microsoft.com/office/drawing/2014/main" id="{CCF8A4BA-05D0-E0D6-30F9-CAAFE1A1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）利用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Vitualbox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创建虚拟机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BEEA440-F99F-A3A5-219B-5984783CA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安装好</a:t>
            </a:r>
            <a:r>
              <a:rPr lang="en-US" altLang="zh-CN"/>
              <a:t>Virualbox</a:t>
            </a:r>
            <a:r>
              <a:rPr lang="zh-CN" altLang="en-US"/>
              <a:t>后</a:t>
            </a:r>
          </a:p>
          <a:p>
            <a:pPr eaLnBrk="1" hangingPunct="1"/>
            <a:r>
              <a:rPr lang="zh-CN" altLang="en-US"/>
              <a:t>打开</a:t>
            </a:r>
            <a:r>
              <a:rPr lang="en-US" altLang="zh-CN"/>
              <a:t>Virtualbox</a:t>
            </a:r>
          </a:p>
          <a:p>
            <a:pPr eaLnBrk="1" hangingPunct="1"/>
            <a:r>
              <a:rPr lang="zh-CN" altLang="en-US"/>
              <a:t>选择菜单“管理”</a:t>
            </a:r>
            <a:r>
              <a:rPr lang="en-US" altLang="zh-CN"/>
              <a:t>——〉</a:t>
            </a:r>
            <a:r>
              <a:rPr lang="zh-CN" altLang="en-US"/>
              <a:t>导入虚拟电脑</a:t>
            </a:r>
          </a:p>
          <a:p>
            <a:pPr eaLnBrk="1" hangingPunct="1"/>
            <a:r>
              <a:rPr lang="zh-CN" altLang="en-US"/>
              <a:t>选择虚拟电脑</a:t>
            </a:r>
            <a:r>
              <a:rPr lang="en-US" altLang="zh-CN"/>
              <a:t>Ubuntu</a:t>
            </a:r>
            <a:r>
              <a:rPr lang="zh-CN" altLang="en-US"/>
              <a:t>（给定的）</a:t>
            </a:r>
          </a:p>
        </p:txBody>
      </p:sp>
      <p:pic>
        <p:nvPicPr>
          <p:cNvPr id="22532" name="图片 1">
            <a:extLst>
              <a:ext uri="{FF2B5EF4-FFF2-40B4-BE49-F238E27FC236}">
                <a16:creationId xmlns:a16="http://schemas.microsoft.com/office/drawing/2014/main" id="{9AA9A244-A548-E0CE-599C-1B3DF152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1">
            <a:extLst>
              <a:ext uri="{FF2B5EF4-FFF2-40B4-BE49-F238E27FC236}">
                <a16:creationId xmlns:a16="http://schemas.microsoft.com/office/drawing/2014/main" id="{B12E9188-568A-0B34-4D1B-7AA6E4D27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84963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>
            <a:extLst>
              <a:ext uri="{FF2B5EF4-FFF2-40B4-BE49-F238E27FC236}">
                <a16:creationId xmlns:a16="http://schemas.microsoft.com/office/drawing/2014/main" id="{37863F04-E1DA-E681-A663-86DF93FCE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14E8D03-4C31-FAAC-0E5B-7807168B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点击“管理”</a:t>
            </a:r>
            <a:r>
              <a:rPr lang="en-US" altLang="zh-CN"/>
              <a:t>-&gt;</a:t>
            </a:r>
            <a:r>
              <a:rPr lang="zh-CN" altLang="en-US"/>
              <a:t>“导入虚拟电脑”</a:t>
            </a:r>
            <a:endParaRPr lang="zh-CN" altLang="zh-CN"/>
          </a:p>
        </p:txBody>
      </p:sp>
      <p:pic>
        <p:nvPicPr>
          <p:cNvPr id="23556" name="图片 4">
            <a:extLst>
              <a:ext uri="{FF2B5EF4-FFF2-40B4-BE49-F238E27FC236}">
                <a16:creationId xmlns:a16="http://schemas.microsoft.com/office/drawing/2014/main" id="{C5DBE05D-6913-A107-087E-9C89A790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335213"/>
            <a:ext cx="45275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>
            <a:extLst>
              <a:ext uri="{FF2B5EF4-FFF2-40B4-BE49-F238E27FC236}">
                <a16:creationId xmlns:a16="http://schemas.microsoft.com/office/drawing/2014/main" id="{9CA139C1-0EDD-D949-B19F-715A2AF4F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CBFCA6-2D3D-A35F-1F01-A17CE38D7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选择文件地址</a:t>
            </a:r>
            <a:endParaRPr lang="en-US" altLang="zh-CN"/>
          </a:p>
          <a:p>
            <a:pPr eaLnBrk="1" hangingPunct="1"/>
            <a:r>
              <a:rPr lang="zh-CN" altLang="en-US"/>
              <a:t>点击“下一步”</a:t>
            </a:r>
            <a:endParaRPr lang="zh-CN" altLang="zh-CN"/>
          </a:p>
        </p:txBody>
      </p:sp>
      <p:pic>
        <p:nvPicPr>
          <p:cNvPr id="24580" name="图片 4">
            <a:extLst>
              <a:ext uri="{FF2B5EF4-FFF2-40B4-BE49-F238E27FC236}">
                <a16:creationId xmlns:a16="http://schemas.microsoft.com/office/drawing/2014/main" id="{425C520A-548A-4AC8-6841-357E0D88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12875"/>
            <a:ext cx="5494338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1">
            <a:extLst>
              <a:ext uri="{FF2B5EF4-FFF2-40B4-BE49-F238E27FC236}">
                <a16:creationId xmlns:a16="http://schemas.microsoft.com/office/drawing/2014/main" id="{CF697F20-550D-10E2-03DF-32D475E1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5">
            <a:extLst>
              <a:ext uri="{FF2B5EF4-FFF2-40B4-BE49-F238E27FC236}">
                <a16:creationId xmlns:a16="http://schemas.microsoft.com/office/drawing/2014/main" id="{48190407-24CE-8428-E6DC-1C1ADF87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84963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6F08-90FA-AD4C-0EF0-84939856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1006FA57-E862-B370-2C97-019A445D8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默认配置（可以修改名称，方便查找）</a:t>
            </a:r>
            <a:endParaRPr lang="en-US" altLang="zh-CN"/>
          </a:p>
          <a:p>
            <a:r>
              <a:rPr lang="zh-CN" altLang="en-US"/>
              <a:t>点击“导入”</a:t>
            </a:r>
          </a:p>
        </p:txBody>
      </p:sp>
      <p:pic>
        <p:nvPicPr>
          <p:cNvPr id="25604" name="图片 3">
            <a:extLst>
              <a:ext uri="{FF2B5EF4-FFF2-40B4-BE49-F238E27FC236}">
                <a16:creationId xmlns:a16="http://schemas.microsoft.com/office/drawing/2014/main" id="{7D1A6753-D898-ACD6-C277-74FF6F023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05038"/>
            <a:ext cx="49276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985CD6CD-203D-4E8D-FA12-1C82331937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25413"/>
            <a:ext cx="8001000" cy="1216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Content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3E00D3A9-8355-2010-A43C-C87339FFC4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604250" cy="42672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dirty="0"/>
              <a:t>usage of Linux</a:t>
            </a:r>
          </a:p>
          <a:p>
            <a:pPr marL="342900" indent="-342900" eaLnBrk="1" hangingPunct="1">
              <a:defRPr/>
            </a:pPr>
            <a:r>
              <a:rPr lang="en-US" altLang="zh-CN" dirty="0"/>
              <a:t>Introduction to the operating system </a:t>
            </a:r>
            <a:r>
              <a:rPr lang="en-US" altLang="zh-CN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pintos</a:t>
            </a:r>
            <a:endParaRPr lang="en-US" altLang="zh-CN" dirty="0"/>
          </a:p>
          <a:p>
            <a:pPr marL="342900" indent="-342900" eaLnBrk="1" hangingPunct="1">
              <a:defRPr/>
            </a:pPr>
            <a:r>
              <a:rPr lang="en-US" altLang="zh-CN" dirty="0"/>
              <a:t>Rewrites and improve </a:t>
            </a:r>
            <a:r>
              <a:rPr lang="en-US" altLang="zh-CN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pintos</a:t>
            </a:r>
            <a:endParaRPr lang="en-US" altLang="zh-CN" dirty="0"/>
          </a:p>
          <a:p>
            <a:pPr marL="342900" indent="-342900"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2125-2003-574F-6BEF-D4E0D21B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E4EE6C7C-C920-7676-8B48-A389140A5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开始导入，这需要一点时间</a:t>
            </a:r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BDD59839-B202-7A83-261F-EC5324B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62250"/>
            <a:ext cx="419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>
            <a:extLst>
              <a:ext uri="{FF2B5EF4-FFF2-40B4-BE49-F238E27FC236}">
                <a16:creationId xmlns:a16="http://schemas.microsoft.com/office/drawing/2014/main" id="{F3BD7A6F-4B19-9C31-A45D-01129EB05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C4227EF-07E6-B1C8-76FF-AE0AA3337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完成安装</a:t>
            </a:r>
          </a:p>
          <a:p>
            <a:pPr eaLnBrk="1" hangingPunct="1"/>
            <a:r>
              <a:rPr lang="zh-CN" altLang="en-US"/>
              <a:t>至此，安装</a:t>
            </a:r>
            <a:r>
              <a:rPr lang="en-US" altLang="zh-CN"/>
              <a:t>pintos</a:t>
            </a:r>
            <a:r>
              <a:rPr lang="zh-CN" altLang="en-US"/>
              <a:t>成功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D1E5A-D325-25A9-9116-B533290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61C7E00-C870-A099-B65B-891B33D06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7350" y="1844675"/>
            <a:ext cx="8001000" cy="4267200"/>
          </a:xfrm>
        </p:spPr>
        <p:txBody>
          <a:bodyPr/>
          <a:lstStyle/>
          <a:p>
            <a:r>
              <a:rPr lang="zh-CN" altLang="en-US"/>
              <a:t>选择点击“启动”，即可开启虚拟机</a:t>
            </a:r>
          </a:p>
        </p:txBody>
      </p:sp>
      <p:pic>
        <p:nvPicPr>
          <p:cNvPr id="28676" name="图片 4">
            <a:extLst>
              <a:ext uri="{FF2B5EF4-FFF2-40B4-BE49-F238E27FC236}">
                <a16:creationId xmlns:a16="http://schemas.microsoft.com/office/drawing/2014/main" id="{5AFBC147-02FB-5543-E815-7D6B89D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420938"/>
            <a:ext cx="70643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4">
            <a:extLst>
              <a:ext uri="{FF2B5EF4-FFF2-40B4-BE49-F238E27FC236}">
                <a16:creationId xmlns:a16="http://schemas.microsoft.com/office/drawing/2014/main" id="{CFADD2C2-4027-BE01-E74D-A140D72F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81300"/>
            <a:ext cx="800100" cy="503238"/>
          </a:xfrm>
          <a:prstGeom prst="rect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7AC6E-D56D-D1CE-D4B9-FFCB13E9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3463C436-32A1-254C-EBB8-8C346FDC5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4652963"/>
            <a:ext cx="8001000" cy="1387475"/>
          </a:xfrm>
        </p:spPr>
        <p:txBody>
          <a:bodyPr/>
          <a:lstStyle/>
          <a:p>
            <a:r>
              <a:rPr lang="zh-CN" altLang="en-US"/>
              <a:t>安装成功！</a:t>
            </a:r>
            <a:endParaRPr lang="en-US" altLang="zh-CN"/>
          </a:p>
          <a:p>
            <a:r>
              <a:rPr lang="zh-CN" altLang="en-US"/>
              <a:t>可以打开一个终端，在桌面鼠标右击选择打开终端</a:t>
            </a: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EB841D8E-91E6-FD2D-85A6-9746DF98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33375"/>
            <a:ext cx="787717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>
            <a:extLst>
              <a:ext uri="{FF2B5EF4-FFF2-40B4-BE49-F238E27FC236}">
                <a16:creationId xmlns:a16="http://schemas.microsoft.com/office/drawing/2014/main" id="{6971F703-2007-C012-084E-80B8040A6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注意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94556F1-C242-038D-3F57-434396C04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进入</a:t>
            </a:r>
            <a:r>
              <a:rPr lang="en-US" altLang="zh-CN"/>
              <a:t>Ubuntu</a:t>
            </a:r>
            <a:r>
              <a:rPr lang="zh-CN" altLang="en-US"/>
              <a:t>操作系统（我们已经设置好）</a:t>
            </a:r>
          </a:p>
          <a:p>
            <a:pPr lvl="1" eaLnBrk="1" hangingPunct="1"/>
            <a:r>
              <a:rPr lang="zh-CN" altLang="en-US"/>
              <a:t>用户名：</a:t>
            </a:r>
            <a:r>
              <a:rPr lang="en-US" altLang="zh-CN"/>
              <a:t>eva    </a:t>
            </a:r>
          </a:p>
          <a:p>
            <a:pPr lvl="1" eaLnBrk="1" hangingPunct="1"/>
            <a:r>
              <a:rPr lang="zh-CN" altLang="en-US"/>
              <a:t>密码：</a:t>
            </a:r>
            <a:r>
              <a:rPr lang="en-US" altLang="zh-CN"/>
              <a:t>eva</a:t>
            </a:r>
          </a:p>
          <a:p>
            <a:pPr lvl="1" eaLnBrk="1" hangingPunct="1"/>
            <a:r>
              <a:rPr lang="zh-CN" altLang="en-US"/>
              <a:t>超级用户名：</a:t>
            </a:r>
            <a:r>
              <a:rPr lang="en-US" altLang="zh-CN"/>
              <a:t>root</a:t>
            </a:r>
          </a:p>
          <a:p>
            <a:pPr lvl="1" eaLnBrk="1" hangingPunct="1"/>
            <a:r>
              <a:rPr lang="zh-CN" altLang="en-US"/>
              <a:t>密码：</a:t>
            </a:r>
            <a:r>
              <a:rPr lang="en-US" altLang="zh-CN"/>
              <a:t>123456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000"/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至此，环境配置完成。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35AF5-0B1C-305A-6357-71A7EF8F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实验一：完成虚拟机，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pintos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的安装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4AE0FB3-5FE2-A6F3-1981-D05EC730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完成软件安装（以下几种方法中的一种）</a:t>
            </a:r>
            <a:endParaRPr lang="en-US" altLang="zh-CN" dirty="0"/>
          </a:p>
          <a:p>
            <a:pPr lvl="1"/>
            <a:r>
              <a:rPr lang="en-US" altLang="zh-CN" dirty="0"/>
              <a:t>VirtualBox + Ubuntu 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en-US" altLang="zh-CN" dirty="0"/>
              <a:t>Docker + PKUOS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  <a:hlinkClick r:id="rId2"/>
              </a:rPr>
              <a:t>https://huaweicloud.csdn.net/638db24edacf622b8df8c963.html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熟悉</a:t>
            </a:r>
            <a:r>
              <a:rPr lang="en-US" altLang="zh-CN" dirty="0" err="1"/>
              <a:t>linux</a:t>
            </a:r>
            <a:r>
              <a:rPr lang="zh-CN" altLang="en-US" dirty="0"/>
              <a:t>常用命令</a:t>
            </a:r>
            <a:endParaRPr lang="en-US" altLang="zh-CN" dirty="0"/>
          </a:p>
          <a:p>
            <a:r>
              <a:rPr lang="zh-CN" altLang="en-US" dirty="0"/>
              <a:t>完成实验报告（一人一份）</a:t>
            </a:r>
            <a:endParaRPr lang="en-US" altLang="zh-CN" dirty="0"/>
          </a:p>
          <a:p>
            <a:pPr lvl="1"/>
            <a:r>
              <a:rPr lang="zh-CN" altLang="en-US" dirty="0"/>
              <a:t>硬件环境、安装过程、遇到的问题、完成结果</a:t>
            </a:r>
            <a:endParaRPr lang="en-US" altLang="zh-CN" dirty="0"/>
          </a:p>
          <a:p>
            <a:pPr lvl="1"/>
            <a:r>
              <a:rPr lang="zh-CN" altLang="en-US" dirty="0"/>
              <a:t>报告总结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>
            <a:extLst>
              <a:ext uri="{FF2B5EF4-FFF2-40B4-BE49-F238E27FC236}">
                <a16:creationId xmlns:a16="http://schemas.microsoft.com/office/drawing/2014/main" id="{83496A14-22B5-A695-9B2D-8B77CCABC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Pintos</a:t>
            </a:r>
          </a:p>
        </p:txBody>
      </p:sp>
      <p:sp>
        <p:nvSpPr>
          <p:cNvPr id="1634307" name="Rectangle 3">
            <a:extLst>
              <a:ext uri="{FF2B5EF4-FFF2-40B4-BE49-F238E27FC236}">
                <a16:creationId xmlns:a16="http://schemas.microsoft.com/office/drawing/2014/main" id="{4B95168E-1A32-89D3-03E3-730DFB45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608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/>
              <a:t>Pintos is a simple operating system framework for the 80</a:t>
            </a:r>
            <a:r>
              <a:rPr lang="en-US" altLang="zh-CN" sz="2200" i="1"/>
              <a:t>x</a:t>
            </a:r>
            <a:r>
              <a:rPr lang="en-US" altLang="zh-CN" sz="2200"/>
              <a:t>86 architecture </a:t>
            </a:r>
          </a:p>
          <a:p>
            <a:pPr eaLnBrk="1" hangingPunct="1">
              <a:defRPr/>
            </a:pPr>
            <a:r>
              <a:rPr lang="en-US" altLang="zh-CN" sz="2200"/>
              <a:t> It supports fuctions:</a:t>
            </a:r>
          </a:p>
          <a:p>
            <a:pPr lvl="1" eaLnBrk="1" hangingPunct="1">
              <a:defRPr/>
            </a:pPr>
            <a:r>
              <a:rPr lang="en-US" altLang="zh-CN" sz="2000"/>
              <a:t>kernel threads</a:t>
            </a:r>
          </a:p>
          <a:p>
            <a:pPr lvl="1" eaLnBrk="1" hangingPunct="1">
              <a:defRPr/>
            </a:pPr>
            <a:r>
              <a:rPr lang="en-US" altLang="zh-CN" sz="2000"/>
              <a:t>loading and running user programs</a:t>
            </a:r>
          </a:p>
          <a:p>
            <a:pPr lvl="1" eaLnBrk="1" hangingPunct="1">
              <a:defRPr/>
            </a:pPr>
            <a:r>
              <a:rPr lang="en-US" altLang="zh-CN" sz="2000"/>
              <a:t>a file system</a:t>
            </a:r>
          </a:p>
          <a:p>
            <a:pPr eaLnBrk="1" hangingPunct="1">
              <a:defRPr/>
            </a:pPr>
            <a:r>
              <a:rPr lang="en-US" altLang="zh-CN" sz="2200"/>
              <a:t> it implements in a very simple way</a:t>
            </a:r>
          </a:p>
          <a:p>
            <a:pPr eaLnBrk="1" hangingPunct="1">
              <a:defRPr/>
            </a:pPr>
            <a:r>
              <a:rPr lang="en-US" altLang="zh-CN" sz="2200"/>
              <a:t> We will run Pintos projects in a system simulator </a:t>
            </a:r>
          </a:p>
          <a:p>
            <a:pPr eaLnBrk="1" hangingPunct="1">
              <a:defRPr/>
            </a:pPr>
            <a:r>
              <a:rPr lang="en-US" altLang="zh-CN" sz="2200"/>
              <a:t>In class we will use the  </a:t>
            </a:r>
            <a:r>
              <a:rPr lang="en-US" altLang="zh-CN" sz="22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Bochs</a:t>
            </a:r>
            <a:r>
              <a:rPr lang="en-US" altLang="zh-CN" sz="2200"/>
              <a:t> simulators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>
            <a:extLst>
              <a:ext uri="{FF2B5EF4-FFF2-40B4-BE49-F238E27FC236}">
                <a16:creationId xmlns:a16="http://schemas.microsoft.com/office/drawing/2014/main" id="{DBC26C77-F0DB-7991-51A3-BDDB2FE18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Software Environment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419350B-E750-7113-9B08-BE6388638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/>
              <a:t>VirtualBox</a:t>
            </a:r>
          </a:p>
          <a:p>
            <a:pPr eaLnBrk="1" hangingPunct="1"/>
            <a:r>
              <a:rPr lang="en-US" altLang="zh-CN"/>
              <a:t>Ubuntu</a:t>
            </a:r>
          </a:p>
          <a:p>
            <a:pPr eaLnBrk="1" hangingPunct="1"/>
            <a:r>
              <a:rPr lang="en-US" altLang="zh-CN"/>
              <a:t>Bochs</a:t>
            </a:r>
          </a:p>
          <a:p>
            <a:pPr eaLnBrk="1" hangingPunct="1"/>
            <a:r>
              <a:rPr lang="en-US" altLang="zh-CN"/>
              <a:t>pintos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>
            <a:extLst>
              <a:ext uri="{FF2B5EF4-FFF2-40B4-BE49-F238E27FC236}">
                <a16:creationId xmlns:a16="http://schemas.microsoft.com/office/drawing/2014/main" id="{2445C75F-B478-4C74-AE25-0E91DB50B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Software Environment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0319276-8959-6C5D-6DA3-18BAFC685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Unix Operating System </a:t>
            </a:r>
          </a:p>
          <a:p>
            <a:pPr eaLnBrk="1" hangingPunct="1"/>
            <a:r>
              <a:rPr lang="en-US" altLang="zh-CN"/>
              <a:t>Ubuntu </a:t>
            </a:r>
            <a:r>
              <a:rPr lang="zh-CN" altLang="en-US"/>
              <a:t>是一个完全开源的，构建在</a:t>
            </a:r>
            <a:r>
              <a:rPr lang="en-US" altLang="zh-CN"/>
              <a:t>Linux</a:t>
            </a:r>
            <a:r>
              <a:rPr lang="zh-CN" altLang="en-US"/>
              <a:t>内核之上的操作系统。</a:t>
            </a:r>
          </a:p>
          <a:p>
            <a:pPr eaLnBrk="1" hangingPunct="1"/>
            <a:r>
              <a:rPr lang="en-US" altLang="zh-CN"/>
              <a:t>Ubuntu</a:t>
            </a:r>
            <a:r>
              <a:rPr lang="zh-CN" altLang="en-US"/>
              <a:t>是世界上最流行的</a:t>
            </a:r>
            <a:r>
              <a:rPr lang="en-US" altLang="zh-CN"/>
              <a:t>Linux</a:t>
            </a:r>
            <a:r>
              <a:rPr lang="zh-CN" altLang="en-US"/>
              <a:t>发行版 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>
            <a:extLst>
              <a:ext uri="{FF2B5EF4-FFF2-40B4-BE49-F238E27FC236}">
                <a16:creationId xmlns:a16="http://schemas.microsoft.com/office/drawing/2014/main" id="{BDC837FB-F50E-ED08-3A4C-61986529B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安装详细步骤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F21CB5B-E0C7-CA3B-ACA5-66B75C467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en-US" altLang="zh-CN"/>
              <a:t>Windows </a:t>
            </a:r>
            <a:r>
              <a:rPr lang="zh-CN" altLang="en-US"/>
              <a:t>操作系统基础上自定义安装</a:t>
            </a:r>
          </a:p>
          <a:p>
            <a:pPr eaLnBrk="1" hangingPunct="1"/>
            <a:r>
              <a:rPr lang="zh-CN" altLang="en-US"/>
              <a:t>包括以下主要步骤：</a:t>
            </a:r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Vitualbox</a:t>
            </a:r>
          </a:p>
          <a:p>
            <a:pPr lvl="1" eaLnBrk="1" hangingPunct="1"/>
            <a:r>
              <a:rPr lang="zh-CN" altLang="en-US"/>
              <a:t>利用</a:t>
            </a:r>
            <a:r>
              <a:rPr lang="en-US" altLang="zh-CN"/>
              <a:t>Vitualbox</a:t>
            </a:r>
            <a:r>
              <a:rPr lang="zh-CN" altLang="en-US"/>
              <a:t>创建虚拟机</a:t>
            </a:r>
          </a:p>
          <a:p>
            <a:pPr lvl="1" eaLnBrk="1" hangingPunct="1"/>
            <a:r>
              <a:rPr lang="zh-CN" altLang="en-US"/>
              <a:t>在虚拟机上安装</a:t>
            </a:r>
            <a:r>
              <a:rPr lang="en-US" altLang="zh-CN"/>
              <a:t>Ubuntu</a:t>
            </a:r>
            <a:r>
              <a:rPr lang="zh-CN" altLang="en-US"/>
              <a:t>操作系统</a:t>
            </a:r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bochs</a:t>
            </a:r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pintos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  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>
            <a:extLst>
              <a:ext uri="{FF2B5EF4-FFF2-40B4-BE49-F238E27FC236}">
                <a16:creationId xmlns:a16="http://schemas.microsoft.com/office/drawing/2014/main" id="{8AD0724B-53AA-04E0-3D89-A95D1F2D5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我们实验中的安装方法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B8753C4-B637-939F-5EDC-F00EF5CA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en-US" altLang="zh-CN"/>
              <a:t>Windows </a:t>
            </a:r>
            <a:r>
              <a:rPr lang="zh-CN" altLang="en-US"/>
              <a:t>操作系统基础上导入安装</a:t>
            </a:r>
          </a:p>
          <a:p>
            <a:pPr eaLnBrk="1" hangingPunct="1"/>
            <a:r>
              <a:rPr lang="zh-CN" altLang="en-US"/>
              <a:t>我们已经把虚拟机做好了，里面已经安装了</a:t>
            </a:r>
            <a:r>
              <a:rPr lang="en-US" altLang="zh-CN"/>
              <a:t>pintos</a:t>
            </a:r>
            <a:r>
              <a:rPr lang="zh-CN" altLang="en-US"/>
              <a:t>和</a:t>
            </a:r>
            <a:r>
              <a:rPr lang="en-US" altLang="zh-CN"/>
              <a:t>bochs</a:t>
            </a:r>
            <a:r>
              <a:rPr lang="zh-CN" altLang="en-US"/>
              <a:t>，导入即可 </a:t>
            </a:r>
          </a:p>
          <a:p>
            <a:pPr eaLnBrk="1" hangingPunct="1"/>
            <a:r>
              <a:rPr lang="zh-CN" altLang="en-US"/>
              <a:t>包括以下主要步骤：</a:t>
            </a:r>
          </a:p>
          <a:p>
            <a:pPr lvl="1" eaLnBrk="1" hangingPunct="1"/>
            <a:r>
              <a:rPr lang="zh-CN" altLang="en-US"/>
              <a:t>安装</a:t>
            </a:r>
            <a:r>
              <a:rPr lang="en-US" altLang="zh-CN"/>
              <a:t>Vitualbox</a:t>
            </a:r>
          </a:p>
          <a:p>
            <a:pPr lvl="1" eaLnBrk="1" hangingPunct="1"/>
            <a:r>
              <a:rPr lang="zh-CN" altLang="en-US"/>
              <a:t>利用</a:t>
            </a:r>
            <a:r>
              <a:rPr lang="en-US" altLang="zh-CN"/>
              <a:t>Vitualbox</a:t>
            </a:r>
            <a:r>
              <a:rPr lang="zh-CN" altLang="en-US"/>
              <a:t>导入虚拟机</a:t>
            </a:r>
          </a:p>
          <a:p>
            <a:pPr lvl="1" eaLnBrk="1" hangingPunct="1"/>
            <a:r>
              <a:rPr lang="zh-CN" altLang="en-US"/>
              <a:t>指定虚拟电脑</a:t>
            </a:r>
            <a:r>
              <a:rPr lang="en-US" altLang="zh-CN"/>
              <a:t>Ubuntu</a:t>
            </a:r>
          </a:p>
          <a:p>
            <a:pPr lvl="1" eaLnBrk="1" hangingPunct="1"/>
            <a:r>
              <a:rPr lang="zh-CN" altLang="en-US"/>
              <a:t>即完成</a:t>
            </a:r>
            <a:r>
              <a:rPr lang="en-US" altLang="zh-CN"/>
              <a:t>pintos</a:t>
            </a:r>
            <a:r>
              <a:rPr lang="zh-CN" altLang="en-US"/>
              <a:t>和</a:t>
            </a:r>
            <a:r>
              <a:rPr lang="en-US" altLang="zh-CN"/>
              <a:t>bochs</a:t>
            </a:r>
            <a:r>
              <a:rPr lang="zh-CN" altLang="en-US"/>
              <a:t>安装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>
            <a:extLst>
              <a:ext uri="{FF2B5EF4-FFF2-40B4-BE49-F238E27FC236}">
                <a16:creationId xmlns:a16="http://schemas.microsoft.com/office/drawing/2014/main" id="{55E330B3-1781-B522-F567-D263D764A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安装步骤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CD06841-47DC-1421-F74A-8A12C316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72437" cy="6264275"/>
          </a:xfrm>
        </p:spPr>
        <p:txBody>
          <a:bodyPr/>
          <a:lstStyle/>
          <a:p>
            <a:pPr eaLnBrk="1" hangingPunct="1"/>
            <a:r>
              <a:rPr lang="zh-CN" altLang="en-US"/>
              <a:t>打开文件夹“安装文件</a:t>
            </a:r>
            <a:r>
              <a:rPr lang="en-US" altLang="zh-CN"/>
              <a:t>”</a:t>
            </a:r>
            <a:r>
              <a:rPr lang="zh-CN" altLang="en-US"/>
              <a:t>，里面有</a:t>
            </a:r>
            <a:r>
              <a:rPr lang="en-US" altLang="zh-CN"/>
              <a:t>3</a:t>
            </a:r>
            <a:r>
              <a:rPr lang="zh-CN" altLang="en-US"/>
              <a:t>个文件，分别为</a:t>
            </a:r>
            <a:endParaRPr lang="en-US" altLang="zh-CN"/>
          </a:p>
          <a:p>
            <a:pPr lvl="1" eaLnBrk="1" hangingPunct="1"/>
            <a:r>
              <a:rPr lang="en-US" altLang="zh-CN"/>
              <a:t>VirtualBox</a:t>
            </a:r>
            <a:r>
              <a:rPr lang="zh-CN" altLang="en-US"/>
              <a:t>虚拟机</a:t>
            </a:r>
            <a:endParaRPr lang="en-US" altLang="zh-CN"/>
          </a:p>
          <a:p>
            <a:pPr lvl="1" eaLnBrk="1" hangingPunct="1"/>
            <a:r>
              <a:rPr lang="zh-CN" altLang="en-US"/>
              <a:t>虚拟电脑</a:t>
            </a:r>
            <a:r>
              <a:rPr lang="en-US" altLang="zh-CN"/>
              <a:t>Ubuntu</a:t>
            </a:r>
          </a:p>
          <a:p>
            <a:pPr lvl="1" eaLnBrk="1" hangingPunct="1"/>
            <a:r>
              <a:rPr lang="en-US" altLang="zh-CN"/>
              <a:t>《Pintos</a:t>
            </a:r>
            <a:r>
              <a:rPr lang="zh-CN" altLang="en-US"/>
              <a:t>运行步骤</a:t>
            </a:r>
            <a:r>
              <a:rPr lang="en-US" altLang="zh-CN"/>
              <a:t>》</a:t>
            </a:r>
            <a:r>
              <a:rPr lang="zh-CN" altLang="en-US"/>
              <a:t>教程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pic>
        <p:nvPicPr>
          <p:cNvPr id="14340" name="图片 1">
            <a:extLst>
              <a:ext uri="{FF2B5EF4-FFF2-40B4-BE49-F238E27FC236}">
                <a16:creationId xmlns:a16="http://schemas.microsoft.com/office/drawing/2014/main" id="{A6522C5C-065A-2421-A2D8-8B05819DD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292600"/>
            <a:ext cx="80724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>
            <a:extLst>
              <a:ext uri="{FF2B5EF4-FFF2-40B4-BE49-F238E27FC236}">
                <a16:creationId xmlns:a16="http://schemas.microsoft.com/office/drawing/2014/main" id="{E5AEBE04-AFA7-A67E-470A-FD4FD6767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）安装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VitualBox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740E47-5461-2013-9E01-3C9098BC5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拷贝或下载软件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VirtualBox-6.1.14-140239-Win.exe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双击 </a:t>
            </a:r>
            <a:r>
              <a:rPr lang="en-US" altLang="zh-CN"/>
              <a:t>VirtualBox-6.1.14-140239-Win.exe</a:t>
            </a:r>
          </a:p>
          <a:p>
            <a:pPr eaLnBrk="1" hangingPunct="1"/>
            <a:endParaRPr lang="en-US" altLang="zh-CN"/>
          </a:p>
        </p:txBody>
      </p:sp>
      <p:pic>
        <p:nvPicPr>
          <p:cNvPr id="15364" name="图片 1">
            <a:extLst>
              <a:ext uri="{FF2B5EF4-FFF2-40B4-BE49-F238E27FC236}">
                <a16:creationId xmlns:a16="http://schemas.microsoft.com/office/drawing/2014/main" id="{EDEF1B5F-D172-5143-73CF-A9688240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924175"/>
            <a:ext cx="7445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楷体"/>
        <a:ea typeface="楷体"/>
        <a:cs typeface=""/>
      </a:majorFont>
      <a:minorFont>
        <a:latin typeface="Helvetic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12993</TotalTime>
  <Words>498</Words>
  <Application>Microsoft Macintosh PowerPoint</Application>
  <PresentationFormat>On-screen Show (4:3)</PresentationFormat>
  <Paragraphs>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华文中宋</vt:lpstr>
      <vt:lpstr>Arial</vt:lpstr>
      <vt:lpstr>楷体</vt:lpstr>
      <vt:lpstr>Helvetica</vt:lpstr>
      <vt:lpstr>Wingdings</vt:lpstr>
      <vt:lpstr>宋体</vt:lpstr>
      <vt:lpstr>Verdana</vt:lpstr>
      <vt:lpstr>Times New Roman</vt:lpstr>
      <vt:lpstr>Profile</vt:lpstr>
      <vt:lpstr>自定义设计方案</vt:lpstr>
      <vt:lpstr>1  Overview </vt:lpstr>
      <vt:lpstr>Content</vt:lpstr>
      <vt:lpstr>Pintos</vt:lpstr>
      <vt:lpstr>Software Environment</vt:lpstr>
      <vt:lpstr>Software Environment</vt:lpstr>
      <vt:lpstr>安装详细步骤</vt:lpstr>
      <vt:lpstr>我们实验中的安装方法</vt:lpstr>
      <vt:lpstr>安装步骤</vt:lpstr>
      <vt:lpstr>（1）安装VitualBox虚拟机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（2）利用Vitualbox创建虚拟机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注意</vt:lpstr>
      <vt:lpstr>实验一：完成虚拟机，pintos的安装</vt:lpstr>
    </vt:vector>
  </TitlesOfParts>
  <Company>zju 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实验室研究方向</dc:title>
  <dc:creator>weidong</dc:creator>
  <cp:lastModifiedBy>Min Zhang</cp:lastModifiedBy>
  <cp:revision>1510</cp:revision>
  <dcterms:created xsi:type="dcterms:W3CDTF">2003-12-05T03:09:18Z</dcterms:created>
  <dcterms:modified xsi:type="dcterms:W3CDTF">2023-09-18T04:27:02Z</dcterms:modified>
</cp:coreProperties>
</file>