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9" r:id="rId4"/>
    <p:sldId id="291" r:id="rId5"/>
    <p:sldId id="298" r:id="rId6"/>
    <p:sldId id="292" r:id="rId7"/>
    <p:sldId id="293" r:id="rId8"/>
    <p:sldId id="299" r:id="rId9"/>
    <p:sldId id="297" r:id="rId10"/>
    <p:sldId id="294" r:id="rId11"/>
    <p:sldId id="301" r:id="rId12"/>
    <p:sldId id="295" r:id="rId13"/>
    <p:sldId id="302" r:id="rId14"/>
    <p:sldId id="303" r:id="rId15"/>
    <p:sldId id="296" r:id="rId16"/>
    <p:sldId id="300" r:id="rId17"/>
    <p:sldId id="29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65" autoAdjust="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DC306-2F7E-4123-A53E-73A80567E21E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82391-9742-4E90-ACA9-D59B91ACF3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BABEA-CD0F-48E8-A686-8195DA053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99F7F-3367-4B97-9BAE-C6721CF72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1A0A2-E853-4FFB-A6C8-09FBA121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FD41C-A934-45BE-88AD-4656B3FA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99D42-FC43-4359-8BB4-DDB20EEC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0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76B7-3B31-4BB3-9AA0-BEF53BFE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E74F5A-C047-4F95-811B-65E11090B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BA752-5E3C-4E08-AC50-5E643BE4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D2B56B-1F9B-4BCC-9A18-597A8AB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EB6FF-9107-4EBD-8D90-500DD4464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0EA25-1CA4-4C66-A67B-E5F464EC6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72D94-0243-4A49-80B0-99600D8A7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B1A12-2E9A-4640-A84E-C4A408529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9142E-1F94-45FA-AC00-87FFD490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D26B9-4593-469C-A565-484E543F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60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FECB3-7F5D-40A1-8EA6-FC20C76D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86E7C-D8B9-49F3-8DB5-B37B29C0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B8129-AF2A-4E2C-B2E2-F300BBD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0FD2E-60B1-482F-9DC2-28F65D28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276AA-2932-4BB7-8AFC-390D1934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90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2E06F-7264-4E4E-8571-69A50EED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F163E4-A38A-4479-ACD7-3E055346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E4408-4D85-4FF6-8A7A-9B970BE7D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2DE2E-3939-45E9-960F-4A8FE837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2FA2F-D5C0-481B-834A-C68BE1EE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87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18C4-1B20-4C02-B041-C99F99F3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CD3F8-CD3E-471F-9B78-A7638F531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48B307-32BB-488F-BF0A-10E862455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2E5ED-6B22-4470-881A-2D1A790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772C3-FFFA-4546-9D31-C81F0572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C83DFC-AB3E-47AC-B2EC-4D579AD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5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5F4E7-815B-46A8-86FD-71832C47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D135A-1C92-498C-93B8-0BE1D88E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CB55B9-81C6-493E-8660-FD4B34C4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DDA582-C25C-4684-8972-5C358DD5C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984050-1BF8-49E1-8F9A-D9567F144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754B51-1CA4-4447-BE9C-C39A0308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0FD773-DD42-4BBB-BE13-431CB3E7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A7DB72-D721-4CBA-AE2A-AFD9028A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32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A8AC7-8E38-45B2-ACA2-6A0CE801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36DB1D-5647-4BDD-9472-1FDE7F0F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63DDAB-2301-487B-B8AB-39EF305A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965E58-9246-44CD-97B4-2985BAF2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8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60314-AA80-4E13-BBD9-7537E46A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B5C6B5-C14C-4590-8AAB-511C77EF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BC46A-836E-4001-B0E9-17C6ECAD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28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02D44-E993-4CAF-B694-3D23F76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A115B-9E5A-40AE-B4B9-A1BF87BCE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30D27-3BA0-46B8-B27B-020E7CC3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9F03D-246E-48A8-84D3-F97EF6E2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E06F9-514B-4DF3-BEA9-98639A46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01C72-F3E1-4A25-BDB3-BA4305ED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2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14DC4-37CA-4F00-8D25-4384910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A6CCA9-BDAB-4B43-8897-E0B867229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ACB36E-75BF-4B2B-9774-8D9804FB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A1E30F-C049-4318-A5FB-BC359515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D407E-8A1C-43DE-AC4C-CF3E20DA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77E4F-AD21-4B7C-A7DC-984A2A33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9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DF257-167D-4D57-A8F2-23759542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E81622-F0D3-46E1-980C-96D74E2C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DA6DF-0B3D-40A8-9078-563CDBBEE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74B8-13AE-40BA-9ACC-99E3FC6D5D83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D5AD9-5848-4B93-8117-1A58103A1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45667-F6D9-4342-808E-C4FFB223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B6174-7295-40DA-A4F8-5F9946938E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29040-DDD5-4E56-A992-18834A4E9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Pintos: User Program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5295E8-8F1A-4600-9E2D-5F90AE7D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193800"/>
          </a:xfrm>
        </p:spPr>
        <p:txBody>
          <a:bodyPr/>
          <a:lstStyle/>
          <a:p>
            <a:r>
              <a:rPr lang="en-US" altLang="zh-CN"/>
              <a:t>Part 2</a:t>
            </a:r>
          </a:p>
          <a:p>
            <a:r>
              <a:rPr lang="en-US" altLang="zh-CN"/>
              <a:t>2024.12.30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3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B5A1-05D1-4496-BC9D-3DF8E7D3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70"/>
            <a:ext cx="10515600" cy="1325563"/>
          </a:xfrm>
        </p:spPr>
        <p:txBody>
          <a:bodyPr/>
          <a:lstStyle/>
          <a:p>
            <a:r>
              <a:rPr lang="en-US" altLang="zh-CN"/>
              <a:t>Close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A1E00-75B3-4510-9310-32C3E017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388A1-4CD0-4A0A-982E-8FFD8F41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17" y="1456210"/>
            <a:ext cx="7667625" cy="733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1D4814-7044-4747-B913-E95B8D19E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17" y="2518141"/>
            <a:ext cx="8985939" cy="41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B5A1-05D1-4496-BC9D-3DF8E7D3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Close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A1E00-75B3-4510-9310-32C3E0176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B388A1-4CD0-4A0A-982E-8FFD8F41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317" y="1456210"/>
            <a:ext cx="7667625" cy="733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CDA712-2837-4033-8893-5410460B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90" y="2412040"/>
            <a:ext cx="8058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2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E76B3-6596-4929-AA29-88F51354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30923-A6FA-4DEE-88CF-8267CCD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50DEC9-3703-4102-96D9-17FC7C2A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01" y="2282251"/>
            <a:ext cx="8680997" cy="11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8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E76B3-6596-4929-AA29-88F51354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30923-A6FA-4DEE-88CF-8267CCD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C5DAE0-2A01-4B2C-89C9-9A2F86B49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1690688"/>
            <a:ext cx="70961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E76B3-6596-4929-AA29-88F51354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30923-A6FA-4DEE-88CF-8267CCDD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D6DE60-33CA-45ED-BD3D-5D6DD7497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800022"/>
            <a:ext cx="70770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1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81EA1-8F9B-4469-8064-238E9FFF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Write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06781-3AAE-411F-B61C-51CFAB91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D4F360-06DB-496F-8FF3-41412230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957387"/>
            <a:ext cx="7639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ABED9-11EE-4382-8CCE-154FD099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959DE-FF1A-446A-AB1D-7A6424A96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syscall_init()</a:t>
            </a:r>
          </a:p>
          <a:p>
            <a:r>
              <a:rPr lang="en-US" altLang="zh-CN"/>
              <a:t>syscall_handler()</a:t>
            </a:r>
          </a:p>
          <a:p>
            <a:r>
              <a:rPr lang="zh-CN" altLang="en-US"/>
              <a:t>自行修改</a:t>
            </a:r>
          </a:p>
        </p:txBody>
      </p:sp>
    </p:spTree>
    <p:extLst>
      <p:ext uri="{BB962C8B-B14F-4D97-AF65-F5344CB8AC3E}">
        <p14:creationId xmlns:p14="http://schemas.microsoft.com/office/powerpoint/2010/main" val="458593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A50-5041-469A-9297-8274B49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D8C6-8373-419D-A380-C7494329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完成系统调用，使得</a:t>
            </a:r>
            <a:r>
              <a:rPr lang="en-US" altLang="zh-CN"/>
              <a:t>make check</a:t>
            </a:r>
            <a:r>
              <a:rPr lang="zh-CN" altLang="en-US"/>
              <a:t>通过</a:t>
            </a:r>
            <a:r>
              <a:rPr lang="en-US" altLang="zh-CN"/>
              <a:t>create,open,close,read</a:t>
            </a:r>
            <a:r>
              <a:rPr lang="zh-CN" altLang="en-US"/>
              <a:t>相关测试</a:t>
            </a:r>
            <a:endParaRPr lang="en-US" altLang="zh-CN"/>
          </a:p>
          <a:p>
            <a:r>
              <a:rPr lang="zh-CN" altLang="en-US"/>
              <a:t>完成实验报告并提交。无需提交代码文件，只需要提交报告的</a:t>
            </a:r>
            <a:r>
              <a:rPr lang="en-US" altLang="zh-CN"/>
              <a:t>pdf</a:t>
            </a:r>
            <a:r>
              <a:rPr lang="zh-CN" altLang="en-US"/>
              <a:t>即可。在报告中</a:t>
            </a:r>
            <a:r>
              <a:rPr lang="zh-CN" altLang="en-US" b="1"/>
              <a:t>介绍对系统调用的分析过程，</a:t>
            </a:r>
            <a:r>
              <a:rPr lang="zh-CN" altLang="en-US"/>
              <a:t>展示代码中需要修改的地方，解释修改的含义，和运行结果。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可选扩展任务（不强求）：</a:t>
            </a:r>
            <a:endParaRPr lang="en-US" altLang="zh-CN"/>
          </a:p>
          <a:p>
            <a:r>
              <a:rPr lang="zh-CN" altLang="en-US"/>
              <a:t>继续完成其他系统调用，通过</a:t>
            </a:r>
            <a:r>
              <a:rPr lang="en-US" altLang="zh-CN"/>
              <a:t>make check</a:t>
            </a:r>
            <a:r>
              <a:rPr lang="zh-CN" altLang="en-US"/>
              <a:t>中其他的测试点。相关内容也写在实验报告中。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06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D6A67-EEA5-444B-B5BD-BAAE4FC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altLang="zh-CN"/>
              <a:t>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15C27-E77E-4503-8CB3-725A63CA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2251"/>
          </a:xfrm>
        </p:spPr>
        <p:txBody>
          <a:bodyPr/>
          <a:lstStyle/>
          <a:p>
            <a:r>
              <a:rPr lang="en-US" altLang="zh-CN"/>
              <a:t>/src/lib/syscall-nr.h</a:t>
            </a:r>
          </a:p>
          <a:p>
            <a:endParaRPr lang="en-US" altLang="zh-CN"/>
          </a:p>
          <a:p>
            <a:r>
              <a:rPr lang="en-US" altLang="zh-CN"/>
              <a:t>syscall</a:t>
            </a:r>
            <a:r>
              <a:rPr lang="zh-CN" altLang="en-US"/>
              <a:t>编号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6B206A-A19E-4EFC-9E9D-E801B64A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224" y="1343818"/>
            <a:ext cx="6339840" cy="527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A50-5041-469A-9297-8274B490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9D8C6-8373-419D-A380-C7494329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7B33A2-848D-4547-B97C-5F721D33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77" y="0"/>
            <a:ext cx="4640494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C8AD62-66B0-4A1B-B5D3-86FDBC2F6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96" y="161925"/>
            <a:ext cx="39624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1983C-CAF9-4B62-B866-1D088FF0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Halt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0A69A-39B7-43CF-B740-17BD0553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657299-4CF1-487E-BF9C-1C76AE2E4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71" y="1690688"/>
            <a:ext cx="8943975" cy="1352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C1F854-648A-4DCA-B3CA-20EA48C62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3248025"/>
            <a:ext cx="6238875" cy="361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891D49-DE6F-48F2-A0BF-63074199B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854" y="4309422"/>
            <a:ext cx="49815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3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8914-8403-4A38-A290-10B0D62E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file</a:t>
            </a:r>
            <a:r>
              <a:rPr lang="zh-CN" altLang="en-US"/>
              <a:t> </a:t>
            </a:r>
            <a:r>
              <a:rPr lang="en-US" altLang="zh-CN"/>
              <a:t>lock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9D93A-9B32-4207-B271-3BEC6A8E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thread.h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thread.c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27D022-D67B-4401-BD50-984D33DF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318" y="4361651"/>
            <a:ext cx="3833205" cy="21045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F29160-294A-4C2A-8AB4-66755036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1" y="2624932"/>
            <a:ext cx="4562475" cy="933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20A685-501B-4409-99A7-BAA5BDCFF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404" y="4415088"/>
            <a:ext cx="5535596" cy="20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9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EEC9A-E150-49CE-BED3-1A202969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E7729-FA41-4CF3-AD50-FC5CE510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3A7040-3615-4494-96B4-EC24A1D4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617324"/>
            <a:ext cx="7800975" cy="1152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B66A04-B15D-444E-92A8-4BB8494E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6" y="3288827"/>
            <a:ext cx="80105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0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EE29-3779-436E-9506-1024E82C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8919C-FE7D-4F0B-8DEA-9C85B1F7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7C94EB-53E5-48E1-AD38-AF61D737F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1785937"/>
            <a:ext cx="7715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9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EE29-3779-436E-9506-1024E82C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8919C-FE7D-4F0B-8DEA-9C85B1F7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8FB04C-6D84-4004-B025-46FB9861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44" y="681036"/>
            <a:ext cx="6834022" cy="537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0EE29-3779-436E-9506-1024E82C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8919C-FE7D-4F0B-8DEA-9C85B1F76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thread.h  struct thread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FB6804-A922-4003-B421-0445E99C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76" y="2455322"/>
            <a:ext cx="8191500" cy="3390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62BE3E-B2DF-43CA-AC17-27109C5A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53" y="301447"/>
            <a:ext cx="4641817" cy="157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87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151</Words>
  <Application>Microsoft Office PowerPoint</Application>
  <PresentationFormat>宽屏</PresentationFormat>
  <Paragraphs>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Pintos: User Program</vt:lpstr>
      <vt:lpstr>Review</vt:lpstr>
      <vt:lpstr>Review</vt:lpstr>
      <vt:lpstr>Halt</vt:lpstr>
      <vt:lpstr>file lock</vt:lpstr>
      <vt:lpstr>Create</vt:lpstr>
      <vt:lpstr>Open</vt:lpstr>
      <vt:lpstr>Open</vt:lpstr>
      <vt:lpstr>Open</vt:lpstr>
      <vt:lpstr>Close</vt:lpstr>
      <vt:lpstr>Close</vt:lpstr>
      <vt:lpstr>Read</vt:lpstr>
      <vt:lpstr>Read</vt:lpstr>
      <vt:lpstr>Read</vt:lpstr>
      <vt:lpstr>Write</vt:lpstr>
      <vt:lpstr>PowerPoint 演示文稿</vt:lpstr>
      <vt:lpstr>实验要求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Pintos: User Program</dc:title>
  <dc:creator>滋味</dc:creator>
  <cp:lastModifiedBy>滋味</cp:lastModifiedBy>
  <cp:revision>207</cp:revision>
  <dcterms:created xsi:type="dcterms:W3CDTF">2023-12-20T05:34:54Z</dcterms:created>
  <dcterms:modified xsi:type="dcterms:W3CDTF">2024-12-30T01:59:57Z</dcterms:modified>
</cp:coreProperties>
</file>