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-396" y="-1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pintos</a:t>
            </a:r>
            <a:r>
              <a:rPr lang="zh-CN" altLang="en-US">
                <a:sym typeface="+mn-ea"/>
              </a:rPr>
              <a:t>修改</a:t>
            </a:r>
            <a:r>
              <a:rPr lang="en-US" altLang="zh-CN">
                <a:sym typeface="+mn-ea"/>
              </a:rPr>
              <a:t>testcase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655445"/>
            <a:ext cx="5736590" cy="4418330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test.c</a:t>
            </a:r>
            <a:r>
              <a:rPr lang="zh-CN" altLang="en-US"/>
              <a:t>中定义了</a:t>
            </a:r>
            <a:r>
              <a:rPr lang="en-US" altLang="zh-CN"/>
              <a:t>27</a:t>
            </a:r>
            <a:r>
              <a:rPr lang="zh-CN" altLang="en-US"/>
              <a:t>个</a:t>
            </a:r>
            <a:r>
              <a:rPr lang="en-US" altLang="zh-CN"/>
              <a:t>task</a:t>
            </a:r>
          </a:p>
          <a:p>
            <a:r>
              <a:rPr lang="en-US" altLang="zh-CN" dirty="0">
                <a:sym typeface="+mn-ea"/>
              </a:rPr>
              <a:t>alarm-multiple</a:t>
            </a:r>
            <a:r>
              <a:rPr lang="zh-CN" altLang="en-US" dirty="0">
                <a:sym typeface="+mn-ea"/>
              </a:rPr>
              <a:t>会在此处跳转到</a:t>
            </a:r>
            <a:r>
              <a:rPr lang="en-US" altLang="zh-CN" dirty="0">
                <a:sym typeface="+mn-ea"/>
              </a:rPr>
              <a:t>test_alarm_multiple()</a:t>
            </a:r>
            <a:r>
              <a:rPr lang="zh-CN" altLang="en-US" dirty="0">
                <a:sym typeface="+mn-ea"/>
              </a:rPr>
              <a:t>函数处。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20" y="668020"/>
            <a:ext cx="5670550" cy="563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024505"/>
            <a:ext cx="5543550" cy="35814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17525" y="214630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命令行参数解析：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命令行参数解析：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最后，在</a:t>
            </a:r>
            <a:r>
              <a:rPr lang="en-US" altLang="zh-CN"/>
              <a:t>src/test/threads/alarm_wait.c</a:t>
            </a:r>
            <a:r>
              <a:rPr lang="zh-CN" altLang="en-US"/>
              <a:t>：</a:t>
            </a:r>
          </a:p>
          <a:p>
            <a:r>
              <a:rPr lang="zh-CN" altLang="en-US"/>
              <a:t>测试函数如下。</a:t>
            </a:r>
          </a:p>
          <a:p>
            <a:r>
              <a:rPr lang="zh-CN" altLang="en-US"/>
              <a:t>本次的任务是新增一个</a:t>
            </a:r>
            <a:r>
              <a:rPr lang="en-US" altLang="zh-CN"/>
              <a:t>helloworld</a:t>
            </a:r>
            <a:r>
              <a:rPr lang="zh-CN" altLang="en-US"/>
              <a:t>测试，测试内容就是输出</a:t>
            </a:r>
            <a:r>
              <a:rPr lang="en-US" altLang="zh-CN"/>
              <a:t>helloworld</a:t>
            </a:r>
            <a:r>
              <a:rPr lang="zh-CN" altLang="en-US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4458970"/>
            <a:ext cx="31369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147320"/>
            <a:ext cx="10515600" cy="1325563"/>
          </a:xfrm>
        </p:spPr>
        <p:txBody>
          <a:bodyPr/>
          <a:lstStyle/>
          <a:p>
            <a:r>
              <a:rPr lang="zh-CN" altLang="en-US"/>
              <a:t>修改、新增</a:t>
            </a:r>
            <a:r>
              <a:rPr lang="en-US" altLang="zh-CN"/>
              <a:t>testcase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030" y="1366520"/>
            <a:ext cx="10515600" cy="4351338"/>
          </a:xfrm>
        </p:spPr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src/test/threads</a:t>
            </a:r>
            <a:r>
              <a:rPr lang="zh-CN" altLang="en-US">
                <a:sym typeface="+mn-ea"/>
              </a:rPr>
              <a:t>下新增想要的测试文件</a:t>
            </a:r>
          </a:p>
          <a:p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helloworld</a:t>
            </a:r>
            <a:r>
              <a:rPr lang="zh-CN" altLang="en-US">
                <a:sym typeface="+mn-ea"/>
              </a:rPr>
              <a:t>为例，新增</a:t>
            </a:r>
            <a:r>
              <a:rPr lang="en-US" altLang="zh-CN">
                <a:sym typeface="+mn-ea"/>
              </a:rPr>
              <a:t>src/test/threads/helloworld.c</a:t>
            </a:r>
            <a:r>
              <a:rPr lang="zh-CN" altLang="en-US">
                <a:sym typeface="+mn-ea"/>
              </a:rPr>
              <a:t>：</a:t>
            </a:r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45" y="2778125"/>
            <a:ext cx="5892800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修改、新增</a:t>
            </a:r>
            <a:r>
              <a:rPr lang="en-US" altLang="zh-CN">
                <a:sym typeface="+mn-ea"/>
              </a:rPr>
              <a:t>testcase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test.c</a:t>
            </a:r>
            <a:r>
              <a:rPr lang="zh-CN" altLang="en-US"/>
              <a:t>和</a:t>
            </a:r>
            <a:r>
              <a:rPr lang="en-US" altLang="zh-CN"/>
              <a:t>test.h</a:t>
            </a:r>
            <a:r>
              <a:rPr lang="zh-CN" altLang="en-US"/>
              <a:t>将新增的</a:t>
            </a:r>
            <a:r>
              <a:rPr lang="en-US" altLang="zh-CN"/>
              <a:t>helloworld</a:t>
            </a:r>
            <a:r>
              <a:rPr lang="zh-CN" altLang="en-US"/>
              <a:t>函数引入。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5" y="2538730"/>
            <a:ext cx="4806950" cy="370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2538730"/>
            <a:ext cx="47815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修改、新增</a:t>
            </a:r>
            <a:r>
              <a:rPr lang="en-US" altLang="zh-CN">
                <a:sym typeface="+mn-ea"/>
              </a:rPr>
              <a:t>testcase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但是仅编写</a:t>
            </a:r>
            <a:r>
              <a:rPr lang="en-US" altLang="zh-CN"/>
              <a:t>c</a:t>
            </a:r>
            <a:r>
              <a:rPr lang="zh-CN" altLang="en-US"/>
              <a:t>文件是不够的，还需要告诉编译器如何编译新增的文件。</a:t>
            </a:r>
          </a:p>
          <a:p>
            <a:r>
              <a:rPr lang="zh-CN" altLang="en-US"/>
              <a:t>在全局搜索</a:t>
            </a:r>
            <a:r>
              <a:rPr lang="en-US" altLang="zh-CN"/>
              <a:t>“alarm-multiple”</a:t>
            </a:r>
            <a:r>
              <a:rPr lang="zh-CN" altLang="en-US"/>
              <a:t>后，可以发现该名称出现在</a:t>
            </a:r>
            <a:r>
              <a:rPr lang="en-US" altLang="zh-CN">
                <a:sym typeface="+mn-ea"/>
              </a:rPr>
              <a:t>src/test/threads/Make.tests</a:t>
            </a:r>
            <a:r>
              <a:rPr lang="zh-CN" altLang="en-US">
                <a:sym typeface="+mn-ea"/>
              </a:rPr>
              <a:t>文件下，是</a:t>
            </a:r>
            <a:r>
              <a:rPr lang="en-US" altLang="zh-CN">
                <a:sym typeface="+mn-ea"/>
              </a:rPr>
              <a:t>Make check</a:t>
            </a:r>
            <a:r>
              <a:rPr lang="zh-CN" altLang="en-US">
                <a:sym typeface="+mn-ea"/>
              </a:rPr>
              <a:t>指令访问的文件</a:t>
            </a:r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15" y="3649980"/>
            <a:ext cx="774573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修改、新增</a:t>
            </a:r>
            <a:r>
              <a:rPr lang="en-US" altLang="zh-CN">
                <a:sym typeface="+mn-ea"/>
              </a:rPr>
              <a:t>testcase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tests/threads_TESTS </a:t>
            </a:r>
            <a:r>
              <a:rPr lang="zh-CN" altLang="en-US"/>
              <a:t>变量下添加后缀，即增加一个名为</a:t>
            </a:r>
            <a:r>
              <a:rPr lang="en-US" altLang="zh-CN"/>
              <a:t>“hello-world”</a:t>
            </a:r>
            <a:r>
              <a:rPr lang="zh-CN" altLang="en-US"/>
              <a:t>的测试，反斜杠代表不换行</a:t>
            </a:r>
          </a:p>
          <a:p>
            <a:r>
              <a:rPr lang="zh-CN" altLang="en-US"/>
              <a:t>在tests/threads_SRC +=</a:t>
            </a:r>
            <a:r>
              <a:rPr lang="en-US" altLang="zh-CN"/>
              <a:t> </a:t>
            </a:r>
            <a:r>
              <a:rPr lang="zh-CN" altLang="en-US"/>
              <a:t>后添加</a:t>
            </a:r>
            <a:r>
              <a:rPr lang="en-US" altLang="zh-CN"/>
              <a:t>hello-world.c</a:t>
            </a:r>
            <a:r>
              <a:rPr lang="zh-CN" altLang="en-US"/>
              <a:t>，告诉编译器源码在哪个文件里编译</a:t>
            </a:r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5" y="3471545"/>
            <a:ext cx="774573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修改、新增</a:t>
            </a:r>
            <a:r>
              <a:rPr lang="en-US" altLang="zh-CN">
                <a:sym typeface="+mn-ea"/>
              </a:rPr>
              <a:t>testcase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/pintos/src/threads里重新</a:t>
            </a:r>
            <a:r>
              <a:rPr lang="en-US" altLang="zh-CN" dirty="0"/>
              <a:t>make</a:t>
            </a:r>
            <a:r>
              <a:rPr lang="zh-CN" altLang="en-US" dirty="0"/>
              <a:t>，然后执行</a:t>
            </a:r>
          </a:p>
          <a:p>
            <a:pPr marL="0" indent="0">
              <a:buNone/>
            </a:pPr>
            <a:r>
              <a:rPr lang="zh-CN" altLang="en-US" dirty="0"/>
              <a:t>pintos -- -q run hello-world</a:t>
            </a:r>
          </a:p>
          <a:p>
            <a:pPr marL="0" indent="0">
              <a:buNone/>
            </a:pPr>
            <a:r>
              <a:rPr lang="zh-CN" altLang="en-US" dirty="0"/>
              <a:t>结果如下：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80" y="3099435"/>
            <a:ext cx="384175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修改、新增</a:t>
            </a:r>
            <a:r>
              <a:rPr lang="en-US" altLang="zh-CN">
                <a:sym typeface="+mn-ea"/>
              </a:rPr>
              <a:t>testcase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最后，需要添加</a:t>
            </a:r>
            <a:r>
              <a:rPr lang="en-US" altLang="zh-CN"/>
              <a:t>hello-world</a:t>
            </a:r>
            <a:r>
              <a:rPr lang="zh-CN" altLang="en-US"/>
              <a:t>的预期结果：</a:t>
            </a:r>
          </a:p>
          <a:p>
            <a:r>
              <a:rPr lang="en-US" altLang="zh-CN">
                <a:sym typeface="+mn-ea"/>
              </a:rPr>
              <a:t>src/test/threads/</a:t>
            </a:r>
            <a:r>
              <a:rPr lang="zh-CN" altLang="en-US">
                <a:sym typeface="+mn-ea"/>
              </a:rPr>
              <a:t>新建</a:t>
            </a:r>
            <a:r>
              <a:rPr lang="en-US" altLang="zh-CN">
                <a:sym typeface="+mn-ea"/>
              </a:rPr>
              <a:t>hello-world.ck</a:t>
            </a:r>
            <a:r>
              <a:rPr lang="zh-CN" altLang="en-US">
                <a:sym typeface="+mn-ea"/>
              </a:rPr>
              <a:t>文件：</a:t>
            </a:r>
          </a:p>
          <a:p>
            <a:r>
              <a:rPr lang="en-US" altLang="zh-CN">
                <a:sym typeface="+mn-ea"/>
              </a:rPr>
              <a:t>pintos</a:t>
            </a:r>
            <a:r>
              <a:rPr lang="zh-CN" altLang="en-US">
                <a:sym typeface="+mn-ea"/>
              </a:rPr>
              <a:t>的测试检查使用</a:t>
            </a:r>
            <a:r>
              <a:rPr lang="en-US" altLang="zh-CN">
                <a:sym typeface="+mn-ea"/>
              </a:rPr>
              <a:t>perl</a:t>
            </a:r>
            <a:r>
              <a:rPr lang="zh-CN" altLang="en-US">
                <a:sym typeface="+mn-ea"/>
              </a:rPr>
              <a:t>脚本语言，对于</a:t>
            </a:r>
            <a:r>
              <a:rPr lang="en-US" altLang="zh-CN">
                <a:sym typeface="+mn-ea"/>
              </a:rPr>
              <a:t>helloworld</a:t>
            </a:r>
            <a:r>
              <a:rPr lang="zh-CN" altLang="en-US">
                <a:sym typeface="+mn-ea"/>
              </a:rPr>
              <a:t>来说，</a:t>
            </a:r>
            <a:r>
              <a:rPr lang="en-US" altLang="zh-CN">
                <a:sym typeface="+mn-ea"/>
              </a:rPr>
              <a:t>6-8</a:t>
            </a:r>
            <a:r>
              <a:rPr lang="zh-CN" altLang="en-US">
                <a:sym typeface="+mn-ea"/>
              </a:rPr>
              <a:t>行是我们预期的结果。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90" y="4051935"/>
            <a:ext cx="35179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修改、新增</a:t>
            </a:r>
            <a:r>
              <a:rPr lang="en-US" altLang="zh-CN">
                <a:sym typeface="+mn-ea"/>
              </a:rPr>
              <a:t>testcase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此时执行</a:t>
            </a:r>
            <a:r>
              <a:rPr lang="en-US" altLang="zh-CN" dirty="0"/>
              <a:t>make check</a:t>
            </a:r>
            <a:r>
              <a:rPr lang="zh-CN" altLang="en-US" dirty="0"/>
              <a:t>，会发现通过了</a:t>
            </a:r>
            <a:r>
              <a:rPr lang="en-US" altLang="zh-CN" dirty="0" err="1"/>
              <a:t>helloworld</a:t>
            </a:r>
            <a:r>
              <a:rPr lang="zh-CN" altLang="en-US" dirty="0"/>
              <a:t>测试：</a:t>
            </a:r>
          </a:p>
          <a:p>
            <a:r>
              <a:rPr lang="zh-CN" altLang="en-US" dirty="0"/>
              <a:t>检查结果的指令为：</a:t>
            </a:r>
            <a:r>
              <a:rPr lang="en-US" altLang="zh-CN" dirty="0"/>
              <a:t> </a:t>
            </a:r>
            <a:r>
              <a:rPr lang="zh-CN" altLang="en-US" dirty="0"/>
              <a:t>perl -I../.. ../../tests/threads/hello-world.ck tests/threads/hello-world tests/threads/hello-world.result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4017010"/>
            <a:ext cx="78359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</a:t>
            </a:r>
            <a:r>
              <a:rPr lang="zh-CN" altLang="en-US"/>
              <a:t>开发环境配置（可选做）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vscode</a:t>
            </a:r>
            <a:r>
              <a:rPr lang="zh-CN" altLang="en-US"/>
              <a:t>是微软研发的</a:t>
            </a:r>
            <a:r>
              <a:rPr lang="en-US" altLang="zh-CN"/>
              <a:t>ide</a:t>
            </a:r>
            <a:r>
              <a:rPr lang="zh-CN" altLang="en-US"/>
              <a:t>，适合在</a:t>
            </a:r>
            <a:r>
              <a:rPr lang="en-US" altLang="zh-CN"/>
              <a:t>windows/Mac</a:t>
            </a:r>
            <a:r>
              <a:rPr lang="zh-CN" altLang="en-US"/>
              <a:t>系统中进行系统开发。相比于</a:t>
            </a:r>
            <a:r>
              <a:rPr lang="en-US" altLang="zh-CN"/>
              <a:t>intelij</a:t>
            </a:r>
            <a:r>
              <a:rPr lang="zh-CN" altLang="en-US"/>
              <a:t>系列的</a:t>
            </a:r>
            <a:r>
              <a:rPr lang="en-US" altLang="zh-CN"/>
              <a:t>ide</a:t>
            </a:r>
            <a:r>
              <a:rPr lang="zh-CN" altLang="en-US"/>
              <a:t>，不仅免费，而且对于远程开发有较好的支持</a:t>
            </a:r>
          </a:p>
          <a:p>
            <a:r>
              <a:rPr lang="zh-CN" altLang="en-US"/>
              <a:t>官网下载</a:t>
            </a:r>
            <a:r>
              <a:rPr lang="en-US" altLang="zh-CN"/>
              <a:t>      </a:t>
            </a:r>
            <a:r>
              <a:rPr lang="zh-CN" altLang="en-US"/>
              <a:t>https://code.visualstudio.com/Download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3658870"/>
            <a:ext cx="7997190" cy="3107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开发环境配置（可选做）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1294765"/>
            <a:ext cx="10515600" cy="4351338"/>
          </a:xfrm>
        </p:spPr>
        <p:txBody>
          <a:bodyPr/>
          <a:lstStyle/>
          <a:p>
            <a:r>
              <a:rPr lang="zh-CN" altLang="en-US"/>
              <a:t>安装完后，需要在左侧</a:t>
            </a:r>
            <a:r>
              <a:rPr lang="en-US" altLang="zh-CN"/>
              <a:t>Extensions</a:t>
            </a:r>
            <a:r>
              <a:rPr lang="zh-CN" altLang="en-US"/>
              <a:t>中搜索并下载</a:t>
            </a:r>
            <a:r>
              <a:rPr lang="en-US" altLang="zh-CN"/>
              <a:t> Remote Development</a:t>
            </a:r>
          </a:p>
          <a:p>
            <a:r>
              <a:rPr lang="zh-CN" altLang="en-US"/>
              <a:t>该插件包含四种远程开发手段。对于</a:t>
            </a:r>
            <a:r>
              <a:rPr lang="en-US" altLang="zh-CN"/>
              <a:t>docker</a:t>
            </a:r>
            <a:r>
              <a:rPr lang="zh-CN" altLang="en-US"/>
              <a:t>，我们会用到</a:t>
            </a:r>
            <a:r>
              <a:rPr lang="en-US" altLang="zh-CN"/>
              <a:t>Dev Containers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5" y="3315335"/>
            <a:ext cx="10617835" cy="3379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开发环境配置（可选做）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75" y="1413510"/>
            <a:ext cx="10515600" cy="4351338"/>
          </a:xfrm>
        </p:spPr>
        <p:txBody>
          <a:bodyPr/>
          <a:lstStyle/>
          <a:p>
            <a:r>
              <a:rPr lang="zh-CN" altLang="en-US"/>
              <a:t>运行</a:t>
            </a:r>
            <a:r>
              <a:rPr lang="en-US" altLang="zh-CN"/>
              <a:t>docker desktop</a:t>
            </a:r>
            <a:r>
              <a:rPr lang="zh-CN" altLang="en-US"/>
              <a:t>和装有</a:t>
            </a:r>
            <a:r>
              <a:rPr lang="en-US" altLang="zh-CN"/>
              <a:t>pintos</a:t>
            </a:r>
            <a:r>
              <a:rPr lang="zh-CN" altLang="en-US"/>
              <a:t>的容器。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30" y="2267585"/>
            <a:ext cx="715010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开发环境配置（可选做）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05" y="1449070"/>
            <a:ext cx="7169785" cy="4351655"/>
          </a:xfrm>
        </p:spPr>
        <p:txBody>
          <a:bodyPr/>
          <a:lstStyle/>
          <a:p>
            <a:r>
              <a:rPr lang="zh-CN" altLang="en-US"/>
              <a:t>插件安装完后，在左侧可以看到</a:t>
            </a:r>
            <a:r>
              <a:rPr lang="en-US" altLang="zh-CN"/>
              <a:t>REMOTE EXPLORER</a:t>
            </a:r>
            <a:r>
              <a:rPr lang="zh-CN" altLang="en-US"/>
              <a:t>一栏，进去选择</a:t>
            </a:r>
            <a:r>
              <a:rPr lang="en-US" altLang="zh-CN"/>
              <a:t>Dev Containers</a:t>
            </a:r>
            <a:r>
              <a:rPr lang="zh-CN" altLang="en-US"/>
              <a:t>，可以看到这个包含</a:t>
            </a:r>
            <a:r>
              <a:rPr lang="en-US" altLang="zh-CN"/>
              <a:t>pintos</a:t>
            </a:r>
            <a:r>
              <a:rPr lang="zh-CN" altLang="en-US"/>
              <a:t>的容器</a:t>
            </a:r>
          </a:p>
          <a:p>
            <a:r>
              <a:rPr lang="zh-CN" altLang="en-US"/>
              <a:t>点击</a:t>
            </a:r>
            <a:r>
              <a:rPr lang="en-US" altLang="zh-CN"/>
              <a:t>Attach in current window</a:t>
            </a:r>
            <a:r>
              <a:rPr lang="zh-CN" altLang="en-US"/>
              <a:t>进行连接，即可进入容器内进行开发</a:t>
            </a:r>
          </a:p>
          <a:p>
            <a:r>
              <a:rPr lang="zh-CN" altLang="en-US"/>
              <a:t>点击上方的</a:t>
            </a:r>
            <a:r>
              <a:rPr lang="en-US" altLang="zh-CN"/>
              <a:t>File-&gt;Open Folder </a:t>
            </a:r>
            <a:r>
              <a:rPr lang="zh-CN" altLang="en-US"/>
              <a:t>并选择到</a:t>
            </a:r>
            <a:r>
              <a:rPr lang="en-US" altLang="zh-CN"/>
              <a:t>pintos</a:t>
            </a:r>
            <a:r>
              <a:rPr lang="zh-CN" altLang="en-US"/>
              <a:t>文件夹内，即可进入文件夹进行开发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710" y="1449070"/>
            <a:ext cx="4019550" cy="417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" y="5080635"/>
            <a:ext cx="5335270" cy="1424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开发环境配置（可选做）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05" y="1718310"/>
            <a:ext cx="6363970" cy="4351655"/>
          </a:xfrm>
        </p:spPr>
        <p:txBody>
          <a:bodyPr/>
          <a:lstStyle/>
          <a:p>
            <a:r>
              <a:rPr lang="zh-CN" altLang="en-US"/>
              <a:t>在远程开发环境下，</a:t>
            </a:r>
            <a:r>
              <a:rPr lang="en-US" altLang="zh-CN"/>
              <a:t>vscode</a:t>
            </a:r>
            <a:r>
              <a:rPr lang="zh-CN" altLang="en-US"/>
              <a:t>仍然可以下载插件</a:t>
            </a:r>
          </a:p>
          <a:p>
            <a:r>
              <a:rPr lang="zh-CN" altLang="en-US"/>
              <a:t>以</a:t>
            </a:r>
            <a:r>
              <a:rPr lang="en-US" altLang="zh-CN"/>
              <a:t>pintos</a:t>
            </a:r>
            <a:r>
              <a:rPr lang="zh-CN" altLang="en-US"/>
              <a:t>为例，我们可以搜索</a:t>
            </a:r>
            <a:r>
              <a:rPr lang="en-US" altLang="zh-CN"/>
              <a:t>“C”</a:t>
            </a:r>
            <a:r>
              <a:rPr lang="zh-CN" altLang="en-US"/>
              <a:t>，下载对</a:t>
            </a:r>
            <a:r>
              <a:rPr lang="en-US" altLang="zh-CN"/>
              <a:t>C</a:t>
            </a:r>
            <a:r>
              <a:rPr lang="zh-CN" altLang="en-US"/>
              <a:t>语言进行静态检查、代码高亮的各种插件，便于开发</a:t>
            </a:r>
          </a:p>
          <a:p>
            <a:r>
              <a:rPr lang="zh-CN" altLang="en-US"/>
              <a:t>在</a:t>
            </a:r>
            <a:r>
              <a:rPr lang="en-US" altLang="zh-CN"/>
              <a:t>src/threads</a:t>
            </a:r>
            <a:r>
              <a:rPr lang="zh-CN" altLang="en-US"/>
              <a:t>执行</a:t>
            </a:r>
            <a:r>
              <a:rPr lang="en-US" altLang="zh-CN"/>
              <a:t>make</a:t>
            </a:r>
            <a:r>
              <a:rPr lang="zh-CN" altLang="en-US"/>
              <a:t>后，代码中的变量和函数定义可以跳转到定义、声明和使用处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45" y="1928495"/>
            <a:ext cx="515175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thread</a:t>
            </a:r>
            <a:r>
              <a:rPr lang="zh-CN" altLang="en-US" dirty="0">
                <a:sym typeface="+mn-ea"/>
              </a:rPr>
              <a:t>源码入口</a:t>
            </a:r>
            <a:r>
              <a:rPr lang="en-US" altLang="zh-CN" dirty="0">
                <a:sym typeface="+mn-ea"/>
              </a:rPr>
              <a:t>main</a:t>
            </a:r>
            <a:r>
              <a:rPr lang="zh-CN" altLang="en-US" dirty="0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位置：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>
                <a:sym typeface="+mn-ea"/>
              </a:rPr>
              <a:t>/threads/</a:t>
            </a:r>
            <a:r>
              <a:rPr lang="en-US" altLang="zh-CN" dirty="0" err="1">
                <a:sym typeface="+mn-ea"/>
              </a:rPr>
              <a:t>init.c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1521460"/>
            <a:ext cx="530860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" y="4565015"/>
            <a:ext cx="551815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命令行参数解析：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102475" cy="435165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举例：</a:t>
            </a:r>
            <a:r>
              <a:rPr lang="en-US" altLang="zh-CN" dirty="0">
                <a:sym typeface="+mn-ea"/>
              </a:rPr>
              <a:t>pintos -- -q run alarm-multiple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parse_options</a:t>
            </a:r>
            <a:r>
              <a:rPr lang="zh-CN" altLang="en-US"/>
              <a:t>中，可以看到</a:t>
            </a:r>
            <a:r>
              <a:rPr lang="en-US" altLang="zh-CN"/>
              <a:t> -q</a:t>
            </a:r>
            <a:r>
              <a:rPr lang="zh-CN" altLang="en-US"/>
              <a:t>被解析为</a:t>
            </a:r>
            <a:r>
              <a:rPr lang="en-US" altLang="zh-CN"/>
              <a:t> “quiet”</a:t>
            </a:r>
            <a:r>
              <a:rPr lang="zh-CN" altLang="en-US"/>
              <a:t>，实际效果是运行完毕后退出</a:t>
            </a:r>
            <a:r>
              <a:rPr lang="en-US" altLang="zh-CN"/>
              <a:t>pintos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10" y="907415"/>
            <a:ext cx="3248660" cy="5553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命令行参数解析：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11215" cy="435165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举例：</a:t>
            </a:r>
            <a:r>
              <a:rPr lang="en-US" altLang="zh-CN" dirty="0">
                <a:sym typeface="+mn-ea"/>
              </a:rPr>
              <a:t>pintos -- -q run alarm-multiple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/>
              <a:t>run_actions</a:t>
            </a:r>
            <a:r>
              <a:rPr lang="zh-CN" altLang="en-US"/>
              <a:t>中，定义了</a:t>
            </a:r>
            <a:r>
              <a:rPr lang="en-US" altLang="zh-CN"/>
              <a:t>run</a:t>
            </a:r>
            <a:r>
              <a:rPr lang="zh-CN" altLang="en-US"/>
              <a:t>的解析函数</a:t>
            </a:r>
            <a:r>
              <a:rPr lang="en-US" altLang="zh-CN"/>
              <a:t>run_task</a:t>
            </a:r>
            <a:r>
              <a:rPr lang="zh-CN" altLang="en-US"/>
              <a:t>，因此命令中的</a:t>
            </a:r>
            <a:r>
              <a:rPr lang="en-US" altLang="zh-CN"/>
              <a:t>“run”</a:t>
            </a:r>
            <a:r>
              <a:rPr lang="zh-CN" altLang="en-US"/>
              <a:t>会使得</a:t>
            </a:r>
            <a:r>
              <a:rPr lang="en-US" altLang="zh-CN"/>
              <a:t>pintos</a:t>
            </a:r>
            <a:r>
              <a:rPr lang="zh-CN" altLang="en-US"/>
              <a:t>执行</a:t>
            </a:r>
            <a:r>
              <a:rPr lang="en-US" altLang="zh-CN"/>
              <a:t>run_task(“</a:t>
            </a:r>
            <a:r>
              <a:rPr lang="en-US" altLang="zh-CN" dirty="0">
                <a:sym typeface="+mn-ea"/>
              </a:rPr>
              <a:t>alarm-multiple</a:t>
            </a:r>
            <a:r>
              <a:rPr lang="en-US" altLang="zh-CN"/>
              <a:t>”)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65" y="1213485"/>
            <a:ext cx="4700905" cy="3382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30" y="4172585"/>
            <a:ext cx="4337050" cy="2495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YyMGY4NTI5NjAxODY4M2JkMTAzNDIzZmZmMjM0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715</Words>
  <Application>Microsoft Office PowerPoint</Application>
  <PresentationFormat>宽屏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Calibri</vt:lpstr>
      <vt:lpstr>WPS</vt:lpstr>
      <vt:lpstr>pintos修改testcase</vt:lpstr>
      <vt:lpstr>vscode开发环境配置（可选做）</vt:lpstr>
      <vt:lpstr>vscode开发环境配置（可选做）</vt:lpstr>
      <vt:lpstr>vscode开发环境配置（可选做）</vt:lpstr>
      <vt:lpstr>vscode开发环境配置（可选做）</vt:lpstr>
      <vt:lpstr>vscode开发环境配置（可选做）</vt:lpstr>
      <vt:lpstr>thread源码入口main函数</vt:lpstr>
      <vt:lpstr>命令行参数解析：</vt:lpstr>
      <vt:lpstr>命令行参数解析：</vt:lpstr>
      <vt:lpstr>命令行参数解析：</vt:lpstr>
      <vt:lpstr>命令行参数解析：</vt:lpstr>
      <vt:lpstr>修改、新增testcase</vt:lpstr>
      <vt:lpstr>修改、新增testcase</vt:lpstr>
      <vt:lpstr>修改、新增testcase</vt:lpstr>
      <vt:lpstr>修改、新增testcase</vt:lpstr>
      <vt:lpstr>修改、新增testcase</vt:lpstr>
      <vt:lpstr>修改、新增testcase</vt:lpstr>
      <vt:lpstr>修改、新增testcase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iiii yyyy</cp:lastModifiedBy>
  <cp:revision>8</cp:revision>
  <dcterms:created xsi:type="dcterms:W3CDTF">2023-08-09T12:44:00Z</dcterms:created>
  <dcterms:modified xsi:type="dcterms:W3CDTF">2024-10-14T11:42:29Z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