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DF8DFB-5B97-3460-6401-909A6B29CE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01EA4D-F4A2-F71F-C1D9-580D1D392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8EF3B05-D361-5583-941A-09BD7BD8F381}"/>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6452F78E-DE89-4D70-297C-34362FDDC6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D936A7-2D7B-0F08-6461-B18323339142}"/>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62711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571B7F-09D0-C35A-2875-ED1FD29CC3A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F18549-E25A-2EAB-8FA0-013952BFF9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FDCC7E-0321-395F-0C58-18BAC89FAABD}"/>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B30B16F0-7121-F746-BF0D-1763D2B90A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15BFFC-D76E-B073-284C-8EE8E15E3499}"/>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37520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90CFD62-6D5E-6E64-0302-41096843626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031B6D4-99C7-88BD-25C5-41E68527896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0E6BCD-7913-5768-FDF5-AF927A0C1E08}"/>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B151672B-42B8-DEB2-8647-8C7CC54B80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77C3BB-1F4E-FDB2-D552-E6B80BDC743F}"/>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233766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5F042-1027-00BB-852E-F9EC256C6A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D39F65-8AA6-CEDC-C980-E2683B02A4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7559C3-8345-433E-4A40-A6E7952905BB}"/>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AECE00D9-3A29-C031-0E1E-176B9684564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39034E-87EC-F066-DEA4-A8D913CE0F07}"/>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428111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561B-E7B4-ACF7-239A-A87E3F87298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A1E6680-D660-DC7C-89BB-99ABAC713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54A41E-C1A7-8C23-BA03-9E6B29A94BB3}"/>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CB920C6C-408F-DA4A-0241-092314D726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CFD8D7-7E5E-1239-7C3D-0796EE0368DE}"/>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135312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67911B-1D4A-7B48-CA3A-37A8223481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213B809-FEAA-AD97-6CDD-0337B9D546A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59F21D-A646-5308-85E8-AF4A6AA00A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4751F47-EC3F-9EFB-A8B0-FAAF43F284B5}"/>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6" name="页脚占位符 5">
            <a:extLst>
              <a:ext uri="{FF2B5EF4-FFF2-40B4-BE49-F238E27FC236}">
                <a16:creationId xmlns:a16="http://schemas.microsoft.com/office/drawing/2014/main" id="{9F5EB59F-383B-5DEA-7079-11354AA819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B593E3-BEE9-27B7-E95C-FE53277FADF2}"/>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236625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0FFF3-BB74-FBCE-838B-54B7BF4D9D7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607571-9433-4236-AC63-8945A86F84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4B15B4-542A-8A79-EF54-2BC498D2E94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9CD329B-37E0-2A15-C4B0-64954FD87B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0386157-EFFF-6235-1DB5-1D995404D45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112F38-EA51-63A5-C236-2E64E8AE9AB8}"/>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8" name="页脚占位符 7">
            <a:extLst>
              <a:ext uri="{FF2B5EF4-FFF2-40B4-BE49-F238E27FC236}">
                <a16:creationId xmlns:a16="http://schemas.microsoft.com/office/drawing/2014/main" id="{1D68B069-0EE7-ADAD-0D46-267090126DD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1098CF-324E-13C4-0018-4CBC340C5076}"/>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628163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773DBC-3E91-C2FF-4598-F301E53335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AB16E7C-390D-D48D-5814-2FCD9A30BBC4}"/>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4" name="页脚占位符 3">
            <a:extLst>
              <a:ext uri="{FF2B5EF4-FFF2-40B4-BE49-F238E27FC236}">
                <a16:creationId xmlns:a16="http://schemas.microsoft.com/office/drawing/2014/main" id="{6DE49042-03ED-EC19-CB66-854FE4E247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FD1AF1C-7DA7-F032-4367-3889EEF31548}"/>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1499887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544F57A-BDC1-D477-B37D-86EB08558A13}"/>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3" name="页脚占位符 2">
            <a:extLst>
              <a:ext uri="{FF2B5EF4-FFF2-40B4-BE49-F238E27FC236}">
                <a16:creationId xmlns:a16="http://schemas.microsoft.com/office/drawing/2014/main" id="{DDBFF391-174C-8CCD-BEA0-0CCD1704322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EB4257-2535-58B0-38D4-BA9221D4D40D}"/>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33916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4BAB3E-251B-7156-44C7-9E30C0F20B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F99BDBB-8114-889B-09AC-023A15738D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D443B5D-9417-0A4A-F7BF-E909C61D1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8C312B9-CCAA-DA0E-5C70-1A1473BBA6F2}"/>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6" name="页脚占位符 5">
            <a:extLst>
              <a:ext uri="{FF2B5EF4-FFF2-40B4-BE49-F238E27FC236}">
                <a16:creationId xmlns:a16="http://schemas.microsoft.com/office/drawing/2014/main" id="{A4265E9B-1F4C-D652-8BA9-76B8858A8A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233258-9DA8-A69D-1FEC-F58A388264BE}"/>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239676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E70B73-98FB-22A2-8DAF-60690676D1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95908E6-4C28-F609-575D-711C6B036D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60F22D-4B53-88E4-618B-B212902C33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B401F7-8BE2-5DB4-7C2D-7404C19F9972}"/>
              </a:ext>
            </a:extLst>
          </p:cNvPr>
          <p:cNvSpPr>
            <a:spLocks noGrp="1"/>
          </p:cNvSpPr>
          <p:nvPr>
            <p:ph type="dt" sz="half" idx="10"/>
          </p:nvPr>
        </p:nvSpPr>
        <p:spPr/>
        <p:txBody>
          <a:bodyPr/>
          <a:lstStyle/>
          <a:p>
            <a:fld id="{208FED3A-C2AC-4114-94D3-4DEE39CE01F3}" type="datetimeFigureOut">
              <a:rPr lang="zh-CN" altLang="en-US" smtClean="0"/>
              <a:t>2024/12/30</a:t>
            </a:fld>
            <a:endParaRPr lang="zh-CN" altLang="en-US"/>
          </a:p>
        </p:txBody>
      </p:sp>
      <p:sp>
        <p:nvSpPr>
          <p:cNvPr id="6" name="页脚占位符 5">
            <a:extLst>
              <a:ext uri="{FF2B5EF4-FFF2-40B4-BE49-F238E27FC236}">
                <a16:creationId xmlns:a16="http://schemas.microsoft.com/office/drawing/2014/main" id="{AD33C26F-4D30-3532-2989-CE5542BE9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03B971C-EC2F-D4E9-7D1A-86AB5C7BCAAB}"/>
              </a:ext>
            </a:extLst>
          </p:cNvPr>
          <p:cNvSpPr>
            <a:spLocks noGrp="1"/>
          </p:cNvSpPr>
          <p:nvPr>
            <p:ph type="sldNum" sz="quarter" idx="12"/>
          </p:nvPr>
        </p:nvSpPr>
        <p:spPr/>
        <p:txBody>
          <a:body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132444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6FE3729-193F-6F9D-D516-934B3F94C7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0C5B1A2-21DC-F843-82B2-F8679ABD4E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7BE1CB-4A0A-AE62-21EB-95EF6F92C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FED3A-C2AC-4114-94D3-4DEE39CE01F3}" type="datetimeFigureOut">
              <a:rPr lang="zh-CN" altLang="en-US" smtClean="0"/>
              <a:t>2024/12/30</a:t>
            </a:fld>
            <a:endParaRPr lang="zh-CN" altLang="en-US"/>
          </a:p>
        </p:txBody>
      </p:sp>
      <p:sp>
        <p:nvSpPr>
          <p:cNvPr id="5" name="页脚占位符 4">
            <a:extLst>
              <a:ext uri="{FF2B5EF4-FFF2-40B4-BE49-F238E27FC236}">
                <a16:creationId xmlns:a16="http://schemas.microsoft.com/office/drawing/2014/main" id="{75E85E61-C839-4046-3B77-E2F3E71F64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5D0AB9-79D0-EA29-6E42-BF0C167B0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09E94-7DA3-4A90-9634-E587EF98BFA6}" type="slidenum">
              <a:rPr lang="zh-CN" altLang="en-US" smtClean="0"/>
              <a:t>‹#›</a:t>
            </a:fld>
            <a:endParaRPr lang="zh-CN" altLang="en-US"/>
          </a:p>
        </p:txBody>
      </p:sp>
    </p:spTree>
    <p:extLst>
      <p:ext uri="{BB962C8B-B14F-4D97-AF65-F5344CB8AC3E}">
        <p14:creationId xmlns:p14="http://schemas.microsoft.com/office/powerpoint/2010/main" val="3195765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B9C6D-BB8C-B291-FB9D-98D79E748559}"/>
              </a:ext>
            </a:extLst>
          </p:cNvPr>
          <p:cNvSpPr>
            <a:spLocks noGrp="1"/>
          </p:cNvSpPr>
          <p:nvPr>
            <p:ph type="ctrTitle"/>
          </p:nvPr>
        </p:nvSpPr>
        <p:spPr/>
        <p:txBody>
          <a:bodyPr/>
          <a:lstStyle/>
          <a:p>
            <a:r>
              <a:rPr lang="zh-CN" altLang="en-US" b="1" dirty="0">
                <a:latin typeface="楷体" panose="02010609060101010101" pitchFamily="49" charset="-122"/>
                <a:ea typeface="楷体" panose="02010609060101010101" pitchFamily="49" charset="-122"/>
              </a:rPr>
              <a:t>文档下载小帮手</a:t>
            </a:r>
          </a:p>
        </p:txBody>
      </p:sp>
      <p:sp>
        <p:nvSpPr>
          <p:cNvPr id="3" name="副标题 2">
            <a:extLst>
              <a:ext uri="{FF2B5EF4-FFF2-40B4-BE49-F238E27FC236}">
                <a16:creationId xmlns:a16="http://schemas.microsoft.com/office/drawing/2014/main" id="{339641C6-30A2-A3C0-5202-2045BB247E91}"/>
              </a:ext>
            </a:extLst>
          </p:cNvPr>
          <p:cNvSpPr>
            <a:spLocks noGrp="1"/>
          </p:cNvSpPr>
          <p:nvPr>
            <p:ph type="subTitle" idx="1"/>
          </p:nvPr>
        </p:nvSpPr>
        <p:spPr/>
        <p:txBody>
          <a:bodyPr/>
          <a:lstStyle/>
          <a:p>
            <a:r>
              <a:rPr lang="zh-CN" altLang="en-US" dirty="0"/>
              <a:t>作者：张建夫</a:t>
            </a:r>
          </a:p>
        </p:txBody>
      </p:sp>
    </p:spTree>
    <p:extLst>
      <p:ext uri="{BB962C8B-B14F-4D97-AF65-F5344CB8AC3E}">
        <p14:creationId xmlns:p14="http://schemas.microsoft.com/office/powerpoint/2010/main" val="504040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64281E2-FB73-65BC-20D7-ED045E7A8723}"/>
              </a:ext>
            </a:extLst>
          </p:cNvPr>
          <p:cNvSpPr>
            <a:spLocks noGrp="1"/>
          </p:cNvSpPr>
          <p:nvPr>
            <p:ph idx="1"/>
          </p:nvPr>
        </p:nvSpPr>
        <p:spPr>
          <a:xfrm>
            <a:off x="445437" y="371176"/>
            <a:ext cx="10515600" cy="4351338"/>
          </a:xfrm>
        </p:spPr>
        <p:txBody>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本项目为弘扬互联网精神，同时解决各位网友因打开一个文档网站点击下载而被收费弹窗吓了一个措手不及的尴尬：</a:t>
            </a:r>
          </a:p>
          <a:p>
            <a:endParaRPr lang="zh-CN" altLang="en-US" dirty="0"/>
          </a:p>
        </p:txBody>
      </p:sp>
      <p:pic>
        <p:nvPicPr>
          <p:cNvPr id="4" name="图片 3">
            <a:extLst>
              <a:ext uri="{FF2B5EF4-FFF2-40B4-BE49-F238E27FC236}">
                <a16:creationId xmlns:a16="http://schemas.microsoft.com/office/drawing/2014/main" id="{865D1ED4-2E9B-3668-CE22-00FC1BA153C1}"/>
              </a:ext>
            </a:extLst>
          </p:cNvPr>
          <p:cNvPicPr>
            <a:picLocks noChangeAspect="1"/>
          </p:cNvPicPr>
          <p:nvPr/>
        </p:nvPicPr>
        <p:blipFill>
          <a:blip r:embed="rId2"/>
          <a:stretch>
            <a:fillRect/>
          </a:stretch>
        </p:blipFill>
        <p:spPr>
          <a:xfrm>
            <a:off x="635865" y="1180934"/>
            <a:ext cx="10373756" cy="5219866"/>
          </a:xfrm>
          <a:prstGeom prst="rect">
            <a:avLst/>
          </a:prstGeom>
        </p:spPr>
      </p:pic>
    </p:spTree>
    <p:extLst>
      <p:ext uri="{BB962C8B-B14F-4D97-AF65-F5344CB8AC3E}">
        <p14:creationId xmlns:p14="http://schemas.microsoft.com/office/powerpoint/2010/main" val="24103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9A608F-B739-168E-EC27-1DC5B1283A6B}"/>
              </a:ext>
            </a:extLst>
          </p:cNvPr>
          <p:cNvSpPr>
            <a:spLocks noGrp="1"/>
          </p:cNvSpPr>
          <p:nvPr>
            <p:ph type="title"/>
          </p:nvPr>
        </p:nvSpPr>
        <p:spPr>
          <a:xfrm>
            <a:off x="249055" y="273071"/>
            <a:ext cx="11472447" cy="1647782"/>
          </a:xfrm>
        </p:spPr>
        <p:txBody>
          <a:bodyPr>
            <a:normAutofit fontScale="90000"/>
          </a:bodyPr>
          <a:lstStyle/>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此处隆重推出个人耗时四周（三周写代码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一周测试和部署）写成的文档下载小帮手，一键解决文档付费下载问题，可以为相应的文档生成一个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pdf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文件并保存在本地。代码已在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github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上开源（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https://github.com/saydontgo/python-spider-proj</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软件目前一共支持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个不同文档网站的文档爬取：百度文库，道客巴巴，豆丁，原创力，人人文库，金锄头文库。</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639373DA-0F86-BC47-4E1D-4A1D6E531A3C}"/>
              </a:ext>
            </a:extLst>
          </p:cNvPr>
          <p:cNvSpPr>
            <a:spLocks noGrp="1"/>
          </p:cNvSpPr>
          <p:nvPr>
            <p:ph idx="1"/>
          </p:nvPr>
        </p:nvSpPr>
        <p:spPr/>
        <p:txBody>
          <a:bodyPr/>
          <a:lstStyle/>
          <a:p>
            <a:endParaRPr lang="zh-CN" altLang="en-US"/>
          </a:p>
        </p:txBody>
      </p:sp>
      <p:pic>
        <p:nvPicPr>
          <p:cNvPr id="4" name="图片 3">
            <a:extLst>
              <a:ext uri="{FF2B5EF4-FFF2-40B4-BE49-F238E27FC236}">
                <a16:creationId xmlns:a16="http://schemas.microsoft.com/office/drawing/2014/main" id="{6FE5F807-29C4-C448-27C5-EB7207C73992}"/>
              </a:ext>
            </a:extLst>
          </p:cNvPr>
          <p:cNvPicPr>
            <a:picLocks noChangeAspect="1"/>
          </p:cNvPicPr>
          <p:nvPr/>
        </p:nvPicPr>
        <p:blipFill>
          <a:blip r:embed="rId2"/>
          <a:stretch>
            <a:fillRect/>
          </a:stretch>
        </p:blipFill>
        <p:spPr>
          <a:xfrm>
            <a:off x="1669241" y="1347508"/>
            <a:ext cx="7971850" cy="5307571"/>
          </a:xfrm>
          <a:prstGeom prst="rect">
            <a:avLst/>
          </a:prstGeom>
        </p:spPr>
      </p:pic>
    </p:spTree>
    <p:extLst>
      <p:ext uri="{BB962C8B-B14F-4D97-AF65-F5344CB8AC3E}">
        <p14:creationId xmlns:p14="http://schemas.microsoft.com/office/powerpoint/2010/main" val="105366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0DDFD3-8B03-74E4-A0BA-553A729BD1C6}"/>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48F01236-19A9-707E-455A-8BCE2E82369E}"/>
              </a:ext>
            </a:extLst>
          </p:cNvPr>
          <p:cNvPicPr>
            <a:picLocks noGrp="1" noChangeAspect="1"/>
          </p:cNvPicPr>
          <p:nvPr>
            <p:ph idx="1"/>
          </p:nvPr>
        </p:nvPicPr>
        <p:blipFill>
          <a:blip r:embed="rId2"/>
          <a:stretch>
            <a:fillRect/>
          </a:stretch>
        </p:blipFill>
        <p:spPr>
          <a:xfrm>
            <a:off x="4010299" y="2085434"/>
            <a:ext cx="3410426" cy="2162477"/>
          </a:xfrm>
          <a:prstGeom prst="rect">
            <a:avLst/>
          </a:prstGeom>
        </p:spPr>
      </p:pic>
    </p:spTree>
    <p:extLst>
      <p:ext uri="{BB962C8B-B14F-4D97-AF65-F5344CB8AC3E}">
        <p14:creationId xmlns:p14="http://schemas.microsoft.com/office/powerpoint/2010/main" val="1949172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765EE0-36C1-1D20-B192-04DCB82BF6D0}"/>
              </a:ext>
            </a:extLst>
          </p:cNvPr>
          <p:cNvSpPr>
            <a:spLocks noGrp="1"/>
          </p:cNvSpPr>
          <p:nvPr>
            <p:ph type="title"/>
          </p:nvPr>
        </p:nvSpPr>
        <p:spPr>
          <a:xfrm>
            <a:off x="4655359" y="2255294"/>
            <a:ext cx="3697778" cy="1325563"/>
          </a:xfrm>
        </p:spPr>
        <p:txBody>
          <a:bodyPr/>
          <a:lstStyle/>
          <a:p>
            <a:r>
              <a:rPr lang="zh-CN" altLang="en-US" b="1" dirty="0">
                <a:latin typeface="楷体" panose="02010609060101010101" pitchFamily="49" charset="-122"/>
                <a:ea typeface="楷体" panose="02010609060101010101" pitchFamily="49" charset="-122"/>
              </a:rPr>
              <a:t>谢谢大家</a:t>
            </a:r>
            <a:r>
              <a:rPr lang="en-US" altLang="zh-CN" b="1" dirty="0">
                <a:latin typeface="楷体" panose="02010609060101010101" pitchFamily="49" charset="-122"/>
                <a:ea typeface="楷体" panose="02010609060101010101" pitchFamily="49" charset="-122"/>
              </a:rPr>
              <a:t>!</a:t>
            </a:r>
            <a:endParaRPr lang="zh-CN" altLang="en-US" dirty="0"/>
          </a:p>
        </p:txBody>
      </p:sp>
    </p:spTree>
    <p:extLst>
      <p:ext uri="{BB962C8B-B14F-4D97-AF65-F5344CB8AC3E}">
        <p14:creationId xmlns:p14="http://schemas.microsoft.com/office/powerpoint/2010/main" val="15412401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147</Words>
  <Application>Microsoft Office PowerPoint</Application>
  <PresentationFormat>宽屏</PresentationFormat>
  <Paragraphs>5</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楷体</vt:lpstr>
      <vt:lpstr>Arial</vt:lpstr>
      <vt:lpstr>Office 主题​​</vt:lpstr>
      <vt:lpstr>文档下载小帮手</vt:lpstr>
      <vt:lpstr>PowerPoint 演示文稿</vt:lpstr>
      <vt:lpstr>此处隆重推出个人耗时四周（三周写代码+一周测试和部署）写成的文档下载小帮手，一键解决文档付费下载问题，可以为相应的文档生成一个pdf文件并保存在本地。代码已在github上开源（https://github.com/saydontgo/python-spider-proj） 软件目前一共支持6个不同文档网站的文档爬取：百度文库，道客巴巴，豆丁，原创力，人人文库，金锄头文库。 </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iiii yyyy</dc:creator>
  <cp:lastModifiedBy>iiii yyyy</cp:lastModifiedBy>
  <cp:revision>1</cp:revision>
  <dcterms:created xsi:type="dcterms:W3CDTF">2024-12-30T00:43:23Z</dcterms:created>
  <dcterms:modified xsi:type="dcterms:W3CDTF">2024-12-30T01:27:23Z</dcterms:modified>
</cp:coreProperties>
</file>