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70" r:id="rId4"/>
    <p:sldId id="262" r:id="rId5"/>
    <p:sldId id="266" r:id="rId6"/>
    <p:sldId id="263" r:id="rId7"/>
    <p:sldId id="264" r:id="rId8"/>
    <p:sldId id="265" r:id="rId9"/>
    <p:sldId id="267" r:id="rId10"/>
    <p:sldId id="268" r:id="rId11"/>
    <p:sldId id="261" r:id="rId12"/>
    <p:sldId id="269" r:id="rId13"/>
  </p:sldIdLst>
  <p:sldSz cx="12192000" cy="6858000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26945" y="3429000"/>
            <a:ext cx="9989364" cy="1646302"/>
          </a:xfrm>
        </p:spPr>
        <p:txBody>
          <a:bodyPr/>
          <a:lstStyle/>
          <a:p>
            <a:pPr algn="l"/>
            <a:r>
              <a:rPr lang="en-US" altLang="zh-CN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promising </a:t>
            </a:r>
            <a:r>
              <a:rPr lang="en-US" altLang="zh-CN" sz="4800" b="1" kern="2200" spc="-1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en-US" altLang="zh-CN" sz="4800" kern="2200" spc="-1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one-size-fits-all’ cancer treatment</a:t>
            </a:r>
            <a:br>
              <a:rPr lang="zh-CN" altLang="zh-CN" sz="1800" kern="22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1047" y="654676"/>
            <a:ext cx="8596668" cy="13208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Reference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https://www.independent.co.uk/news/health/cancer-treatment-therapy-t-cell-universal-tumor-cardiff-university-a9292716.html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 for your listening!</a:t>
            </a:r>
            <a:endParaRPr lang="zh-CN" altLang="en-US" sz="40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9604" y="1778529"/>
            <a:ext cx="8596312" cy="1850838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04" y="1174258"/>
            <a:ext cx="3579388" cy="5398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remedies for cancer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Surgery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Chemotherapy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Radiation therapy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T-cell therap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y(also known as CAR-T)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9058" y="2158330"/>
            <a:ext cx="2609648" cy="157873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52" y="4404026"/>
            <a:ext cx="2564036" cy="1865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2843" y="111588"/>
            <a:ext cx="3261823" cy="18500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How T-cell therapy works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First, scan the surface of other cells:</a:t>
            </a:r>
            <a:endParaRPr lang="en-US" altLang="zh-CN" sz="28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“The scanning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recognises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small parts of cellular proteins that are bound to cell-surface molecules called human leukocyte antigen (HLA), allowing killer T-cells to see what is occurring inside cells by scanning their surface”;</a:t>
            </a:r>
            <a:endParaRPr lang="en-US" altLang="zh-CN" sz="18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2800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Second, find anomalies and eliminate cancerous cells.</a:t>
            </a:r>
            <a:endParaRPr lang="en-US" altLang="zh-CN" sz="28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28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solidFill>
                <a:srgbClr val="22222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1385" y="-1"/>
            <a:ext cx="3360615" cy="22458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03325" y="1496060"/>
            <a:ext cx="6275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T-cells are cells collected from your body. </a:t>
            </a:r>
            <a:endParaRPr lang="en-US" altLang="zh-CN"/>
          </a:p>
          <a:p>
            <a:r>
              <a:rPr lang="en-US" altLang="zh-CN"/>
              <a:t>They are modified to kill cancer cells.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22300"/>
            <a:ext cx="10024110" cy="132080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T-cell therap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              the latest paradigm in cancer treatments</a:t>
            </a:r>
            <a:endParaRPr lang="en-US" altLang="zh-CN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6704" y="213455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  <a:sym typeface="+mn-ea"/>
              </a:rPr>
              <a:t>T-cell therap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  <a:sym typeface="+mn-ea"/>
              </a:rPr>
              <a:t>y: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 panose="020B0603020202020204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  <a:sym typeface="+mn-ea"/>
              </a:rPr>
              <a:t>pros: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1.“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</a:rPr>
              <a:t>where immune cells are removed, modified and returned to the patient's blood to seek and destroy cancer cells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”;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2.“personalised to each patient”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Cons:“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it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 only targets a limited number of cancers and has not been successful for solid 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tumours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lt"/>
              </a:rPr>
              <a:t>, which make up the majority of cancers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.”</a:t>
            </a:r>
            <a:endParaRPr lang="en-US" altLang="zh-CN" dirty="0">
              <a:solidFill>
                <a:srgbClr val="22222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907155" y="979170"/>
            <a:ext cx="1504315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9088120" y="1373505"/>
            <a:ext cx="3103880" cy="24663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5375" y="435735"/>
            <a:ext cx="9584690" cy="1320800"/>
          </a:xfrm>
        </p:spPr>
        <p:txBody>
          <a:bodyPr/>
          <a:lstStyle/>
          <a:p>
            <a:r>
              <a:rPr lang="en-US" altLang="zh-CN" dirty="0"/>
              <a:t>A new kind of discovered T-cells              MR1-restricted T-cells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6175" y="2076876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</a:rPr>
              <a:t>features: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 panose="020B06030202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</a:rPr>
              <a:t>1.</a:t>
            </a:r>
            <a:r>
              <a:rPr lang="en-US" altLang="zh-CN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</a:rPr>
              <a:t>“recognises a molecule present on the surface of a wide range of cancer cells, and normal cells”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 panose="020B06030202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rebuchet MS" panose="020B0603020202020204" charset="0"/>
              </a:rPr>
              <a:t>2.“is able to distinguish between healthy and cancerous cells — killing only the latter”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rebuchet MS" panose="020B0603020202020204" charset="0"/>
            </a:endParaRPr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7379183" y="760677"/>
            <a:ext cx="1695450" cy="63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1462" y="1270000"/>
            <a:ext cx="2416082" cy="1780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/>
          <p:cNvSpPr/>
          <p:nvPr/>
        </p:nvSpPr>
        <p:spPr>
          <a:xfrm>
            <a:off x="304738" y="3896608"/>
            <a:ext cx="8540115" cy="194471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305074" y="1300655"/>
            <a:ext cx="8540115" cy="17399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74134" y="381000"/>
            <a:ext cx="8596668" cy="1320800"/>
          </a:xfrm>
        </p:spPr>
        <p:txBody>
          <a:bodyPr/>
          <a:lstStyle/>
          <a:p>
            <a:r>
              <a:rPr lang="en-US" altLang="zh-CN" dirty="0"/>
              <a:t>compared to the normal T-cell 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738" y="404089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Conventional T-cells :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only be used in a minority of patients with a minority of cancers;</a:t>
            </a:r>
            <a:endParaRPr lang="en-US" altLang="zh-CN" sz="18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r>
              <a:rPr lang="en-US" altLang="zh-CN" dirty="0">
                <a:solidFill>
                  <a:srgbClr val="22222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might kill healthy cells accidentally.</a:t>
            </a:r>
            <a:endParaRPr lang="en-US" altLang="zh-CN" sz="18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04738" y="1432115"/>
            <a:ext cx="6437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MR1-restricted T-cells: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en-US" altLang="zh-CN" sz="1800" dirty="0" err="1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recognise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many types of cancers via a single HLA-like molecule called MR1;</a:t>
            </a:r>
            <a:endParaRPr lang="en-US" altLang="zh-CN" sz="18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2. kill cancer cells while ignoring healthy cells</a:t>
            </a:r>
            <a:endParaRPr lang="en-US" altLang="zh-CN" sz="1800" dirty="0">
              <a:solidFill>
                <a:srgbClr val="22222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8844853" y="2170778"/>
            <a:ext cx="3295597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MR1:</a:t>
            </a:r>
            <a:r>
              <a:rPr lang="en-US" altLang="zh-CN" sz="1800" b="1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Unlike HLA, MR1 does not vary in the human population. 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334" y="602768"/>
            <a:ext cx="8596668" cy="1320800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current stage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2160905"/>
            <a:ext cx="8375015" cy="5199380"/>
          </a:xfrm>
        </p:spPr>
        <p:txBody>
          <a:bodyPr>
            <a:normAutofit/>
          </a:bodyPr>
          <a:lstStyle/>
          <a:p>
            <a:pPr algn="l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kern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The researchers are now experimenting to determine the precise molecular mechanism by which the new  T-</a:t>
            </a:r>
            <a:r>
              <a:rPr lang="en-US" altLang="zh-CN" sz="2400" kern="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cell distinguishes between healthy cells and cancer.</a:t>
            </a:r>
            <a:endParaRPr lang="zh-CN" altLang="zh-CN" sz="2400" kern="100" dirty="0"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22222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They hope to trial the new approach in patients towards the end of the year.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4002" y="0"/>
            <a:ext cx="2917998" cy="19235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The future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1.lay the foundation for a universal cancer remedy</a:t>
            </a: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2.reduce the tremendous costs spent on the “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identification, generation and manufacture of </a:t>
            </a:r>
            <a:r>
              <a:rPr lang="en-US" altLang="zh-CN" sz="1800" dirty="0" err="1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personalised</a:t>
            </a:r>
            <a:r>
              <a:rPr lang="en-US" altLang="zh-CN" sz="1800" dirty="0"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T-cells”</a:t>
            </a:r>
            <a:endParaRPr lang="en-US" altLang="zh-CN" sz="1800" dirty="0"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2Q0OWFkNTczNzdkYTU1NzYxODY0ZWU2MmViM2UzMTcifQ=="/>
  <p:tag name="KSO_WPP_MARK_KEY" val="0b437ffc-b14c-4eb2-8a52-3ca002ccbf5e"/>
</p:tagLst>
</file>

<file path=ppt/theme/theme1.xml><?xml version="1.0" encoding="utf-8"?>
<a:theme xmlns:a="http://schemas.openxmlformats.org/drawingml/2006/main" name="平面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2155</Words>
  <Application>WPS 演示</Application>
  <PresentationFormat>宽屏</PresentationFormat>
  <Paragraphs>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 3</vt:lpstr>
      <vt:lpstr>Arial</vt:lpstr>
      <vt:lpstr>微软雅黑</vt:lpstr>
      <vt:lpstr>Times New Roman</vt:lpstr>
      <vt:lpstr>Trebuchet MS</vt:lpstr>
      <vt:lpstr>华文新魏</vt:lpstr>
      <vt:lpstr>Arial Unicode MS</vt:lpstr>
      <vt:lpstr>方正姚体</vt:lpstr>
      <vt:lpstr>Calibri</vt:lpstr>
      <vt:lpstr>平面</vt:lpstr>
      <vt:lpstr>A promising ‘one-size-fits-all’ cancer remedy </vt:lpstr>
      <vt:lpstr>PowerPoint 演示文稿</vt:lpstr>
      <vt:lpstr>some remedies for cancer</vt:lpstr>
      <vt:lpstr>How T-cell therapy works</vt:lpstr>
      <vt:lpstr>T-cell therapy              the latest paradigm in cancer treatments</vt:lpstr>
      <vt:lpstr>A new kind of discovered T-cells              MR1-restricted T-cells</vt:lpstr>
      <vt:lpstr>compared to the normal T-cell </vt:lpstr>
      <vt:lpstr>The current stage</vt:lpstr>
      <vt:lpstr>The future</vt:lpstr>
      <vt:lpstr>Reference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cancer and  promising ‘one-size-fits-all’ cancer treatment </dc:title>
  <dc:creator>iiii yyyy</dc:creator>
  <cp:lastModifiedBy>6666</cp:lastModifiedBy>
  <cp:revision>6</cp:revision>
  <dcterms:created xsi:type="dcterms:W3CDTF">2023-10-29T11:15:00Z</dcterms:created>
  <dcterms:modified xsi:type="dcterms:W3CDTF">2023-11-11T09:20:23Z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03F81D42AE654B45819D034897471ADA</vt:lpwstr>
  </property>
  <property fmtid="{D5CDD505-2E9C-101B-9397-08002B2CF9AE}" pid="3" name="KSOProductBuildVer">
    <vt:lpwstr>2052-11.1.0.12165</vt:lpwstr>
  </property>
</Properties>
</file>