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896-D1D9-496A-92FB-98FC627E6707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01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896-D1D9-496A-92FB-98FC627E6707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0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896-D1D9-496A-92FB-98FC627E6707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9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896-D1D9-496A-92FB-98FC627E6707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4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896-D1D9-496A-92FB-98FC627E6707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30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896-D1D9-496A-92FB-98FC627E6707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07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896-D1D9-496A-92FB-98FC627E6707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67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896-D1D9-496A-92FB-98FC627E6707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7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896-D1D9-496A-92FB-98FC627E6707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06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896-D1D9-496A-92FB-98FC627E6707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1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896-D1D9-496A-92FB-98FC627E6707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40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0896-D1D9-496A-92FB-98FC627E6707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8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FD58369-1820-4549-AA34-CE7801D1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第四周线上教学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A108AE-51F6-49FE-A029-24C94BF8B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学习内容：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总结第</a:t>
            </a:r>
            <a:r>
              <a:rPr lang="en-US" altLang="zh-CN" dirty="0"/>
              <a:t>2</a:t>
            </a:r>
            <a:r>
              <a:rPr lang="zh-CN" altLang="en-US" dirty="0"/>
              <a:t>章的内容及完成第二章的单元测验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完成下面</a:t>
            </a:r>
            <a:r>
              <a:rPr lang="en-US" altLang="zh-CN" dirty="0"/>
              <a:t>C</a:t>
            </a:r>
            <a:r>
              <a:rPr lang="zh-CN" altLang="en-US" dirty="0"/>
              <a:t>语言代码的汇编指令的编写（</a:t>
            </a:r>
            <a:r>
              <a:rPr lang="en-US" altLang="zh-CN" dirty="0"/>
              <a:t>P45</a:t>
            </a:r>
            <a:r>
              <a:rPr lang="zh-CN" altLang="en-US" dirty="0"/>
              <a:t>，</a:t>
            </a:r>
            <a:r>
              <a:rPr lang="en-US" altLang="zh-CN" dirty="0"/>
              <a:t>18</a:t>
            </a:r>
            <a:r>
              <a:rPr lang="zh-CN" altLang="en-US" dirty="0"/>
              <a:t>）在大夏学堂提交</a:t>
            </a:r>
            <a:r>
              <a:rPr lang="en-US" altLang="zh-CN" dirty="0"/>
              <a:t>4</a:t>
            </a:r>
            <a:r>
              <a:rPr lang="zh-CN" altLang="en-US" dirty="0"/>
              <a:t>个工程项目，关于汇编编程的项目模版在大夏学堂。</a:t>
            </a:r>
            <a:endParaRPr lang="en-US" altLang="zh-CN" dirty="0"/>
          </a:p>
          <a:p>
            <a:pPr lvl="2"/>
            <a:r>
              <a:rPr lang="en-US" altLang="zh-CN" dirty="0"/>
              <a:t>1</a:t>
            </a:r>
            <a:r>
              <a:rPr lang="zh-CN" altLang="en-US" dirty="0"/>
              <a:t>） </a:t>
            </a:r>
            <a:r>
              <a:rPr lang="en-US" altLang="zh-CN" dirty="0"/>
              <a:t>x=a*(</a:t>
            </a:r>
            <a:r>
              <a:rPr lang="en-US" altLang="zh-CN" dirty="0" err="1"/>
              <a:t>a+b</a:t>
            </a:r>
            <a:r>
              <a:rPr lang="en-US" altLang="zh-CN" dirty="0"/>
              <a:t>);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2) y=a&amp;(b||c);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3) if (a&gt;b) x=a+1; else x=b+1;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4) a=0; ﻿for (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&lt;10; </a:t>
            </a:r>
            <a:r>
              <a:rPr lang="en-US" altLang="zh-CN" dirty="0" err="1"/>
              <a:t>i</a:t>
            </a:r>
            <a:r>
              <a:rPr lang="en-US" altLang="zh-CN" dirty="0"/>
              <a:t>++) a=</a:t>
            </a:r>
            <a:r>
              <a:rPr lang="en-US" altLang="zh-CN" dirty="0" err="1"/>
              <a:t>a+i</a:t>
            </a:r>
            <a:r>
              <a:rPr lang="en-US" altLang="zh-CN" dirty="0"/>
              <a:t>;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170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FD58369-1820-4549-AA34-CE7801D1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第四周线上教学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A108AE-51F6-49FE-A029-24C94BF8B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学习内容：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 dirty="0"/>
              <a:t>流量</a:t>
            </a:r>
            <a:r>
              <a:rPr lang="en-US" altLang="zh-CN" dirty="0"/>
              <a:t>STM32F429</a:t>
            </a:r>
            <a:r>
              <a:rPr lang="zh-CN" altLang="en-US" dirty="0"/>
              <a:t>硬件手册的</a:t>
            </a:r>
            <a:r>
              <a:rPr lang="en-US" altLang="zh-CN" dirty="0"/>
              <a:t>GPIO</a:t>
            </a:r>
            <a:r>
              <a:rPr lang="zh-CN" altLang="en-US" dirty="0"/>
              <a:t>部分，重点下面寄存器的内容：</a:t>
            </a:r>
            <a:endParaRPr lang="en-US" altLang="zh-CN" dirty="0"/>
          </a:p>
          <a:p>
            <a:pPr lvl="2"/>
            <a:r>
              <a:rPr lang="en-US" altLang="zh-CN" dirty="0"/>
              <a:t>4 </a:t>
            </a:r>
            <a:r>
              <a:rPr lang="zh-CN" altLang="en-US" dirty="0"/>
              <a:t>个 </a:t>
            </a:r>
            <a:r>
              <a:rPr lang="en-US" altLang="zh-CN" dirty="0"/>
              <a:t>32 </a:t>
            </a:r>
            <a:r>
              <a:rPr lang="zh-CN" altLang="en-US" dirty="0"/>
              <a:t>位 配 置 寄 存 器 （ </a:t>
            </a:r>
            <a:r>
              <a:rPr lang="en-US" altLang="zh-CN" dirty="0" err="1"/>
              <a:t>GPIOx_MODER</a:t>
            </a:r>
            <a:r>
              <a:rPr lang="en-US" altLang="zh-CN" dirty="0"/>
              <a:t> </a:t>
            </a:r>
            <a:r>
              <a:rPr lang="zh-CN" altLang="en-US" dirty="0"/>
              <a:t>、 </a:t>
            </a:r>
            <a:r>
              <a:rPr lang="en-US" altLang="zh-CN" dirty="0" err="1"/>
              <a:t>GPIOx_OTYPER</a:t>
            </a:r>
            <a:r>
              <a:rPr lang="en-US" altLang="zh-CN" dirty="0"/>
              <a:t> </a:t>
            </a:r>
            <a:r>
              <a:rPr lang="zh-CN" altLang="en-US" dirty="0"/>
              <a:t>、 </a:t>
            </a:r>
            <a:r>
              <a:rPr lang="en-US" altLang="zh-CN" dirty="0" err="1"/>
              <a:t>GPIOx_OSPEEDR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GPIOx_PUPDR</a:t>
            </a:r>
            <a:r>
              <a:rPr lang="zh-CN" altLang="en-US" dirty="0"/>
              <a:t>）。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/>
              <a:t>32 </a:t>
            </a:r>
            <a:r>
              <a:rPr lang="zh-CN" altLang="en-US" dirty="0"/>
              <a:t>位数据寄存器（</a:t>
            </a:r>
            <a:r>
              <a:rPr lang="en-US" altLang="zh-CN" dirty="0" err="1"/>
              <a:t>GPIOx_IDR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GPIOx_ODR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1 </a:t>
            </a:r>
            <a:r>
              <a:rPr lang="zh-CN" altLang="en-US" dirty="0"/>
              <a:t>个 </a:t>
            </a:r>
            <a:r>
              <a:rPr lang="en-US" altLang="zh-CN" dirty="0"/>
              <a:t>32 </a:t>
            </a:r>
            <a:r>
              <a:rPr lang="zh-CN" altLang="en-US" dirty="0"/>
              <a:t>位置位</a:t>
            </a:r>
            <a:r>
              <a:rPr lang="en-US" altLang="zh-CN" dirty="0"/>
              <a:t>/</a:t>
            </a:r>
            <a:r>
              <a:rPr lang="zh-CN" altLang="en-US" dirty="0"/>
              <a:t>复位寄存器 </a:t>
            </a:r>
            <a:r>
              <a:rPr lang="en-US" altLang="zh-CN" dirty="0"/>
              <a:t>(</a:t>
            </a:r>
            <a:r>
              <a:rPr lang="en-US" altLang="zh-CN" dirty="0" err="1"/>
              <a:t>GPIOx_BSRR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75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204</Words>
  <Application>Microsoft Office PowerPoint</Application>
  <PresentationFormat>全屏显示(4:3)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第四周线上教学</vt:lpstr>
      <vt:lpstr>第四周线上教学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第四周线上教学</dc:title>
  <dc:creator>Guo Jian</dc:creator>
  <cp:lastModifiedBy>Guo Jian</cp:lastModifiedBy>
  <cp:revision>5</cp:revision>
  <dcterms:created xsi:type="dcterms:W3CDTF">2025-03-03T07:32:29Z</dcterms:created>
  <dcterms:modified xsi:type="dcterms:W3CDTF">2025-03-03T07:58:40Z</dcterms:modified>
</cp:coreProperties>
</file>