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010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404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209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6548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30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07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678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7679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0065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9716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940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BE0896-D1D9-496A-92FB-98FC627E6707}" type="datetimeFigureOut">
              <a:rPr lang="zh-CN" altLang="en-US" smtClean="0"/>
              <a:t>2025/5/12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4BA3F6-3A51-4F7F-858A-763D092D999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785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D58369-1820-4549-AA34-CE7801D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第十四周线上教学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A108AE-51F6-49FE-A029-24C94BF8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学习内容：</a:t>
            </a:r>
            <a:endParaRPr lang="en-US" altLang="zh-CN" dirty="0"/>
          </a:p>
          <a:p>
            <a:pPr lvl="1"/>
            <a:r>
              <a:rPr lang="en-US" altLang="zh-CN" dirty="0"/>
              <a:t>1. </a:t>
            </a:r>
            <a:r>
              <a:rPr lang="zh-CN" altLang="en-US" dirty="0"/>
              <a:t>总结第四章、第六章的内容；</a:t>
            </a:r>
            <a:endParaRPr lang="en-US" altLang="zh-CN" dirty="0"/>
          </a:p>
          <a:p>
            <a:pPr lvl="1"/>
            <a:r>
              <a:rPr lang="en-US" altLang="zh-CN" dirty="0"/>
              <a:t>2.</a:t>
            </a:r>
            <a:r>
              <a:rPr lang="zh-CN" altLang="en-US" dirty="0"/>
              <a:t>完成线上期中考试；</a:t>
            </a:r>
            <a:endParaRPr lang="en-US" altLang="zh-CN" dirty="0"/>
          </a:p>
          <a:p>
            <a:pPr lvl="1"/>
            <a:r>
              <a:rPr lang="en-US" altLang="zh-CN" dirty="0"/>
              <a:t>3. </a:t>
            </a:r>
            <a:r>
              <a:rPr lang="zh-CN" altLang="en-US"/>
              <a:t>本次线上学习无其他线上作业；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2170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FD58369-1820-4549-AA34-CE7801D19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第十四周线上教学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A108AE-51F6-49FE-A029-24C94BF8B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学习内容：</a:t>
            </a:r>
            <a:endParaRPr lang="en-US" altLang="zh-CN" dirty="0"/>
          </a:p>
          <a:p>
            <a:pPr lvl="1"/>
            <a:r>
              <a:rPr lang="zh-CN" altLang="en-US" dirty="0"/>
              <a:t>继续学习定时器，完成</a:t>
            </a:r>
            <a:endParaRPr lang="en-US" altLang="zh-CN" dirty="0"/>
          </a:p>
          <a:p>
            <a:pPr lvl="1"/>
            <a:r>
              <a:rPr lang="zh-CN" altLang="en-US" dirty="0"/>
              <a:t>改变定时周期，然后控制三个通道的占空比，看一下</a:t>
            </a:r>
            <a:r>
              <a:rPr lang="en-US" altLang="zh-CN" dirty="0"/>
              <a:t>LED</a:t>
            </a:r>
            <a:r>
              <a:rPr lang="zh-CN" altLang="en-US" dirty="0"/>
              <a:t>的亮度变化。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57545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231</TotalTime>
  <Words>69</Words>
  <Application>Microsoft Office PowerPoint</Application>
  <PresentationFormat>全屏显示(4:3)</PresentationFormat>
  <Paragraphs>13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Arial</vt:lpstr>
      <vt:lpstr>Calibri</vt:lpstr>
      <vt:lpstr>Calibri Light</vt:lpstr>
      <vt:lpstr>Office 主题​​</vt:lpstr>
      <vt:lpstr>第十四周线上教学</vt:lpstr>
      <vt:lpstr>第十四周线上教学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第四周线上教学</dc:title>
  <dc:creator>Guo Jian</dc:creator>
  <cp:lastModifiedBy>Guo Jian</cp:lastModifiedBy>
  <cp:revision>13</cp:revision>
  <dcterms:created xsi:type="dcterms:W3CDTF">2025-03-03T07:32:29Z</dcterms:created>
  <dcterms:modified xsi:type="dcterms:W3CDTF">2025-05-12T08:23:38Z</dcterms:modified>
</cp:coreProperties>
</file>