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22" r:id="rId1"/>
  </p:sldMasterIdLst>
  <p:notesMasterIdLst>
    <p:notesMasterId r:id="rId3"/>
  </p:notesMasterIdLst>
  <p:sldIdLst>
    <p:sldId id="256" r:id="rId2"/>
  </p:sldIdLst>
  <p:sldSz cx="21945600" cy="32918400"/>
  <p:notesSz cx="6716713" cy="923925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457200" rtl="0" eaLnBrk="1" latinLnBrk="0" hangingPunct="1">
      <a:defRPr sz="2400" kern="1200">
        <a:solidFill>
          <a:schemeClr val="tx1"/>
        </a:solidFill>
        <a:latin typeface="Times New Roman" charset="0"/>
        <a:ea typeface="+mn-ea"/>
        <a:cs typeface="+mn-cs"/>
      </a:defRPr>
    </a:lvl6pPr>
    <a:lvl7pPr marL="2743200" algn="l" defTabSz="457200" rtl="0" eaLnBrk="1" latinLnBrk="0" hangingPunct="1">
      <a:defRPr sz="2400" kern="1200">
        <a:solidFill>
          <a:schemeClr val="tx1"/>
        </a:solidFill>
        <a:latin typeface="Times New Roman" charset="0"/>
        <a:ea typeface="+mn-ea"/>
        <a:cs typeface="+mn-cs"/>
      </a:defRPr>
    </a:lvl7pPr>
    <a:lvl8pPr marL="3200400" algn="l" defTabSz="457200" rtl="0" eaLnBrk="1" latinLnBrk="0" hangingPunct="1">
      <a:defRPr sz="2400" kern="1200">
        <a:solidFill>
          <a:schemeClr val="tx1"/>
        </a:solidFill>
        <a:latin typeface="Times New Roman" charset="0"/>
        <a:ea typeface="+mn-ea"/>
        <a:cs typeface="+mn-cs"/>
      </a:defRPr>
    </a:lvl8pPr>
    <a:lvl9pPr marL="3657600" algn="l" defTabSz="4572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xmlns="">
        <p15:guide id="1" orient="horz" pos="6720">
          <p15:clr>
            <a:srgbClr val="A4A3A4"/>
          </p15:clr>
        </p15:guide>
        <p15:guide id="2" pos="-2592">
          <p15:clr>
            <a:srgbClr val="A4A3A4"/>
          </p15:clr>
        </p15:guide>
      </p15:sldGuideLst>
    </p:ext>
    <p:ext uri="{2D200454-40CA-4A62-9FC3-DE9A4176ACB9}">
      <p15:notesGuideLst xmlns:p15="http://schemas.microsoft.com/office/powerpoint/2012/main" xmlns="">
        <p15:guide id="1" orient="horz" pos="2910">
          <p15:clr>
            <a:srgbClr val="A4A3A4"/>
          </p15:clr>
        </p15:guide>
        <p15:guide id="2" pos="211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1EDEA"/>
    <a:srgbClr val="C0ECEE"/>
    <a:srgbClr val="002F84"/>
    <a:srgbClr val="800000"/>
    <a:srgbClr val="5F5F5F"/>
    <a:srgbClr val="808080"/>
    <a:srgbClr val="DDDDDD"/>
    <a:srgbClr val="003366"/>
    <a:srgbClr val="FFFF99"/>
    <a:srgbClr val="FFFF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25933" autoAdjust="0"/>
    <p:restoredTop sz="93730"/>
  </p:normalViewPr>
  <p:slideViewPr>
    <p:cSldViewPr>
      <p:cViewPr>
        <p:scale>
          <a:sx n="50" d="100"/>
          <a:sy n="50" d="100"/>
        </p:scale>
        <p:origin x="-384" y="-78"/>
      </p:cViewPr>
      <p:guideLst>
        <p:guide orient="horz" pos="6720"/>
        <p:guide pos="-2592"/>
      </p:guideLst>
    </p:cSldViewPr>
  </p:slideViewPr>
  <p:outlineViewPr>
    <p:cViewPr>
      <p:scale>
        <a:sx n="33" d="100"/>
        <a:sy n="33" d="100"/>
      </p:scale>
      <p:origin x="0" y="0"/>
    </p:cViewPr>
  </p:outlineViewPr>
  <p:notesTextViewPr>
    <p:cViewPr>
      <p:scale>
        <a:sx n="33" d="100"/>
        <a:sy n="33" d="100"/>
      </p:scale>
      <p:origin x="0" y="0"/>
    </p:cViewPr>
  </p:notesTextViewPr>
  <p:notesViewPr>
    <p:cSldViewPr>
      <p:cViewPr varScale="1">
        <p:scale>
          <a:sx n="37" d="100"/>
          <a:sy n="37" d="100"/>
        </p:scale>
        <p:origin x="-1488" y="-84"/>
      </p:cViewPr>
      <p:guideLst>
        <p:guide orient="horz" pos="2910"/>
        <p:guide pos="2115"/>
      </p:guideLst>
    </p:cSldViewPr>
  </p:notesViewPr>
  <p:gridSpacing cx="78028800" cy="780288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895600" cy="457200"/>
          </a:xfrm>
          <a:prstGeom prst="rect">
            <a:avLst/>
          </a:prstGeom>
          <a:noFill/>
          <a:ln w="9525">
            <a:noFill/>
            <a:miter lim="800000"/>
            <a:headEnd/>
            <a:tailEnd/>
          </a:ln>
          <a:effectLst/>
        </p:spPr>
        <p:txBody>
          <a:bodyPr vert="horz" wrap="square" lIns="91433" tIns="45716" rIns="91433" bIns="45716"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10000" y="0"/>
            <a:ext cx="2895600" cy="457200"/>
          </a:xfrm>
          <a:prstGeom prst="rect">
            <a:avLst/>
          </a:prstGeom>
          <a:noFill/>
          <a:ln w="9525">
            <a:noFill/>
            <a:miter lim="800000"/>
            <a:headEnd/>
            <a:tailEnd/>
          </a:ln>
          <a:effectLst/>
        </p:spPr>
        <p:txBody>
          <a:bodyPr vert="horz" wrap="square" lIns="91433" tIns="45716" rIns="91433" bIns="45716"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2184400" y="685800"/>
            <a:ext cx="2336800" cy="35052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4400" y="4419600"/>
            <a:ext cx="4876800" cy="4114800"/>
          </a:xfrm>
          <a:prstGeom prst="rect">
            <a:avLst/>
          </a:prstGeom>
          <a:noFill/>
          <a:ln w="9525">
            <a:noFill/>
            <a:miter lim="800000"/>
            <a:headEnd/>
            <a:tailEnd/>
          </a:ln>
          <a:effectLst/>
        </p:spPr>
        <p:txBody>
          <a:bodyPr vert="horz" wrap="square" lIns="91433" tIns="45716" rIns="91433" bIns="4571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763000"/>
            <a:ext cx="2895600" cy="457200"/>
          </a:xfrm>
          <a:prstGeom prst="rect">
            <a:avLst/>
          </a:prstGeom>
          <a:noFill/>
          <a:ln w="9525">
            <a:noFill/>
            <a:miter lim="800000"/>
            <a:headEnd/>
            <a:tailEnd/>
          </a:ln>
          <a:effectLst/>
        </p:spPr>
        <p:txBody>
          <a:bodyPr vert="horz" wrap="square" lIns="91433" tIns="45716" rIns="91433" bIns="45716"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10000" y="8763000"/>
            <a:ext cx="2895600" cy="457200"/>
          </a:xfrm>
          <a:prstGeom prst="rect">
            <a:avLst/>
          </a:prstGeom>
          <a:noFill/>
          <a:ln w="9525">
            <a:noFill/>
            <a:miter lim="800000"/>
            <a:headEnd/>
            <a:tailEnd/>
          </a:ln>
          <a:effectLst/>
        </p:spPr>
        <p:txBody>
          <a:bodyPr vert="horz" wrap="square" lIns="91433" tIns="45716" rIns="91433" bIns="45716" numCol="1" anchor="b" anchorCtr="0" compatLnSpc="1">
            <a:prstTxWarp prst="textNoShape">
              <a:avLst/>
            </a:prstTxWarp>
          </a:bodyPr>
          <a:lstStyle>
            <a:lvl1pPr algn="r">
              <a:defRPr sz="1200"/>
            </a:lvl1pPr>
          </a:lstStyle>
          <a:p>
            <a:fld id="{9F21B96F-0580-904B-AE87-C7462219E81A}" type="slidenum">
              <a:rPr lang="en-US"/>
              <a:pPr/>
              <a:t>‹#›</a:t>
            </a:fld>
            <a:endParaRPr lang="en-US"/>
          </a:p>
        </p:txBody>
      </p:sp>
    </p:spTree>
    <p:extLst>
      <p:ext uri="{BB962C8B-B14F-4D97-AF65-F5344CB8AC3E}">
        <p14:creationId xmlns:p14="http://schemas.microsoft.com/office/powerpoint/2010/main" xmlns="" val="18978855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F21B96F-0580-904B-AE87-C7462219E81A}" type="slidenum">
              <a:rPr lang="en-US" smtClean="0"/>
              <a:pPr/>
              <a:t>1</a:t>
            </a:fld>
            <a:endParaRPr lang="en-US"/>
          </a:p>
        </p:txBody>
      </p:sp>
    </p:spTree>
    <p:extLst>
      <p:ext uri="{BB962C8B-B14F-4D97-AF65-F5344CB8AC3E}">
        <p14:creationId xmlns:p14="http://schemas.microsoft.com/office/powerpoint/2010/main" xmlns="" val="1188132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447230" y="8584579"/>
            <a:ext cx="15050213" cy="10071485"/>
          </a:xfrm>
        </p:spPr>
        <p:txBody>
          <a:bodyPr anchor="b">
            <a:noAutofit/>
          </a:bodyPr>
          <a:lstStyle>
            <a:lvl1pPr algn="ctr">
              <a:defRPr sz="144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4823833" y="18990146"/>
            <a:ext cx="12297012" cy="5213938"/>
          </a:xfrm>
        </p:spPr>
        <p:txBody>
          <a:bodyPr>
            <a:normAutofit/>
          </a:bodyPr>
          <a:lstStyle>
            <a:lvl1pPr marL="0" indent="0" algn="ctr">
              <a:lnSpc>
                <a:spcPct val="112000"/>
              </a:lnSpc>
              <a:spcBef>
                <a:spcPts val="0"/>
              </a:spcBef>
              <a:spcAft>
                <a:spcPts val="0"/>
              </a:spcAft>
              <a:buNone/>
              <a:defRPr sz="4320">
                <a:solidFill>
                  <a:schemeClr val="bg2"/>
                </a:solidFill>
              </a:defRPr>
            </a:lvl1pPr>
            <a:lvl2pPr marL="822960" indent="0" algn="ctr">
              <a:buNone/>
              <a:defRPr sz="3600"/>
            </a:lvl2pPr>
            <a:lvl3pPr marL="1645920" indent="0" algn="ctr">
              <a:buNone/>
              <a:defRPr sz="3240"/>
            </a:lvl3pPr>
            <a:lvl4pPr marL="2468880" indent="0" algn="ctr">
              <a:buNone/>
              <a:defRPr sz="2880"/>
            </a:lvl4pPr>
            <a:lvl5pPr marL="3291840" indent="0" algn="ctr">
              <a:buNone/>
              <a:defRPr sz="2880"/>
            </a:lvl5pPr>
            <a:lvl6pPr marL="4114800" indent="0" algn="ctr">
              <a:buNone/>
              <a:defRPr sz="2880"/>
            </a:lvl6pPr>
            <a:lvl7pPr marL="4937760" indent="0" algn="ctr">
              <a:buNone/>
              <a:defRPr sz="2880"/>
            </a:lvl7pPr>
            <a:lvl8pPr marL="5760720" indent="0" algn="ctr">
              <a:buNone/>
              <a:defRPr sz="2880"/>
            </a:lvl8pPr>
            <a:lvl9pPr marL="6583680" indent="0" algn="ctr">
              <a:buNone/>
              <a:defRPr sz="2880"/>
            </a:lvl9pPr>
          </a:lstStyle>
          <a:p>
            <a:r>
              <a:rPr lang="en-US"/>
              <a:t>Click to edit Master subtitle style</a:t>
            </a:r>
            <a:endParaRPr lang="en-US" dirty="0"/>
          </a:p>
        </p:txBody>
      </p:sp>
      <p:sp>
        <p:nvSpPr>
          <p:cNvPr id="4" name="Date Placeholder 3"/>
          <p:cNvSpPr>
            <a:spLocks noGrp="1"/>
          </p:cNvSpPr>
          <p:nvPr>
            <p:ph type="dt" sz="half" idx="10"/>
          </p:nvPr>
        </p:nvSpPr>
        <p:spPr>
          <a:xfrm>
            <a:off x="1355146" y="30976253"/>
            <a:ext cx="2894299" cy="1942147"/>
          </a:xfrm>
        </p:spPr>
        <p:txBody>
          <a:bodyPr/>
          <a:lstStyle>
            <a:lvl1pPr>
              <a:defRPr baseline="0">
                <a:solidFill>
                  <a:schemeClr val="tx2"/>
                </a:solidFill>
              </a:defRPr>
            </a:lvl1pPr>
          </a:lstStyle>
          <a:p>
            <a:fld id="{1160EA64-D806-43AC-9DF2-F8C432F32B4C}" type="datetimeFigureOut">
              <a:rPr lang="en-US" smtClean="0"/>
              <a:pPr/>
              <a:t>8/16/2019</a:t>
            </a:fld>
            <a:endParaRPr lang="en-US" dirty="0"/>
          </a:p>
        </p:txBody>
      </p:sp>
      <p:sp>
        <p:nvSpPr>
          <p:cNvPr id="5" name="Footer Placeholder 4"/>
          <p:cNvSpPr>
            <a:spLocks noGrp="1"/>
          </p:cNvSpPr>
          <p:nvPr>
            <p:ph type="ftr" sz="quarter" idx="11"/>
          </p:nvPr>
        </p:nvSpPr>
        <p:spPr>
          <a:xfrm>
            <a:off x="4651300" y="30976253"/>
            <a:ext cx="12642079" cy="1942147"/>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17695230" y="30976253"/>
            <a:ext cx="2873326" cy="1942147"/>
          </a:xfrm>
        </p:spPr>
        <p:txBody>
          <a:bodyPr/>
          <a:lstStyle>
            <a:lvl1pPr>
              <a:defRPr baseline="0">
                <a:solidFill>
                  <a:schemeClr val="tx2"/>
                </a:solidFill>
              </a:defRPr>
            </a:lvl1pPr>
          </a:lstStyle>
          <a:p>
            <a:fld id="{8A7A6979-0714-4377-B894-6BE4C2D6E202}" type="slidenum">
              <a:rPr lang="en-US" smtClean="0"/>
              <a:pPr/>
              <a:t>‹#›</a:t>
            </a:fld>
            <a:endParaRPr lang="en-US" dirty="0"/>
          </a:p>
        </p:txBody>
      </p:sp>
      <p:grpSp>
        <p:nvGrpSpPr>
          <p:cNvPr id="8" name="Group 7"/>
          <p:cNvGrpSpPr/>
          <p:nvPr/>
        </p:nvGrpSpPr>
        <p:grpSpPr>
          <a:xfrm>
            <a:off x="1355144" y="3573454"/>
            <a:ext cx="19213414" cy="2567842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xmlns="" val="1375865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2468880" y="11018527"/>
            <a:ext cx="17282160" cy="1714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pPr/>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xmlns="" val="237535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513913" y="2995949"/>
            <a:ext cx="3578280" cy="2516757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468881" y="2995949"/>
            <a:ext cx="13738860" cy="251675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pPr/>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xmlns="" val="8659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pPr/>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xmlns="" val="70270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377046" y="6246535"/>
            <a:ext cx="17303347" cy="13693138"/>
          </a:xfrm>
        </p:spPr>
        <p:txBody>
          <a:bodyPr anchor="b">
            <a:normAutofit/>
          </a:bodyPr>
          <a:lstStyle>
            <a:lvl1pPr algn="r">
              <a:defRPr sz="144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7046" y="20238375"/>
            <a:ext cx="17303347" cy="5487955"/>
          </a:xfrm>
        </p:spPr>
        <p:txBody>
          <a:bodyPr/>
          <a:lstStyle>
            <a:lvl1pPr marL="0" indent="0" algn="r">
              <a:lnSpc>
                <a:spcPct val="112000"/>
              </a:lnSpc>
              <a:spcBef>
                <a:spcPts val="0"/>
              </a:spcBef>
              <a:spcAft>
                <a:spcPts val="0"/>
              </a:spcAft>
              <a:buNone/>
              <a:defRPr sz="4320">
                <a:solidFill>
                  <a:schemeClr val="tx2"/>
                </a:solidFill>
              </a:defRPr>
            </a:lvl1pPr>
            <a:lvl2pPr marL="822960" indent="0">
              <a:buNone/>
              <a:defRPr sz="3600">
                <a:solidFill>
                  <a:schemeClr val="tx1">
                    <a:tint val="75000"/>
                  </a:schemeClr>
                </a:solidFill>
              </a:defRPr>
            </a:lvl2pPr>
            <a:lvl3pPr marL="1645920" indent="0">
              <a:buNone/>
              <a:defRPr sz="3240">
                <a:solidFill>
                  <a:schemeClr val="tx1">
                    <a:tint val="75000"/>
                  </a:schemeClr>
                </a:solidFill>
              </a:defRPr>
            </a:lvl3pPr>
            <a:lvl4pPr marL="2468880" indent="0">
              <a:buNone/>
              <a:defRPr sz="2880">
                <a:solidFill>
                  <a:schemeClr val="tx1">
                    <a:tint val="75000"/>
                  </a:schemeClr>
                </a:solidFill>
              </a:defRPr>
            </a:lvl4pPr>
            <a:lvl5pPr marL="3291840" indent="0">
              <a:buNone/>
              <a:defRPr sz="2880">
                <a:solidFill>
                  <a:schemeClr val="tx1">
                    <a:tint val="75000"/>
                  </a:schemeClr>
                </a:solidFill>
              </a:defRPr>
            </a:lvl5pPr>
            <a:lvl6pPr marL="4114800" indent="0">
              <a:buNone/>
              <a:defRPr sz="2880">
                <a:solidFill>
                  <a:schemeClr val="tx1">
                    <a:tint val="75000"/>
                  </a:schemeClr>
                </a:solidFill>
              </a:defRPr>
            </a:lvl6pPr>
            <a:lvl7pPr marL="4937760" indent="0">
              <a:buNone/>
              <a:defRPr sz="2880">
                <a:solidFill>
                  <a:schemeClr val="tx1">
                    <a:tint val="75000"/>
                  </a:schemeClr>
                </a:solidFill>
              </a:defRPr>
            </a:lvl7pPr>
            <a:lvl8pPr marL="5760720" indent="0">
              <a:buNone/>
              <a:defRPr sz="2880">
                <a:solidFill>
                  <a:schemeClr val="tx1">
                    <a:tint val="75000"/>
                  </a:schemeClr>
                </a:solidFill>
              </a:defRPr>
            </a:lvl8pPr>
            <a:lvl9pPr marL="6583680" indent="0">
              <a:buNone/>
              <a:defRPr sz="28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330035" y="30976253"/>
            <a:ext cx="2920337" cy="1942147"/>
          </a:xfrm>
        </p:spPr>
        <p:txBody>
          <a:bodyPr/>
          <a:lstStyle>
            <a:lvl1pPr>
              <a:defRPr>
                <a:solidFill>
                  <a:schemeClr val="tx2"/>
                </a:solidFill>
              </a:defRPr>
            </a:lvl1pPr>
          </a:lstStyle>
          <a:p>
            <a:fld id="{1160EA64-D806-43AC-9DF2-F8C432F32B4C}" type="datetimeFigureOut">
              <a:rPr lang="en-US" smtClean="0"/>
              <a:pPr/>
              <a:t>8/16/2019</a:t>
            </a:fld>
            <a:endParaRPr lang="en-US" dirty="0"/>
          </a:p>
        </p:txBody>
      </p:sp>
      <p:sp>
        <p:nvSpPr>
          <p:cNvPr id="5" name="Footer Placeholder 4"/>
          <p:cNvSpPr>
            <a:spLocks noGrp="1"/>
          </p:cNvSpPr>
          <p:nvPr>
            <p:ph type="ftr" sz="quarter" idx="11"/>
          </p:nvPr>
        </p:nvSpPr>
        <p:spPr>
          <a:xfrm>
            <a:off x="4651763" y="30976253"/>
            <a:ext cx="12642079" cy="1942147"/>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17695230" y="30976253"/>
            <a:ext cx="2873326" cy="1942147"/>
          </a:xfrm>
        </p:spPr>
        <p:txBody>
          <a:bodyPr/>
          <a:lstStyle>
            <a:lvl1pPr>
              <a:defRPr>
                <a:solidFill>
                  <a:schemeClr val="tx2"/>
                </a:solidFill>
              </a:defRPr>
            </a:lvl1pPr>
          </a:lstStyle>
          <a:p>
            <a:fld id="{8A7A6979-0714-4377-B894-6BE4C2D6E202}" type="slidenum">
              <a:rPr lang="en-US" smtClean="0"/>
              <a:pPr/>
              <a:t>‹#›</a:t>
            </a:fld>
            <a:endParaRPr lang="en-US" dirty="0"/>
          </a:p>
        </p:txBody>
      </p:sp>
      <p:sp>
        <p:nvSpPr>
          <p:cNvPr id="7" name="Freeform 6"/>
          <p:cNvSpPr/>
          <p:nvPr/>
        </p:nvSpPr>
        <p:spPr bwMode="auto">
          <a:xfrm>
            <a:off x="14673533" y="8091130"/>
            <a:ext cx="5895024" cy="21160742"/>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p:cNvSpPr/>
          <p:nvPr/>
        </p:nvSpPr>
        <p:spPr bwMode="auto">
          <a:xfrm>
            <a:off x="14673533" y="8091130"/>
            <a:ext cx="5895024" cy="21160742"/>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xmlns="" val="206504856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2468880" y="10972802"/>
            <a:ext cx="8006016" cy="1719072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745725" y="10972802"/>
            <a:ext cx="8006016" cy="17190725"/>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pPr/>
              <a:t>8/16/2019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xmlns="" val="1787979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68880" y="3291840"/>
            <a:ext cx="17282160" cy="713232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68880" y="11233104"/>
            <a:ext cx="8006016" cy="3954778"/>
          </a:xfrm>
        </p:spPr>
        <p:txBody>
          <a:bodyPr anchor="b">
            <a:noAutofit/>
          </a:bodyPr>
          <a:lstStyle>
            <a:lvl1pPr marL="0" indent="0">
              <a:lnSpc>
                <a:spcPct val="84000"/>
              </a:lnSpc>
              <a:spcBef>
                <a:spcPts val="0"/>
              </a:spcBef>
              <a:spcAft>
                <a:spcPts val="0"/>
              </a:spcAft>
              <a:buNone/>
              <a:defRPr sz="5760" b="0" baseline="0">
                <a:solidFill>
                  <a:schemeClr val="tx2"/>
                </a:solidFill>
              </a:defRPr>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4" name="Content Placeholder 3"/>
          <p:cNvSpPr>
            <a:spLocks noGrp="1"/>
          </p:cNvSpPr>
          <p:nvPr>
            <p:ph sz="half" idx="2"/>
          </p:nvPr>
        </p:nvSpPr>
        <p:spPr>
          <a:xfrm>
            <a:off x="2468881" y="15865001"/>
            <a:ext cx="8006014" cy="12298526"/>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745024" y="11278819"/>
            <a:ext cx="8006016" cy="3954778"/>
          </a:xfrm>
        </p:spPr>
        <p:txBody>
          <a:bodyPr anchor="b">
            <a:noAutofit/>
          </a:bodyPr>
          <a:lstStyle>
            <a:lvl1pPr marL="0" indent="0">
              <a:lnSpc>
                <a:spcPct val="84000"/>
              </a:lnSpc>
              <a:spcBef>
                <a:spcPts val="0"/>
              </a:spcBef>
              <a:spcAft>
                <a:spcPts val="0"/>
              </a:spcAft>
              <a:buNone/>
              <a:defRPr sz="5760" b="0" baseline="0">
                <a:solidFill>
                  <a:schemeClr val="tx2"/>
                </a:solidFill>
              </a:defRPr>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6" name="Content Placeholder 5"/>
          <p:cNvSpPr>
            <a:spLocks noGrp="1"/>
          </p:cNvSpPr>
          <p:nvPr>
            <p:ph sz="quarter" idx="4"/>
          </p:nvPr>
        </p:nvSpPr>
        <p:spPr>
          <a:xfrm>
            <a:off x="11745024" y="15865001"/>
            <a:ext cx="8006016" cy="12298526"/>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7D4976-E339-4826-83B7-FBD03F55ECF8}" type="datetimeFigureOut">
              <a:rPr lang="en-US" smtClean="0"/>
              <a:pPr/>
              <a:t>8/16/2019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xmlns="" val="827304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pPr/>
              <a:t>8/16/2019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xmlns="" val="170511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pPr/>
              <a:t>8/16/2019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xmlns="" val="1821666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1805"/>
            <a:ext cx="9546336" cy="329165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303020" y="3291840"/>
            <a:ext cx="6940296" cy="10357843"/>
          </a:xfrm>
        </p:spPr>
        <p:txBody>
          <a:bodyPr anchor="t">
            <a:noAutofit/>
          </a:bodyPr>
          <a:lstStyle>
            <a:lvl1pPr>
              <a:lnSpc>
                <a:spcPct val="84000"/>
              </a:lnSpc>
              <a:defRPr sz="1056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11260836" y="3291845"/>
            <a:ext cx="9381744" cy="24841200"/>
          </a:xfrm>
        </p:spPr>
        <p:txBody>
          <a:bodyPr/>
          <a:lstStyle>
            <a:lvl1pPr>
              <a:defRPr sz="3600"/>
            </a:lvl1pPr>
            <a:lvl2pPr>
              <a:defRPr sz="3600"/>
            </a:lvl2pPr>
            <a:lvl3pPr>
              <a:defRPr sz="3240"/>
            </a:lvl3pPr>
            <a:lvl4pPr>
              <a:defRPr sz="3240"/>
            </a:lvl4pPr>
            <a:lvl5pPr>
              <a:defRPr sz="2880"/>
            </a:lvl5pPr>
            <a:lvl6pPr>
              <a:defRPr sz="2880"/>
            </a:lvl6pPr>
            <a:lvl7pPr>
              <a:defRPr sz="2880"/>
            </a:lvl7pPr>
            <a:lvl8pPr>
              <a:defRPr sz="2880"/>
            </a:lvl8pPr>
            <a:lvl9pPr>
              <a:defRPr sz="28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3020" y="13710451"/>
            <a:ext cx="6940296" cy="14453069"/>
          </a:xfrm>
        </p:spPr>
        <p:txBody>
          <a:bodyPr>
            <a:normAutofit/>
          </a:bodyPr>
          <a:lstStyle>
            <a:lvl1pPr marL="0" indent="0">
              <a:lnSpc>
                <a:spcPct val="113000"/>
              </a:lnSpc>
              <a:spcBef>
                <a:spcPts val="0"/>
              </a:spcBef>
              <a:spcAft>
                <a:spcPts val="3600"/>
              </a:spcAft>
              <a:buNone/>
              <a:defRPr sz="384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p:cNvSpPr>
            <a:spLocks noGrp="1"/>
          </p:cNvSpPr>
          <p:nvPr>
            <p:ph type="dt" sz="half" idx="10"/>
          </p:nvPr>
        </p:nvSpPr>
        <p:spPr>
          <a:xfrm>
            <a:off x="1303021" y="30976253"/>
            <a:ext cx="2168230" cy="1942147"/>
          </a:xfrm>
        </p:spPr>
        <p:txBody>
          <a:bodyPr/>
          <a:lstStyle>
            <a:lvl1pPr>
              <a:defRPr>
                <a:solidFill>
                  <a:schemeClr val="tx2"/>
                </a:solidFill>
              </a:defRPr>
            </a:lvl1pPr>
          </a:lstStyle>
          <a:p>
            <a:fld id="{D1BE4249-C0D0-4B06-8692-E8BB871AF643}" type="datetimeFigureOut">
              <a:rPr lang="en-US" smtClean="0"/>
              <a:pPr/>
              <a:t>8/16/2019</a:t>
            </a:fld>
            <a:endParaRPr lang="en-US" dirty="0"/>
          </a:p>
        </p:txBody>
      </p:sp>
      <p:sp>
        <p:nvSpPr>
          <p:cNvPr id="6" name="Footer Placeholder 5"/>
          <p:cNvSpPr>
            <a:spLocks noGrp="1"/>
          </p:cNvSpPr>
          <p:nvPr>
            <p:ph type="ftr" sz="quarter" idx="11"/>
          </p:nvPr>
        </p:nvSpPr>
        <p:spPr>
          <a:xfrm>
            <a:off x="3970702" y="30976253"/>
            <a:ext cx="4272614" cy="1942147"/>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17789653" y="30976253"/>
            <a:ext cx="2873326" cy="1942147"/>
          </a:xfrm>
        </p:spPr>
        <p:txBody>
          <a:bodyPr/>
          <a:lstStyle>
            <a:lvl1pPr>
              <a:defRPr>
                <a:solidFill>
                  <a:schemeClr val="tx2"/>
                </a:solidFill>
              </a:defRPr>
            </a:lvl1pPr>
          </a:lstStyle>
          <a:p>
            <a:fld id="{8A7A6979-0714-4377-B894-6BE4C2D6E202}" type="slidenum">
              <a:rPr lang="en-US" smtClean="0"/>
              <a:pPr/>
              <a:t>‹#›</a:t>
            </a:fld>
            <a:endParaRPr lang="en-US" dirty="0"/>
          </a:p>
        </p:txBody>
      </p:sp>
      <p:sp>
        <p:nvSpPr>
          <p:cNvPr id="9" name="Rectangle 8"/>
          <p:cNvSpPr/>
          <p:nvPr/>
        </p:nvSpPr>
        <p:spPr>
          <a:xfrm>
            <a:off x="9546336" y="1805"/>
            <a:ext cx="41148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546336" y="1805"/>
            <a:ext cx="41148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67602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1805"/>
            <a:ext cx="9546336" cy="329165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303020" y="3291840"/>
            <a:ext cx="6940296" cy="10357843"/>
          </a:xfrm>
        </p:spPr>
        <p:txBody>
          <a:bodyPr anchor="t">
            <a:normAutofit/>
          </a:bodyPr>
          <a:lstStyle>
            <a:lvl1pPr>
              <a:lnSpc>
                <a:spcPct val="84000"/>
              </a:lnSpc>
              <a:defRPr sz="1056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9957816" y="7"/>
            <a:ext cx="11987784" cy="32918395"/>
          </a:xfrm>
        </p:spPr>
        <p:txBody>
          <a:bodyPr anchor="t">
            <a:normAutofit/>
          </a:bodyPr>
          <a:lstStyle>
            <a:lvl1pPr marL="0" indent="0">
              <a:buNone/>
              <a:defRPr sz="3600"/>
            </a:lvl1pPr>
            <a:lvl2pPr marL="822960" indent="0">
              <a:buNone/>
              <a:defRPr sz="3600"/>
            </a:lvl2pPr>
            <a:lvl3pPr marL="1645920" indent="0">
              <a:buNone/>
              <a:defRPr sz="3600"/>
            </a:lvl3pPr>
            <a:lvl4pPr marL="2468880" indent="0">
              <a:buNone/>
              <a:defRPr sz="3600"/>
            </a:lvl4pPr>
            <a:lvl5pPr marL="3291840" indent="0">
              <a:buNone/>
              <a:defRPr sz="3600"/>
            </a:lvl5pPr>
            <a:lvl6pPr marL="4114800" indent="0">
              <a:buNone/>
              <a:defRPr sz="3600"/>
            </a:lvl6pPr>
            <a:lvl7pPr marL="4937760" indent="0">
              <a:buNone/>
              <a:defRPr sz="3600"/>
            </a:lvl7pPr>
            <a:lvl8pPr marL="5760720" indent="0">
              <a:buNone/>
              <a:defRPr sz="3600"/>
            </a:lvl8pPr>
            <a:lvl9pPr marL="6583680" indent="0">
              <a:buNone/>
              <a:defRPr sz="3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303020" y="13708646"/>
            <a:ext cx="6940296" cy="14454874"/>
          </a:xfrm>
        </p:spPr>
        <p:txBody>
          <a:bodyPr>
            <a:normAutofit/>
          </a:bodyPr>
          <a:lstStyle>
            <a:lvl1pPr marL="0" indent="0">
              <a:lnSpc>
                <a:spcPct val="113000"/>
              </a:lnSpc>
              <a:spcBef>
                <a:spcPts val="0"/>
              </a:spcBef>
              <a:spcAft>
                <a:spcPts val="3600"/>
              </a:spcAft>
              <a:buNone/>
              <a:defRPr sz="384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p:cNvSpPr>
            <a:spLocks noGrp="1"/>
          </p:cNvSpPr>
          <p:nvPr>
            <p:ph type="dt" sz="half" idx="10"/>
          </p:nvPr>
        </p:nvSpPr>
        <p:spPr>
          <a:xfrm>
            <a:off x="1303021" y="30976253"/>
            <a:ext cx="2168230" cy="1942147"/>
          </a:xfrm>
        </p:spPr>
        <p:txBody>
          <a:bodyPr/>
          <a:lstStyle>
            <a:lvl1pPr>
              <a:defRPr>
                <a:solidFill>
                  <a:schemeClr val="tx2"/>
                </a:solidFill>
              </a:defRPr>
            </a:lvl1pPr>
          </a:lstStyle>
          <a:p>
            <a:fld id="{042B0DB6-F5C7-45FB-8CF3-31B45F9C2DAC}" type="datetimeFigureOut">
              <a:rPr lang="en-US" smtClean="0"/>
              <a:pPr/>
              <a:t>8/16/2019</a:t>
            </a:fld>
            <a:endParaRPr lang="en-US" dirty="0"/>
          </a:p>
        </p:txBody>
      </p:sp>
      <p:sp>
        <p:nvSpPr>
          <p:cNvPr id="6" name="Footer Placeholder 5"/>
          <p:cNvSpPr>
            <a:spLocks noGrp="1"/>
          </p:cNvSpPr>
          <p:nvPr>
            <p:ph type="ftr" sz="quarter" idx="11"/>
          </p:nvPr>
        </p:nvSpPr>
        <p:spPr>
          <a:xfrm>
            <a:off x="3970702" y="30976253"/>
            <a:ext cx="4272614" cy="1942147"/>
          </a:xfrm>
        </p:spPr>
        <p:txBody>
          <a:bodyPr/>
          <a:lstStyle>
            <a:lvl1pPr>
              <a:defRPr>
                <a:solidFill>
                  <a:schemeClr val="tx2"/>
                </a:solidFill>
              </a:defRPr>
            </a:lvl1pPr>
          </a:lstStyle>
          <a:p>
            <a:r>
              <a:rPr lang="en-US"/>
              <a:t>
              </a:t>
            </a:r>
            <a:endParaRPr lang="en-US" dirty="0"/>
          </a:p>
        </p:txBody>
      </p:sp>
      <p:sp>
        <p:nvSpPr>
          <p:cNvPr id="7" name="Slide Number Placeholder 6"/>
          <p:cNvSpPr>
            <a:spLocks noGrp="1"/>
          </p:cNvSpPr>
          <p:nvPr>
            <p:ph type="sldNum" sz="quarter" idx="12"/>
          </p:nvPr>
        </p:nvSpPr>
        <p:spPr>
          <a:xfrm>
            <a:off x="17789653" y="30976253"/>
            <a:ext cx="2873326" cy="1942147"/>
          </a:xfrm>
        </p:spPr>
        <p:txBody>
          <a:bodyPr/>
          <a:lstStyle>
            <a:lvl1pPr>
              <a:defRPr>
                <a:solidFill>
                  <a:schemeClr val="tx2"/>
                </a:solidFill>
              </a:defRPr>
            </a:lvl1pPr>
          </a:lstStyle>
          <a:p>
            <a:fld id="{8A7A6979-0714-4377-B894-6BE4C2D6E202}" type="slidenum">
              <a:rPr lang="en-US" smtClean="0"/>
              <a:pPr/>
              <a:t>‹#›</a:t>
            </a:fld>
            <a:endParaRPr lang="en-US" dirty="0"/>
          </a:p>
        </p:txBody>
      </p:sp>
      <p:sp>
        <p:nvSpPr>
          <p:cNvPr id="9" name="Rectangle 8"/>
          <p:cNvSpPr/>
          <p:nvPr/>
        </p:nvSpPr>
        <p:spPr>
          <a:xfrm>
            <a:off x="9546336" y="1805"/>
            <a:ext cx="41148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546336" y="1805"/>
            <a:ext cx="41148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177107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68880" y="3291840"/>
            <a:ext cx="17282160" cy="713232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468880" y="10972800"/>
            <a:ext cx="17282160" cy="17190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03170" y="30976253"/>
            <a:ext cx="2168230" cy="1942147"/>
          </a:xfrm>
          <a:prstGeom prst="rect">
            <a:avLst/>
          </a:prstGeom>
        </p:spPr>
        <p:txBody>
          <a:bodyPr vert="horz" lIns="91440" tIns="45720" rIns="91440" bIns="45720" rtlCol="0" anchor="ctr"/>
          <a:lstStyle>
            <a:lvl1pPr algn="l">
              <a:defRPr sz="2400" baseline="0">
                <a:solidFill>
                  <a:schemeClr val="tx2"/>
                </a:solidFill>
              </a:defRPr>
            </a:lvl1pPr>
          </a:lstStyle>
          <a:p>
            <a:fld id="{1160EA64-D806-43AC-9DF2-F8C432F32B4C}" type="datetimeFigureOut">
              <a:rPr lang="en-US" smtClean="0"/>
              <a:pPr/>
              <a:t>8/16/2019</a:t>
            </a:fld>
            <a:endParaRPr lang="en-US" dirty="0"/>
          </a:p>
        </p:txBody>
      </p:sp>
      <p:sp>
        <p:nvSpPr>
          <p:cNvPr id="5" name="Footer Placeholder 4"/>
          <p:cNvSpPr>
            <a:spLocks noGrp="1"/>
          </p:cNvSpPr>
          <p:nvPr>
            <p:ph type="ftr" sz="quarter" idx="3"/>
          </p:nvPr>
        </p:nvSpPr>
        <p:spPr>
          <a:xfrm>
            <a:off x="5208417" y="30976253"/>
            <a:ext cx="11305495" cy="1942147"/>
          </a:xfrm>
          <a:prstGeom prst="rect">
            <a:avLst/>
          </a:prstGeom>
        </p:spPr>
        <p:txBody>
          <a:bodyPr vert="horz" lIns="91440" tIns="45720" rIns="91440" bIns="45720" rtlCol="0" anchor="ctr"/>
          <a:lstStyle>
            <a:lvl1pPr algn="l">
              <a:defRPr sz="24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17050926" y="30976253"/>
            <a:ext cx="2873326" cy="1942147"/>
          </a:xfrm>
          <a:prstGeom prst="rect">
            <a:avLst/>
          </a:prstGeom>
        </p:spPr>
        <p:txBody>
          <a:bodyPr vert="horz" lIns="91440" tIns="45720" rIns="91440" bIns="45720" rtlCol="0" anchor="ctr"/>
          <a:lstStyle>
            <a:lvl1pPr algn="r">
              <a:defRPr sz="2400" baseline="0">
                <a:solidFill>
                  <a:schemeClr val="tx2"/>
                </a:solidFill>
              </a:defRPr>
            </a:lvl1pPr>
          </a:lstStyle>
          <a:p>
            <a:fld id="{8A7A6979-0714-4377-B894-6BE4C2D6E202}" type="slidenum">
              <a:rPr lang="en-US" smtClean="0"/>
              <a:pPr/>
              <a:t>‹#›</a:t>
            </a:fld>
            <a:endParaRPr lang="en-US" dirty="0"/>
          </a:p>
        </p:txBody>
      </p:sp>
      <p:sp>
        <p:nvSpPr>
          <p:cNvPr id="9" name="Rectangle 8"/>
          <p:cNvSpPr/>
          <p:nvPr/>
        </p:nvSpPr>
        <p:spPr>
          <a:xfrm>
            <a:off x="860570" y="1805"/>
            <a:ext cx="41148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60570" y="1805"/>
            <a:ext cx="41148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1850237346"/>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1645920" rtl="0" eaLnBrk="1" latinLnBrk="0" hangingPunct="1">
        <a:lnSpc>
          <a:spcPct val="89000"/>
        </a:lnSpc>
        <a:spcBef>
          <a:spcPct val="0"/>
        </a:spcBef>
        <a:buNone/>
        <a:defRPr sz="10560" kern="1200" baseline="0">
          <a:solidFill>
            <a:schemeClr val="tx2"/>
          </a:solidFill>
          <a:latin typeface="+mj-lt"/>
          <a:ea typeface="+mj-ea"/>
          <a:cs typeface="+mj-cs"/>
        </a:defRPr>
      </a:lvl1pPr>
    </p:titleStyle>
    <p:bodyStyle>
      <a:lvl1pPr marL="921715" indent="-921715" algn="l" defTabSz="1645920" rtl="0" eaLnBrk="1" latinLnBrk="0" hangingPunct="1">
        <a:lnSpc>
          <a:spcPct val="94000"/>
        </a:lnSpc>
        <a:spcBef>
          <a:spcPts val="2400"/>
        </a:spcBef>
        <a:spcAft>
          <a:spcPts val="480"/>
        </a:spcAft>
        <a:buFont typeface="Franklin Gothic Book" panose="020B0503020102020204" pitchFamily="34" charset="0"/>
        <a:buChar char="■"/>
        <a:defRPr sz="4800" kern="1200" baseline="0">
          <a:solidFill>
            <a:schemeClr val="tx2"/>
          </a:solidFill>
          <a:latin typeface="+mn-lt"/>
          <a:ea typeface="+mn-ea"/>
          <a:cs typeface="+mn-cs"/>
        </a:defRPr>
      </a:lvl1pPr>
      <a:lvl2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4800" i="1" kern="1200" baseline="0">
          <a:solidFill>
            <a:schemeClr val="tx2"/>
          </a:solidFill>
          <a:latin typeface="+mn-lt"/>
          <a:ea typeface="+mn-ea"/>
          <a:cs typeface="+mn-cs"/>
        </a:defRPr>
      </a:lvl2pPr>
      <a:lvl3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4320" kern="1200" baseline="0">
          <a:solidFill>
            <a:schemeClr val="tx2"/>
          </a:solidFill>
          <a:latin typeface="+mn-lt"/>
          <a:ea typeface="+mn-ea"/>
          <a:cs typeface="+mn-cs"/>
        </a:defRPr>
      </a:lvl3pPr>
      <a:lvl4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4320" i="1" kern="1200" baseline="0">
          <a:solidFill>
            <a:schemeClr val="tx2"/>
          </a:solidFill>
          <a:latin typeface="+mn-lt"/>
          <a:ea typeface="+mn-ea"/>
          <a:cs typeface="+mn-cs"/>
        </a:defRPr>
      </a:lvl4pPr>
      <a:lvl5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3840" kern="1200" baseline="0">
          <a:solidFill>
            <a:schemeClr val="tx2"/>
          </a:solidFill>
          <a:latin typeface="+mn-lt"/>
          <a:ea typeface="+mn-ea"/>
          <a:cs typeface="+mn-cs"/>
        </a:defRPr>
      </a:lvl5pPr>
      <a:lvl6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3840" i="1" kern="1200" baseline="0">
          <a:solidFill>
            <a:schemeClr val="tx2"/>
          </a:solidFill>
          <a:latin typeface="+mn-lt"/>
          <a:ea typeface="+mn-ea"/>
          <a:cs typeface="+mn-cs"/>
        </a:defRPr>
      </a:lvl6pPr>
      <a:lvl7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3360" kern="1200" baseline="0">
          <a:solidFill>
            <a:schemeClr val="tx2"/>
          </a:solidFill>
          <a:latin typeface="+mn-lt"/>
          <a:ea typeface="+mn-ea"/>
          <a:cs typeface="+mn-cs"/>
        </a:defRPr>
      </a:lvl7pPr>
      <a:lvl8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3360" i="1" kern="1200" baseline="0">
          <a:solidFill>
            <a:schemeClr val="tx2"/>
          </a:solidFill>
          <a:latin typeface="+mn-lt"/>
          <a:ea typeface="+mn-ea"/>
          <a:cs typeface="+mn-cs"/>
        </a:defRPr>
      </a:lvl8pPr>
      <a:lvl9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3360" kern="1200" baseline="0">
          <a:solidFill>
            <a:schemeClr val="tx2"/>
          </a:solidFill>
          <a:latin typeface="+mn-lt"/>
          <a:ea typeface="+mn-ea"/>
          <a:cs typeface="+mn-cs"/>
        </a:defRPr>
      </a:lvl9pPr>
    </p:bodyStyle>
    <p:otherStyle>
      <a:defPPr>
        <a:defRPr lang="en-US"/>
      </a:defPPr>
      <a:lvl1pPr marL="0" algn="l" defTabSz="1645920" rtl="0" eaLnBrk="1" latinLnBrk="0" hangingPunct="1">
        <a:defRPr sz="3240" kern="1200">
          <a:solidFill>
            <a:schemeClr val="tx1"/>
          </a:solidFill>
          <a:latin typeface="+mn-lt"/>
          <a:ea typeface="+mn-ea"/>
          <a:cs typeface="+mn-cs"/>
        </a:defRPr>
      </a:lvl1pPr>
      <a:lvl2pPr marL="822960" algn="l" defTabSz="1645920" rtl="0" eaLnBrk="1" latinLnBrk="0" hangingPunct="1">
        <a:defRPr sz="3240" kern="1200">
          <a:solidFill>
            <a:schemeClr val="tx1"/>
          </a:solidFill>
          <a:latin typeface="+mn-lt"/>
          <a:ea typeface="+mn-ea"/>
          <a:cs typeface="+mn-cs"/>
        </a:defRPr>
      </a:lvl2pPr>
      <a:lvl3pPr marL="1645920" algn="l" defTabSz="1645920" rtl="0" eaLnBrk="1" latinLnBrk="0" hangingPunct="1">
        <a:defRPr sz="3240" kern="1200">
          <a:solidFill>
            <a:schemeClr val="tx1"/>
          </a:solidFill>
          <a:latin typeface="+mn-lt"/>
          <a:ea typeface="+mn-ea"/>
          <a:cs typeface="+mn-cs"/>
        </a:defRPr>
      </a:lvl3pPr>
      <a:lvl4pPr marL="2468880" algn="l" defTabSz="1645920" rtl="0" eaLnBrk="1" latinLnBrk="0" hangingPunct="1">
        <a:defRPr sz="3240" kern="1200">
          <a:solidFill>
            <a:schemeClr val="tx1"/>
          </a:solidFill>
          <a:latin typeface="+mn-lt"/>
          <a:ea typeface="+mn-ea"/>
          <a:cs typeface="+mn-cs"/>
        </a:defRPr>
      </a:lvl4pPr>
      <a:lvl5pPr marL="3291840" algn="l" defTabSz="1645920" rtl="0" eaLnBrk="1" latinLnBrk="0" hangingPunct="1">
        <a:defRPr sz="3240" kern="1200">
          <a:solidFill>
            <a:schemeClr val="tx1"/>
          </a:solidFill>
          <a:latin typeface="+mn-lt"/>
          <a:ea typeface="+mn-ea"/>
          <a:cs typeface="+mn-cs"/>
        </a:defRPr>
      </a:lvl5pPr>
      <a:lvl6pPr marL="4114800" algn="l" defTabSz="1645920" rtl="0" eaLnBrk="1" latinLnBrk="0" hangingPunct="1">
        <a:defRPr sz="3240" kern="1200">
          <a:solidFill>
            <a:schemeClr val="tx1"/>
          </a:solidFill>
          <a:latin typeface="+mn-lt"/>
          <a:ea typeface="+mn-ea"/>
          <a:cs typeface="+mn-cs"/>
        </a:defRPr>
      </a:lvl6pPr>
      <a:lvl7pPr marL="4937760" algn="l" defTabSz="1645920" rtl="0" eaLnBrk="1" latinLnBrk="0" hangingPunct="1">
        <a:defRPr sz="3240" kern="1200">
          <a:solidFill>
            <a:schemeClr val="tx1"/>
          </a:solidFill>
          <a:latin typeface="+mn-lt"/>
          <a:ea typeface="+mn-ea"/>
          <a:cs typeface="+mn-cs"/>
        </a:defRPr>
      </a:lvl7pPr>
      <a:lvl8pPr marL="5760720" algn="l" defTabSz="1645920" rtl="0" eaLnBrk="1" latinLnBrk="0" hangingPunct="1">
        <a:defRPr sz="3240" kern="1200">
          <a:solidFill>
            <a:schemeClr val="tx1"/>
          </a:solidFill>
          <a:latin typeface="+mn-lt"/>
          <a:ea typeface="+mn-ea"/>
          <a:cs typeface="+mn-cs"/>
        </a:defRPr>
      </a:lvl8pPr>
      <a:lvl9pPr marL="6583680" algn="l" defTabSz="1645920" rtl="0" eaLnBrk="1" latinLnBrk="0" hangingPunct="1">
        <a:defRPr sz="324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tif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E1EDEA"/>
        </a:solidFill>
        <a:effectLst/>
      </p:bgPr>
    </p:bg>
    <p:spTree>
      <p:nvGrpSpPr>
        <p:cNvPr id="1" name=""/>
        <p:cNvGrpSpPr/>
        <p:nvPr/>
      </p:nvGrpSpPr>
      <p:grpSpPr>
        <a:xfrm>
          <a:off x="0" y="0"/>
          <a:ext cx="0" cy="0"/>
          <a:chOff x="0" y="0"/>
          <a:chExt cx="0" cy="0"/>
        </a:xfrm>
      </p:grpSpPr>
      <p:sp>
        <p:nvSpPr>
          <p:cNvPr id="9" name="Rectangle 8"/>
          <p:cNvSpPr/>
          <p:nvPr/>
        </p:nvSpPr>
        <p:spPr>
          <a:xfrm>
            <a:off x="11031362" y="8229476"/>
            <a:ext cx="10365598" cy="16154526"/>
          </a:xfrm>
          <a:prstGeom prst="rect">
            <a:avLst/>
          </a:prstGeom>
          <a:solidFill>
            <a:schemeClr val="lt1"/>
          </a:solidFill>
          <a:ln w="190500" cap="sq" cmpd="sng">
            <a:solidFill>
              <a:srgbClr val="002F84"/>
            </a:solidFill>
            <a:prstDash val="solid"/>
            <a:miter lim="800000"/>
          </a:ln>
        </p:spPr>
        <p:style>
          <a:lnRef idx="2">
            <a:schemeClr val="accent4"/>
          </a:lnRef>
          <a:fillRef idx="1">
            <a:schemeClr val="lt1"/>
          </a:fillRef>
          <a:effectRef idx="0">
            <a:schemeClr val="accent4"/>
          </a:effectRef>
          <a:fontRef idx="minor">
            <a:schemeClr val="dk1"/>
          </a:fontRef>
        </p:style>
        <p:txBody>
          <a:bodyPr lIns="252000" rIns="324000" rtlCol="0" anchor="ctr"/>
          <a:lstStyle/>
          <a:p>
            <a:endParaRPr lang="en-US" b="1" dirty="0" smtClean="0"/>
          </a:p>
          <a:p>
            <a:endParaRPr lang="en-US" b="1" dirty="0" smtClean="0"/>
          </a:p>
          <a:p>
            <a:endParaRPr lang="en-US" b="1" dirty="0" smtClean="0"/>
          </a:p>
          <a:p>
            <a:r>
              <a:rPr lang="en-US" b="1" dirty="0" smtClean="0"/>
              <a:t>Food Groups and Mortality</a:t>
            </a:r>
          </a:p>
          <a:p>
            <a:pPr algn="just"/>
            <a:r>
              <a:rPr lang="en-US" sz="2300" dirty="0" smtClean="0"/>
              <a:t>Grains (-0.84) and Fruits (-0.43) showed strong negative correlations with CKD mortality </a:t>
            </a:r>
            <a:r>
              <a:rPr lang="en-US" sz="2300" dirty="0" smtClean="0"/>
              <a:t>i.e</a:t>
            </a:r>
            <a:r>
              <a:rPr lang="en-US" sz="2300" dirty="0" smtClean="0"/>
              <a:t>. when Grains and Fruits are taken less, mortality is high. Vegetables show positive (0.58) correlation i.e. when vegetables intakes are high, mortality is moderately high. Though this contradicts with other studies, </a:t>
            </a:r>
            <a:r>
              <a:rPr lang="en-US" sz="2300" dirty="0" smtClean="0"/>
              <a:t>Vegetable </a:t>
            </a:r>
            <a:r>
              <a:rPr lang="en-US" sz="2300" dirty="0" smtClean="0"/>
              <a:t>subgroups such as Starchy Vegetables and Other Vegetables (Tomatoes) are not recommended to CKD patients (as this study also finds). Moderate positive correlation considering total vegetables group, and the population subgroup used can be seen consistent with other studies.</a:t>
            </a:r>
          </a:p>
          <a:p>
            <a:endParaRPr lang="en-US" sz="1800" dirty="0" smtClean="0"/>
          </a:p>
          <a:p>
            <a:r>
              <a:rPr lang="en-US" b="1" dirty="0" smtClean="0"/>
              <a:t>Food Subgroups and Mortality</a:t>
            </a:r>
          </a:p>
          <a:p>
            <a:pPr algn="just"/>
            <a:r>
              <a:rPr lang="en-US" sz="2300" dirty="0" smtClean="0"/>
              <a:t>Other vegetables (0.68), Red and orange vegetables (0.55), and Starchy vegetables (0.44)   have positive correlations with mortality. Food subgroups such as Alcoholic beverages (-0.79), Sugars/Added Sugars and sweets (-0.64), Whole grains (-0.61), and ‘Nuts, Seeds, and Soy Products’ (-0.55) show the most negative correlations with CKD mortality. These outcome can also be seen consistent with current knowledge except for sugars. CKD is lower in drinkers than non-drinkers, Nuts being Phosphorous rich and Whole Grains being Potassium rich are detrimental to CKD patients</a:t>
            </a:r>
            <a:r>
              <a:rPr lang="en-US" sz="2300" dirty="0" smtClean="0"/>
              <a:t>.</a:t>
            </a:r>
          </a:p>
          <a:p>
            <a:pPr algn="just"/>
            <a:endParaRPr lang="en-US" sz="500" dirty="0" smtClean="0"/>
          </a:p>
          <a:p>
            <a:pPr algn="ctr"/>
            <a:r>
              <a:rPr lang="en-CA" sz="2000" b="1" dirty="0" smtClean="0"/>
              <a:t>Fig: Mortality </a:t>
            </a:r>
            <a:r>
              <a:rPr lang="en-CA" sz="2000" b="1" dirty="0" err="1" smtClean="0"/>
              <a:t>vs</a:t>
            </a:r>
            <a:r>
              <a:rPr lang="en-CA" sz="2000" b="1" dirty="0" smtClean="0"/>
              <a:t> Food Groups and Food Subgroups</a:t>
            </a:r>
          </a:p>
          <a:p>
            <a:pPr algn="ctr"/>
            <a:endParaRPr lang="en-US" sz="500" dirty="0" smtClean="0"/>
          </a:p>
          <a:p>
            <a:pPr algn="just"/>
            <a:endParaRPr lang="en-CA" dirty="0" smtClean="0"/>
          </a:p>
          <a:p>
            <a:pPr algn="just"/>
            <a:endParaRPr lang="en-CA" dirty="0" smtClean="0"/>
          </a:p>
          <a:p>
            <a:pPr algn="just"/>
            <a:endParaRPr lang="en-CA" dirty="0" smtClean="0"/>
          </a:p>
          <a:p>
            <a:pPr algn="just"/>
            <a:endParaRPr lang="en-CA" dirty="0" smtClean="0"/>
          </a:p>
          <a:p>
            <a:pPr algn="just"/>
            <a:endParaRPr lang="en-US" dirty="0" smtClean="0"/>
          </a:p>
          <a:p>
            <a:pPr algn="just"/>
            <a:endParaRPr lang="en-US" dirty="0" smtClean="0"/>
          </a:p>
          <a:p>
            <a:pPr algn="just"/>
            <a:endParaRPr lang="en-US" b="1" dirty="0" smtClean="0"/>
          </a:p>
          <a:p>
            <a:pPr algn="just"/>
            <a:r>
              <a:rPr lang="en-CA" sz="1800" dirty="0" smtClean="0"/>
              <a:t>                Whole </a:t>
            </a:r>
            <a:r>
              <a:rPr lang="en-CA" sz="1800" dirty="0" smtClean="0"/>
              <a:t>Grains                    </a:t>
            </a:r>
            <a:r>
              <a:rPr lang="en-CA" sz="1800" dirty="0" smtClean="0"/>
              <a:t>Alcohol                            </a:t>
            </a:r>
            <a:r>
              <a:rPr lang="en-CA" sz="1800" dirty="0" smtClean="0"/>
              <a:t>Other Veg.                       Sugar/Sweet</a:t>
            </a:r>
            <a:endParaRPr lang="en-US" sz="1800" dirty="0" smtClean="0"/>
          </a:p>
          <a:p>
            <a:pPr algn="just"/>
            <a:endParaRPr lang="en-US" sz="500" b="1" dirty="0" smtClean="0"/>
          </a:p>
          <a:p>
            <a:pPr algn="just"/>
            <a:r>
              <a:rPr lang="en-US" b="1" dirty="0" smtClean="0"/>
              <a:t>Food Groups, Food Nutrients, and Albumin </a:t>
            </a:r>
            <a:r>
              <a:rPr lang="en-US" b="1" dirty="0" err="1" smtClean="0"/>
              <a:t>Creatinine</a:t>
            </a:r>
            <a:r>
              <a:rPr lang="en-US" b="1" dirty="0" smtClean="0"/>
              <a:t> Ratio Association</a:t>
            </a:r>
          </a:p>
          <a:p>
            <a:pPr algn="just"/>
            <a:r>
              <a:rPr lang="en-US" sz="2300" dirty="0" smtClean="0"/>
              <a:t>The experiments using PCA and Regression showed negligible effect on ACR with food groups and subgroups. However, Dairy, and ‘Sugars, Sweets, and Beverages’, have higher and positive though negligible (0.02) effect than the others where Fruits (-0.01) showed negative effect. For nutrients Poly unsaturated fatty acids (-0.02), iron (-0.02) have negative correlation where </a:t>
            </a:r>
            <a:r>
              <a:rPr lang="en-US" sz="2300" dirty="0" err="1" smtClean="0"/>
              <a:t>Choline</a:t>
            </a:r>
            <a:r>
              <a:rPr lang="en-US" sz="2300" dirty="0" smtClean="0"/>
              <a:t> (0.02) showed positive correlation. Though the correlation numbers are negligible in this study, the positive and negative correlations are consistent with current knowledge.</a:t>
            </a:r>
          </a:p>
          <a:p>
            <a:endParaRPr lang="en-US" sz="1600" b="1" dirty="0" smtClean="0"/>
          </a:p>
          <a:p>
            <a:r>
              <a:rPr lang="en-US" b="1" dirty="0" smtClean="0"/>
              <a:t>Test -Set ACR Prediction</a:t>
            </a:r>
          </a:p>
          <a:p>
            <a:pPr algn="just"/>
            <a:r>
              <a:rPr lang="en-US" sz="2300" dirty="0" smtClean="0"/>
              <a:t>The best test set accuracies for ACR value prediction are found </a:t>
            </a:r>
            <a:r>
              <a:rPr lang="en-US" sz="2300" dirty="0" smtClean="0"/>
              <a:t>for 10 </a:t>
            </a:r>
            <a:r>
              <a:rPr lang="en-US" sz="2300" dirty="0" smtClean="0"/>
              <a:t>Fold Cross </a:t>
            </a:r>
            <a:r>
              <a:rPr lang="en-US" sz="2300" dirty="0" smtClean="0"/>
              <a:t>Validations with Polynomial </a:t>
            </a:r>
            <a:r>
              <a:rPr lang="en-US" sz="2300" dirty="0" smtClean="0"/>
              <a:t>Regression (95%), Polynomial Bayesian with Cross Validation (68%), Polynomial Regression (57%), Bayesian on Polynomial fit (41%), Cross Validation with Polynomial Random Forest Regression (21%)</a:t>
            </a:r>
          </a:p>
          <a:p>
            <a:endParaRPr lang="en-US" dirty="0" smtClean="0"/>
          </a:p>
          <a:p>
            <a:pPr algn="ctr"/>
            <a:endParaRPr lang="en-US" dirty="0"/>
          </a:p>
        </p:txBody>
      </p:sp>
      <p:sp>
        <p:nvSpPr>
          <p:cNvPr id="84" name="Rectangle 83"/>
          <p:cNvSpPr/>
          <p:nvPr/>
        </p:nvSpPr>
        <p:spPr bwMode="auto">
          <a:xfrm>
            <a:off x="609600" y="381000"/>
            <a:ext cx="20802600" cy="3352800"/>
          </a:xfrm>
          <a:prstGeom prst="rect">
            <a:avLst/>
          </a:prstGeom>
          <a:solidFill>
            <a:schemeClr val="bg1"/>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32" name="Rectangle 31"/>
          <p:cNvSpPr/>
          <p:nvPr/>
        </p:nvSpPr>
        <p:spPr bwMode="auto">
          <a:xfrm>
            <a:off x="605176" y="4054311"/>
            <a:ext cx="20822264" cy="3717966"/>
          </a:xfrm>
          <a:prstGeom prst="rect">
            <a:avLst/>
          </a:prstGeom>
          <a:ln w="190500">
            <a:solidFill>
              <a:srgbClr val="002F84"/>
            </a:solidFill>
            <a:prstDash val="solid"/>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252000" tIns="45720" rIns="28800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dirty="0" smtClean="0">
              <a:solidFill>
                <a:schemeClr val="tx1"/>
              </a:solidFill>
              <a:latin typeface="Times New Roman" charset="0"/>
            </a:endParaRPr>
          </a:p>
          <a:p>
            <a:pPr algn="ctr"/>
            <a:endParaRPr lang="en-US" dirty="0" smtClean="0"/>
          </a:p>
          <a:p>
            <a:pPr algn="ctr"/>
            <a:r>
              <a:rPr lang="en-US" sz="2300" dirty="0" smtClean="0"/>
              <a:t>Chronic Kidney Disease (CKD) leading to End Stage Renal Disease (ESRD) is very prevalent today. Over 37 millions of Americans have CKD. CKD/ESRD and other interrelated diseases such as Hypertension, Heart Diseases, and Diabetes cause a majority of the early deaths. In addition to kidney failure, CKD is also a major cause of death from stroke, and heart diseases. Studies show that drugs as well as lifestyle choices can prevent CKD, slow the progression of CKD, delay dialysis and kidney transplantation; consequently can prevent early deaths. There are many studies on the effect of drugs to control CKD and related complications. Little research are there on the effect of dietary patterns on the measure Albumin </a:t>
            </a:r>
            <a:r>
              <a:rPr lang="en-US" sz="2300" dirty="0" err="1" smtClean="0"/>
              <a:t>Creatinine</a:t>
            </a:r>
            <a:r>
              <a:rPr lang="en-US" sz="2300" dirty="0" smtClean="0"/>
              <a:t> Ratio (ACR) and on the mortality of CKD patients. This research has identified the association between dietary patterns and mortality of CKD patients. This research also studied the effect of dietary patterns on a CKD measure named ACR.</a:t>
            </a:r>
            <a:endParaRPr kumimoji="0" lang="en-US" sz="2400" b="0" i="0" u="none" strike="noStrike" cap="none" normalizeH="0" baseline="0" dirty="0">
              <a:ln>
                <a:noFill/>
              </a:ln>
              <a:solidFill>
                <a:schemeClr val="tx1"/>
              </a:solidFill>
              <a:effectLst/>
              <a:latin typeface="Times New Roman" charset="0"/>
            </a:endParaRPr>
          </a:p>
        </p:txBody>
      </p:sp>
      <p:sp>
        <p:nvSpPr>
          <p:cNvPr id="41" name="TextBox 40"/>
          <p:cNvSpPr txBox="1"/>
          <p:nvPr/>
        </p:nvSpPr>
        <p:spPr>
          <a:xfrm>
            <a:off x="883918" y="4333138"/>
            <a:ext cx="20245116" cy="707886"/>
          </a:xfrm>
          <a:prstGeom prst="rect">
            <a:avLst/>
          </a:prstGeom>
          <a:noFill/>
        </p:spPr>
        <p:txBody>
          <a:bodyPr wrap="square" rtlCol="0">
            <a:spAutoFit/>
          </a:bodyPr>
          <a:lstStyle/>
          <a:p>
            <a:pPr algn="ctr"/>
            <a:r>
              <a:rPr lang="en-US" sz="4000" b="1" dirty="0" smtClean="0">
                <a:solidFill>
                  <a:srgbClr val="002F84"/>
                </a:solidFill>
              </a:rPr>
              <a:t>Objective</a:t>
            </a:r>
            <a:endParaRPr lang="en-US" sz="4000" b="1" dirty="0"/>
          </a:p>
        </p:txBody>
      </p:sp>
      <p:sp>
        <p:nvSpPr>
          <p:cNvPr id="42" name="Rectangle 41"/>
          <p:cNvSpPr/>
          <p:nvPr/>
        </p:nvSpPr>
        <p:spPr bwMode="auto">
          <a:xfrm>
            <a:off x="609600" y="8229476"/>
            <a:ext cx="10058400" cy="10668000"/>
          </a:xfrm>
          <a:prstGeom prst="rect">
            <a:avLst/>
          </a:prstGeom>
          <a:ln w="190500">
            <a:solidFill>
              <a:srgbClr val="002F84"/>
            </a:solidFill>
            <a:prstDash val="solid"/>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288000" tIns="45720" rIns="32400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charset="0"/>
            </a:endParaRPr>
          </a:p>
          <a:p>
            <a:endParaRPr lang="en-US" dirty="0" smtClean="0">
              <a:solidFill>
                <a:schemeClr val="tx1"/>
              </a:solidFill>
              <a:latin typeface="Times New Roman" charset="0"/>
            </a:endParaRPr>
          </a:p>
          <a:p>
            <a:pPr algn="just"/>
            <a:r>
              <a:rPr lang="en-US" sz="2200" dirty="0" smtClean="0"/>
              <a:t>CKD patients commonly are given dietary advice based on individual nutrients or chemicals or individual food items instead of whole eating patterns. That advice is challenging to adhere to with little evidence in preventing clinical complications. Studying the whole dietary patterns rather than single nutrient or food item is an emerging trend for CKD/ESRD patient diets. </a:t>
            </a:r>
          </a:p>
          <a:p>
            <a:pPr algn="just"/>
            <a:endParaRPr lang="en-US" sz="1800" dirty="0" smtClean="0"/>
          </a:p>
          <a:p>
            <a:pPr algn="just"/>
            <a:r>
              <a:rPr lang="en-US" sz="2200" dirty="0" smtClean="0"/>
              <a:t>CKD is measured with 1. GFR Blood test (&lt; 60) and 2. Urine Albumin </a:t>
            </a:r>
            <a:r>
              <a:rPr lang="en-US" sz="2200" dirty="0" err="1" smtClean="0"/>
              <a:t>Creatinine</a:t>
            </a:r>
            <a:r>
              <a:rPr lang="en-US" sz="2200" dirty="0" smtClean="0"/>
              <a:t> Ratio (ACR &gt; 30). </a:t>
            </a:r>
          </a:p>
          <a:p>
            <a:pPr algn="just"/>
            <a:endParaRPr lang="en-US" sz="1800" dirty="0" smtClean="0"/>
          </a:p>
          <a:p>
            <a:pPr algn="just"/>
            <a:r>
              <a:rPr lang="en-US" sz="2200" dirty="0" smtClean="0"/>
              <a:t>Chen at al. found that higher plant protein ratio causes lower mortality for patients in stage 3 or higher ( </a:t>
            </a:r>
            <a:r>
              <a:rPr lang="en-US" sz="2200" dirty="0" err="1" smtClean="0"/>
              <a:t>eGFR</a:t>
            </a:r>
            <a:r>
              <a:rPr lang="en-US" sz="2200" dirty="0" smtClean="0"/>
              <a:t> &lt; 60). </a:t>
            </a:r>
            <a:r>
              <a:rPr lang="en-US" sz="2200" dirty="0" err="1" smtClean="0"/>
              <a:t>Gutiérrez</a:t>
            </a:r>
            <a:r>
              <a:rPr lang="en-US" sz="2200" dirty="0" smtClean="0"/>
              <a:t> et al.’s  study found that diets rich in processed and fried foods were associated with higher mortality in CKD patients. However, diets rich in fruits and vegetables were found to be protective. Study by Huang et al. on Mediterranean diet found that  adhering to this diet has a lower likelihood of having CKD in elderly men. They also found that adherence can improve survival. Study by </a:t>
            </a:r>
            <a:r>
              <a:rPr lang="en-US" sz="2200" dirty="0" err="1" smtClean="0"/>
              <a:t>Muntner</a:t>
            </a:r>
            <a:r>
              <a:rPr lang="en-US" sz="2200" dirty="0" smtClean="0"/>
              <a:t> et al. on Life’s Simple 7 factors’ (Smoke, Activity, BMI, Diet, Blood Pressure, Cholesterol, and Glucose) effect in getting ESRD shows that people who have ideal scores in more of these factors have lower likelihood of getting ESRD. Study by </a:t>
            </a:r>
            <a:r>
              <a:rPr lang="en-US" sz="2200" dirty="0" err="1" smtClean="0"/>
              <a:t>Suruya</a:t>
            </a:r>
            <a:r>
              <a:rPr lang="en-US" sz="2200" dirty="0" smtClean="0"/>
              <a:t> et al. found that patients with unbalanced diet were more likely to have adverse clinical outcomes. Ricardo et al . found that adherence to a healthy lifestyle was associated with lower all-cause mortality risk in CKD.</a:t>
            </a:r>
          </a:p>
          <a:p>
            <a:pPr algn="just"/>
            <a:endParaRPr lang="en-US" sz="2200" dirty="0" smtClean="0"/>
          </a:p>
          <a:p>
            <a:pPr algn="just"/>
            <a:r>
              <a:rPr lang="en-US" sz="2200" dirty="0" smtClean="0"/>
              <a:t>Most of the studies primarily used direct clinical data of patients for several years and applied statistical analysis primarily. This research primarily utilized public datasets from CDC, USRDS. For association and prediction, PCA, Regression, and several machine learning approaches are heavily utilized. For food groups and subgroups categorization utilized the USDA categorization. Recommended amounts for food groups provided by CDC/Health.gov is used</a:t>
            </a:r>
          </a:p>
          <a:p>
            <a:endParaRPr lang="en-US" sz="2300" dirty="0" smtClean="0"/>
          </a:p>
          <a:p>
            <a:endParaRPr lang="en-US" dirty="0" smtClean="0"/>
          </a:p>
          <a:p>
            <a:endParaRPr lang="en-US" dirty="0" smtClean="0"/>
          </a:p>
          <a:p>
            <a:endParaRPr lang="en-US" b="1" dirty="0" smtClean="0"/>
          </a:p>
          <a:p>
            <a:endParaRPr lang="en-US" b="1" dirty="0" smtClean="0"/>
          </a:p>
          <a:p>
            <a:endParaRPr kumimoji="0" lang="en-US" sz="2400" b="0" i="0" u="none" strike="noStrike" cap="none" normalizeH="0" baseline="0" dirty="0">
              <a:ln>
                <a:noFill/>
              </a:ln>
              <a:solidFill>
                <a:schemeClr val="tx1"/>
              </a:solidFill>
              <a:effectLst/>
              <a:latin typeface="Times New Roman" charset="0"/>
            </a:endParaRPr>
          </a:p>
        </p:txBody>
      </p:sp>
      <p:sp>
        <p:nvSpPr>
          <p:cNvPr id="43" name="TextBox 42"/>
          <p:cNvSpPr txBox="1"/>
          <p:nvPr/>
        </p:nvSpPr>
        <p:spPr>
          <a:xfrm>
            <a:off x="1005840" y="8458200"/>
            <a:ext cx="9296400" cy="646331"/>
          </a:xfrm>
          <a:prstGeom prst="rect">
            <a:avLst/>
          </a:prstGeom>
          <a:noFill/>
        </p:spPr>
        <p:txBody>
          <a:bodyPr wrap="square" rtlCol="0">
            <a:spAutoFit/>
          </a:bodyPr>
          <a:lstStyle/>
          <a:p>
            <a:pPr algn="ctr"/>
            <a:r>
              <a:rPr lang="en-US" sz="3600" b="1" dirty="0" smtClean="0">
                <a:solidFill>
                  <a:srgbClr val="002F84"/>
                </a:solidFill>
              </a:rPr>
              <a:t>Background</a:t>
            </a:r>
            <a:endParaRPr lang="en-US" sz="3600" b="1" dirty="0">
              <a:solidFill>
                <a:srgbClr val="002F84"/>
              </a:solidFill>
            </a:endParaRPr>
          </a:p>
        </p:txBody>
      </p:sp>
      <p:sp>
        <p:nvSpPr>
          <p:cNvPr id="44" name="Rectangle 43"/>
          <p:cNvSpPr/>
          <p:nvPr/>
        </p:nvSpPr>
        <p:spPr bwMode="auto">
          <a:xfrm>
            <a:off x="609600" y="19403321"/>
            <a:ext cx="10058400" cy="12954000"/>
          </a:xfrm>
          <a:prstGeom prst="rect">
            <a:avLst/>
          </a:prstGeom>
          <a:ln w="190500">
            <a:solidFill>
              <a:srgbClr val="002F8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45" name="TextBox 44"/>
          <p:cNvSpPr txBox="1"/>
          <p:nvPr/>
        </p:nvSpPr>
        <p:spPr>
          <a:xfrm>
            <a:off x="883918" y="19621318"/>
            <a:ext cx="9466383" cy="707886"/>
          </a:xfrm>
          <a:prstGeom prst="rect">
            <a:avLst/>
          </a:prstGeom>
          <a:noFill/>
        </p:spPr>
        <p:txBody>
          <a:bodyPr wrap="square" rtlCol="0">
            <a:spAutoFit/>
          </a:bodyPr>
          <a:lstStyle/>
          <a:p>
            <a:pPr algn="ctr"/>
            <a:r>
              <a:rPr lang="en-US" sz="4000" b="1" dirty="0" smtClean="0">
                <a:solidFill>
                  <a:srgbClr val="002F84"/>
                </a:solidFill>
              </a:rPr>
              <a:t>Methodology</a:t>
            </a:r>
            <a:endParaRPr lang="en-US" sz="4000" b="1" dirty="0">
              <a:solidFill>
                <a:srgbClr val="002F84"/>
              </a:solidFill>
            </a:endParaRPr>
          </a:p>
        </p:txBody>
      </p:sp>
      <p:sp>
        <p:nvSpPr>
          <p:cNvPr id="47" name="TextBox 46"/>
          <p:cNvSpPr txBox="1"/>
          <p:nvPr/>
        </p:nvSpPr>
        <p:spPr>
          <a:xfrm>
            <a:off x="11571601" y="8359914"/>
            <a:ext cx="9296400" cy="707886"/>
          </a:xfrm>
          <a:prstGeom prst="rect">
            <a:avLst/>
          </a:prstGeom>
          <a:noFill/>
        </p:spPr>
        <p:txBody>
          <a:bodyPr wrap="square" rtlCol="0">
            <a:spAutoFit/>
          </a:bodyPr>
          <a:lstStyle/>
          <a:p>
            <a:pPr algn="ctr"/>
            <a:r>
              <a:rPr lang="en-US" sz="4000" b="1" dirty="0" smtClean="0">
                <a:solidFill>
                  <a:srgbClr val="002F84"/>
                </a:solidFill>
              </a:rPr>
              <a:t>Results</a:t>
            </a:r>
            <a:endParaRPr lang="en-US" sz="4000" b="1" dirty="0">
              <a:solidFill>
                <a:srgbClr val="002F84"/>
              </a:solidFill>
            </a:endParaRPr>
          </a:p>
        </p:txBody>
      </p:sp>
      <p:sp>
        <p:nvSpPr>
          <p:cNvPr id="48" name="Rectangle 47"/>
          <p:cNvSpPr/>
          <p:nvPr/>
        </p:nvSpPr>
        <p:spPr bwMode="auto">
          <a:xfrm>
            <a:off x="11016122" y="24889721"/>
            <a:ext cx="10396078" cy="7467600"/>
          </a:xfrm>
          <a:prstGeom prst="rect">
            <a:avLst/>
          </a:prstGeom>
          <a:ln w="190500">
            <a:solidFill>
              <a:srgbClr val="002F8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252000" tIns="45720" rIns="32400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dirty="0" smtClean="0">
              <a:ln>
                <a:noFill/>
              </a:ln>
              <a:solidFill>
                <a:schemeClr val="tx1"/>
              </a:solidFill>
              <a:effectLst/>
              <a:latin typeface="Times New Roman"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CA" dirty="0" smtClean="0">
              <a:solidFill>
                <a:schemeClr val="tx1"/>
              </a:solidFill>
              <a:latin typeface="Times New Roman" charset="0"/>
            </a:endParaRPr>
          </a:p>
          <a:p>
            <a:endParaRPr kumimoji="0" lang="en-CA" sz="2400" b="0" i="0" u="none" strike="noStrike" cap="none" normalizeH="0" baseline="0" dirty="0" smtClean="0">
              <a:ln>
                <a:noFill/>
              </a:ln>
              <a:solidFill>
                <a:schemeClr val="tx1"/>
              </a:solidFill>
              <a:effectLst/>
              <a:latin typeface="Times New Roman" charset="0"/>
            </a:endParaRPr>
          </a:p>
          <a:p>
            <a:pPr algn="just"/>
            <a:r>
              <a:rPr lang="en-CA" dirty="0" smtClean="0"/>
              <a:t>Chronic Kidney Disease leading to End Stage Renal Disease is very prevalent today; also treatment facilities for dialysis, and donors for transplantation are very limited and many die waiting for the right treatment (recent news on USA, Bloomberg). Majority of the studies focused on drugs where some focused on diets and food items. Controlling CKD using changes to dietary patterns can be both beneficial to the patients and to the economy. Hence, this study focused on effect of dietary patterns on CKD mortality. This research also studied the effect of dietary patterns on CKD measures such as ACR. Additionally, regression models are trained to predict ACR values. This research has utilized both statistical approaches and machine learning approaches. The outcome matched with other studies and current knowledge in most cases where in some cases contradicted with other studies and current knowledge. The outcome requires further study and investigation. ML studies in this research, showed that ACR values could well be predicted in the test dataset; the best performing approach was </a:t>
            </a:r>
            <a:r>
              <a:rPr lang="en-US" dirty="0" smtClean="0"/>
              <a:t>10 Fold Cross Validation for Polynomial Regression (95%).</a:t>
            </a:r>
            <a:endParaRPr lang="en-US" dirty="0"/>
          </a:p>
        </p:txBody>
      </p:sp>
      <p:sp>
        <p:nvSpPr>
          <p:cNvPr id="49" name="TextBox 48"/>
          <p:cNvSpPr txBox="1"/>
          <p:nvPr/>
        </p:nvSpPr>
        <p:spPr>
          <a:xfrm>
            <a:off x="11569501" y="25168687"/>
            <a:ext cx="9559533" cy="707886"/>
          </a:xfrm>
          <a:prstGeom prst="rect">
            <a:avLst/>
          </a:prstGeom>
          <a:noFill/>
        </p:spPr>
        <p:txBody>
          <a:bodyPr wrap="square" rtlCol="0">
            <a:spAutoFit/>
          </a:bodyPr>
          <a:lstStyle/>
          <a:p>
            <a:pPr algn="ctr"/>
            <a:r>
              <a:rPr lang="en-US" sz="4000" b="1" dirty="0" smtClean="0">
                <a:solidFill>
                  <a:srgbClr val="002F84"/>
                </a:solidFill>
              </a:rPr>
              <a:t>Conclusions</a:t>
            </a:r>
            <a:endParaRPr lang="en-US" sz="4000" b="1" dirty="0">
              <a:solidFill>
                <a:srgbClr val="002F84"/>
              </a:solidFill>
            </a:endParaRPr>
          </a:p>
        </p:txBody>
      </p:sp>
      <p:sp>
        <p:nvSpPr>
          <p:cNvPr id="25" name="TextBox 24"/>
          <p:cNvSpPr txBox="1"/>
          <p:nvPr/>
        </p:nvSpPr>
        <p:spPr>
          <a:xfrm>
            <a:off x="4800600" y="29032200"/>
            <a:ext cx="4419600" cy="461665"/>
          </a:xfrm>
          <a:prstGeom prst="rect">
            <a:avLst/>
          </a:prstGeom>
          <a:noFill/>
        </p:spPr>
        <p:txBody>
          <a:bodyPr wrap="square" rtlCol="0">
            <a:spAutoFit/>
          </a:bodyPr>
          <a:lstStyle/>
          <a:p>
            <a:endParaRPr lang="en-US" dirty="0"/>
          </a:p>
        </p:txBody>
      </p:sp>
      <p:sp>
        <p:nvSpPr>
          <p:cNvPr id="29" name="TextBox 28"/>
          <p:cNvSpPr txBox="1"/>
          <p:nvPr/>
        </p:nvSpPr>
        <p:spPr>
          <a:xfrm>
            <a:off x="2362200" y="29946600"/>
            <a:ext cx="184666" cy="461665"/>
          </a:xfrm>
          <a:prstGeom prst="rect">
            <a:avLst/>
          </a:prstGeom>
          <a:noFill/>
        </p:spPr>
        <p:txBody>
          <a:bodyPr wrap="none" rtlCol="0">
            <a:spAutoFit/>
          </a:bodyPr>
          <a:lstStyle/>
          <a:p>
            <a:endParaRPr lang="en-US" dirty="0"/>
          </a:p>
        </p:txBody>
      </p:sp>
      <p:sp>
        <p:nvSpPr>
          <p:cNvPr id="88" name="Rectangle 87"/>
          <p:cNvSpPr/>
          <p:nvPr/>
        </p:nvSpPr>
        <p:spPr bwMode="auto">
          <a:xfrm>
            <a:off x="17888712" y="2667000"/>
            <a:ext cx="181966" cy="609600"/>
          </a:xfrm>
          <a:prstGeom prst="rect">
            <a:avLst/>
          </a:prstGeom>
          <a:solidFill>
            <a:srgbClr val="FF0000"/>
          </a:solidFill>
          <a:ln w="9525" cap="flat" cmpd="sng" algn="ctr">
            <a:solidFill>
              <a:schemeClr val="tx1">
                <a:alpha val="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28" name="Rectangle 27"/>
          <p:cNvSpPr/>
          <p:nvPr/>
        </p:nvSpPr>
        <p:spPr bwMode="auto">
          <a:xfrm>
            <a:off x="624840" y="419522"/>
            <a:ext cx="20802600" cy="3348000"/>
          </a:xfrm>
          <a:prstGeom prst="rect">
            <a:avLst/>
          </a:prstGeom>
          <a:solidFill>
            <a:schemeClr val="bg1"/>
          </a:solidFill>
          <a:ln w="190500" cmpd="sng">
            <a:solidFill>
              <a:srgbClr val="002F84"/>
            </a:solidFill>
            <a:prstDash val="solid"/>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charset="0"/>
            </a:endParaRPr>
          </a:p>
        </p:txBody>
      </p:sp>
      <p:pic>
        <p:nvPicPr>
          <p:cNvPr id="3" name="Picture 2"/>
          <p:cNvPicPr>
            <a:picLocks noChangeAspect="1"/>
          </p:cNvPicPr>
          <p:nvPr/>
        </p:nvPicPr>
        <p:blipFill>
          <a:blip r:embed="rId3"/>
          <a:stretch>
            <a:fillRect/>
          </a:stretch>
        </p:blipFill>
        <p:spPr>
          <a:xfrm>
            <a:off x="799998" y="669497"/>
            <a:ext cx="5549900" cy="1244600"/>
          </a:xfrm>
          <a:prstGeom prst="rect">
            <a:avLst/>
          </a:prstGeom>
        </p:spPr>
      </p:pic>
      <p:sp>
        <p:nvSpPr>
          <p:cNvPr id="52" name="TextBox 51"/>
          <p:cNvSpPr txBox="1"/>
          <p:nvPr/>
        </p:nvSpPr>
        <p:spPr>
          <a:xfrm>
            <a:off x="835857" y="2819400"/>
            <a:ext cx="20423943" cy="704732"/>
          </a:xfrm>
          <a:prstGeom prst="rect">
            <a:avLst/>
          </a:prstGeom>
          <a:noFill/>
        </p:spPr>
        <p:txBody>
          <a:bodyPr wrap="square" rtlCol="0">
            <a:spAutoFit/>
          </a:bodyPr>
          <a:lstStyle/>
          <a:p>
            <a:pPr algn="ctr"/>
            <a:r>
              <a:rPr lang="en-US" sz="4000" b="1" dirty="0">
                <a:solidFill>
                  <a:srgbClr val="002F84"/>
                </a:solidFill>
              </a:rPr>
              <a:t>                                                          </a:t>
            </a:r>
            <a:r>
              <a:rPr lang="en-US" sz="4000" b="1" dirty="0" smtClean="0">
                <a:solidFill>
                  <a:srgbClr val="002F84"/>
                </a:solidFill>
              </a:rPr>
              <a:t>   </a:t>
            </a:r>
            <a:r>
              <a:rPr lang="en-US" sz="4000" b="1" dirty="0" err="1" smtClean="0">
                <a:solidFill>
                  <a:srgbClr val="002F84"/>
                </a:solidFill>
              </a:rPr>
              <a:t>Sayed</a:t>
            </a:r>
            <a:r>
              <a:rPr lang="en-US" sz="4000" b="1" dirty="0" smtClean="0">
                <a:solidFill>
                  <a:srgbClr val="002F84"/>
                </a:solidFill>
              </a:rPr>
              <a:t> Ahmed               </a:t>
            </a:r>
            <a:r>
              <a:rPr lang="en-US" sz="3600" b="1" dirty="0" smtClean="0">
                <a:solidFill>
                  <a:srgbClr val="002F84"/>
                </a:solidFill>
              </a:rPr>
              <a:t>Supervisor</a:t>
            </a:r>
            <a:r>
              <a:rPr lang="en-US" sz="4000" b="1" dirty="0">
                <a:solidFill>
                  <a:srgbClr val="002F84"/>
                </a:solidFill>
              </a:rPr>
              <a:t>: Dr. </a:t>
            </a:r>
            <a:r>
              <a:rPr lang="en-US" sz="4000" b="1" dirty="0" err="1" smtClean="0">
                <a:solidFill>
                  <a:srgbClr val="002F84"/>
                </a:solidFill>
              </a:rPr>
              <a:t>Youcef</a:t>
            </a:r>
            <a:r>
              <a:rPr lang="en-US" sz="4000" b="1" dirty="0" smtClean="0">
                <a:solidFill>
                  <a:srgbClr val="002F84"/>
                </a:solidFill>
              </a:rPr>
              <a:t>  </a:t>
            </a:r>
            <a:r>
              <a:rPr lang="en-US" sz="4000" b="1" dirty="0" err="1" smtClean="0">
                <a:solidFill>
                  <a:srgbClr val="002F84"/>
                </a:solidFill>
              </a:rPr>
              <a:t>Derbal</a:t>
            </a:r>
            <a:endParaRPr lang="en-US" sz="4000" b="1" dirty="0">
              <a:solidFill>
                <a:srgbClr val="002F84"/>
              </a:solidFill>
            </a:endParaRPr>
          </a:p>
        </p:txBody>
      </p:sp>
      <p:sp>
        <p:nvSpPr>
          <p:cNvPr id="51" name="TextBox 50"/>
          <p:cNvSpPr txBox="1"/>
          <p:nvPr/>
        </p:nvSpPr>
        <p:spPr>
          <a:xfrm>
            <a:off x="762000" y="609601"/>
            <a:ext cx="20497800" cy="2000548"/>
          </a:xfrm>
          <a:prstGeom prst="rect">
            <a:avLst/>
          </a:prstGeom>
          <a:noFill/>
        </p:spPr>
        <p:txBody>
          <a:bodyPr wrap="square" rtlCol="0">
            <a:spAutoFit/>
          </a:bodyPr>
          <a:lstStyle/>
          <a:p>
            <a:pPr algn="ctr"/>
            <a:r>
              <a:rPr lang="en-US" sz="4000" b="1" dirty="0">
                <a:solidFill>
                  <a:srgbClr val="002F84"/>
                </a:solidFill>
              </a:rPr>
              <a:t>                </a:t>
            </a:r>
            <a:r>
              <a:rPr lang="en-US" sz="4000" b="1" dirty="0" smtClean="0">
                <a:solidFill>
                  <a:srgbClr val="002F84"/>
                </a:solidFill>
              </a:rPr>
              <a:t>2018-2019 </a:t>
            </a:r>
            <a:r>
              <a:rPr lang="en-US" sz="4000" b="1" dirty="0">
                <a:solidFill>
                  <a:srgbClr val="002F84"/>
                </a:solidFill>
              </a:rPr>
              <a:t>M.Sc. in Data Science and Analytics</a:t>
            </a:r>
          </a:p>
          <a:p>
            <a:pPr algn="ctr"/>
            <a:endParaRPr lang="en-US" sz="2000" b="1" dirty="0">
              <a:solidFill>
                <a:srgbClr val="002F84"/>
              </a:solidFill>
            </a:endParaRPr>
          </a:p>
          <a:p>
            <a:pPr algn="ctr"/>
            <a:endParaRPr lang="en-US" sz="3200" dirty="0" smtClean="0"/>
          </a:p>
          <a:p>
            <a:pPr algn="ctr"/>
            <a:r>
              <a:rPr lang="en-US" sz="3200" dirty="0" smtClean="0"/>
              <a:t>Dietary Patterns on Chronic Kidney Disease (CKD) Measures (ACR), and on the Mortality of CKD Patients</a:t>
            </a:r>
            <a:endParaRPr lang="en-US" sz="4000" b="1" dirty="0">
              <a:solidFill>
                <a:srgbClr val="002F84"/>
              </a:solidFill>
            </a:endParaRPr>
          </a:p>
        </p:txBody>
      </p:sp>
      <p:sp>
        <p:nvSpPr>
          <p:cNvPr id="2050" name="Rectangle 2"/>
          <p:cNvSpPr>
            <a:spLocks noChangeArrowheads="1"/>
          </p:cNvSpPr>
          <p:nvPr/>
        </p:nvSpPr>
        <p:spPr bwMode="auto">
          <a:xfrm>
            <a:off x="0" y="0"/>
            <a:ext cx="219456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3" name="Rectangle 5"/>
          <p:cNvSpPr>
            <a:spLocks noChangeArrowheads="1"/>
          </p:cNvSpPr>
          <p:nvPr/>
        </p:nvSpPr>
        <p:spPr bwMode="auto">
          <a:xfrm>
            <a:off x="0" y="0"/>
            <a:ext cx="219456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6" name="Picture 8"/>
          <p:cNvPicPr>
            <a:picLocks noChangeAspect="1" noChangeArrowheads="1"/>
          </p:cNvPicPr>
          <p:nvPr/>
        </p:nvPicPr>
        <p:blipFill>
          <a:blip r:embed="rId4"/>
          <a:srcRect/>
          <a:stretch>
            <a:fillRect/>
          </a:stretch>
        </p:blipFill>
        <p:spPr bwMode="auto">
          <a:xfrm>
            <a:off x="990600" y="20650199"/>
            <a:ext cx="9448800" cy="11430001"/>
          </a:xfrm>
          <a:prstGeom prst="rect">
            <a:avLst/>
          </a:prstGeom>
          <a:noFill/>
          <a:ln w="9525">
            <a:noFill/>
            <a:miter lim="800000"/>
            <a:headEnd/>
            <a:tailEnd/>
          </a:ln>
        </p:spPr>
      </p:pic>
      <p:pic>
        <p:nvPicPr>
          <p:cNvPr id="1026" name="Picture 2" descr="C:\Users\Sayed Ahmed\mrp_project_implementation\progress_reports\final-report-new\images\raw_data_grain_ratio_pair_plot.png"/>
          <p:cNvPicPr preferRelativeResize="0">
            <a:picLocks noChangeArrowheads="1"/>
          </p:cNvPicPr>
          <p:nvPr/>
        </p:nvPicPr>
        <p:blipFill>
          <a:blip r:embed="rId5"/>
          <a:srcRect/>
          <a:stretch>
            <a:fillRect/>
          </a:stretch>
        </p:blipFill>
        <p:spPr bwMode="auto">
          <a:xfrm>
            <a:off x="11353800" y="16002000"/>
            <a:ext cx="2340000" cy="2514600"/>
          </a:xfrm>
          <a:prstGeom prst="rect">
            <a:avLst/>
          </a:prstGeom>
          <a:noFill/>
        </p:spPr>
      </p:pic>
      <p:pic>
        <p:nvPicPr>
          <p:cNvPr id="1027" name="Picture 3" descr="C:\Users\Sayed Ahmed\mrp_project_implementation\progress_reports\final-report-new\images\pairplot_avg_alc - Copy.png"/>
          <p:cNvPicPr preferRelativeResize="0">
            <a:picLocks noChangeArrowheads="1"/>
          </p:cNvPicPr>
          <p:nvPr/>
        </p:nvPicPr>
        <p:blipFill>
          <a:blip r:embed="rId6"/>
          <a:srcRect/>
          <a:stretch>
            <a:fillRect/>
          </a:stretch>
        </p:blipFill>
        <p:spPr bwMode="auto">
          <a:xfrm>
            <a:off x="13716000" y="16002000"/>
            <a:ext cx="2340000" cy="2514600"/>
          </a:xfrm>
          <a:prstGeom prst="rect">
            <a:avLst/>
          </a:prstGeom>
          <a:noFill/>
        </p:spPr>
      </p:pic>
      <p:pic>
        <p:nvPicPr>
          <p:cNvPr id="1028" name="Picture 4" descr="C:\Users\Sayed Ahmed\mrp_project_implementation\progress_reports\final-report-new\images\standard_actual_other_vegetable_esrd_mortality - Copy.png"/>
          <p:cNvPicPr preferRelativeResize="0">
            <a:picLocks noChangeArrowheads="1"/>
          </p:cNvPicPr>
          <p:nvPr/>
        </p:nvPicPr>
        <p:blipFill>
          <a:blip r:embed="rId7"/>
          <a:srcRect/>
          <a:stretch>
            <a:fillRect/>
          </a:stretch>
        </p:blipFill>
        <p:spPr bwMode="auto">
          <a:xfrm>
            <a:off x="16230598" y="16002000"/>
            <a:ext cx="2340000" cy="2514600"/>
          </a:xfrm>
          <a:prstGeom prst="rect">
            <a:avLst/>
          </a:prstGeom>
          <a:noFill/>
        </p:spPr>
      </p:pic>
      <p:pic>
        <p:nvPicPr>
          <p:cNvPr id="2" name="Picture 2" descr="C:\Users\Sayed Ahmed\mrp_project_implementation\progress_reports\final-report-new\images\pairplot_raw_data_added_sugar_esrd.png"/>
          <p:cNvPicPr preferRelativeResize="0">
            <a:picLocks noChangeArrowheads="1"/>
          </p:cNvPicPr>
          <p:nvPr/>
        </p:nvPicPr>
        <p:blipFill>
          <a:blip r:embed="rId8"/>
          <a:srcRect/>
          <a:stretch>
            <a:fillRect/>
          </a:stretch>
        </p:blipFill>
        <p:spPr bwMode="auto">
          <a:xfrm>
            <a:off x="18587400" y="15925800"/>
            <a:ext cx="2520000" cy="25200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4A2318"/>
      </a:dk2>
      <a:lt2>
        <a:srgbClr val="EDECEB"/>
      </a:lt2>
      <a:accent1>
        <a:srgbClr val="F3C82E"/>
      </a:accent1>
      <a:accent2>
        <a:srgbClr val="A26176"/>
      </a:accent2>
      <a:accent3>
        <a:srgbClr val="74A94E"/>
      </a:accent3>
      <a:accent4>
        <a:srgbClr val="188E8D"/>
      </a:accent4>
      <a:accent5>
        <a:srgbClr val="EE913A"/>
      </a:accent5>
      <a:accent6>
        <a:srgbClr val="DF5D4A"/>
      </a:accent6>
      <a:hlink>
        <a:srgbClr val="188E8D"/>
      </a:hlink>
      <a:folHlink>
        <a:srgbClr val="A26176"/>
      </a:folHlink>
    </a:clrScheme>
    <a:fontScheme name="Crop">
      <a:majorFont>
        <a:latin typeface="Franklin Gothic Book"/>
        <a:ea typeface=""/>
        <a:cs typeface=""/>
      </a:majorFont>
      <a:minorFont>
        <a:latin typeface="Franklin Gothic Book"/>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op" id="{EC9488ED-E761-4D60-9AC4-764D1FE2C171}" vid="{D7AA1D6E-F3E9-4763-A3BC-84DF2E02F60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4785</TotalTime>
  <Words>1161</Words>
  <Application>Microsoft Office PowerPoint</Application>
  <PresentationFormat>Custom</PresentationFormat>
  <Paragraphs>57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Crop</vt:lpstr>
      <vt:lpstr>Slide 1</vt:lpstr>
    </vt:vector>
  </TitlesOfParts>
  <Company>Genigraphics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24 x 36 poster template</dc:title>
  <dc:creator>Jay Larson</dc:creator>
  <dc:description>Call us at 1-800-790-4001_x000d_
www.genigraphics.com</dc:description>
  <cp:lastModifiedBy>Sayed Ahmed</cp:lastModifiedBy>
  <cp:revision>226</cp:revision>
  <cp:lastPrinted>2017-08-18T14:01:55Z</cp:lastPrinted>
  <dcterms:created xsi:type="dcterms:W3CDTF">2011-05-08T17:15:18Z</dcterms:created>
  <dcterms:modified xsi:type="dcterms:W3CDTF">2019-08-17T00:52:15Z</dcterms:modified>
</cp:coreProperties>
</file>