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5" r:id="rId3"/>
    <p:sldId id="263" r:id="rId4"/>
    <p:sldId id="268" r:id="rId5"/>
    <p:sldId id="261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37"/>
    <a:srgbClr val="35397C"/>
    <a:srgbClr val="273164"/>
    <a:srgbClr val="1D224B"/>
    <a:srgbClr val="2B3769"/>
    <a:srgbClr val="3D4586"/>
    <a:srgbClr val="212D5D"/>
    <a:srgbClr val="3D4489"/>
    <a:srgbClr val="131A36"/>
    <a:srgbClr val="1C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F76F7-E4DB-47A8-94B8-25BEE6097610}" v="189" dt="2020-06-19T16:19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692F76F7-E4DB-47A8-94B8-25BEE6097610}"/>
    <pc:docChg chg="undo custSel addSld delSld modSld sldOrd">
      <pc:chgData name="Ricardo Neves" userId="a2420d86-c959-463f-a209-2fea3ef854c2" providerId="ADAL" clId="{692F76F7-E4DB-47A8-94B8-25BEE6097610}" dt="2020-06-19T16:19:59.386" v="352"/>
      <pc:docMkLst>
        <pc:docMk/>
      </pc:docMkLst>
      <pc:sldChg chg="del">
        <pc:chgData name="Ricardo Neves" userId="a2420d86-c959-463f-a209-2fea3ef854c2" providerId="ADAL" clId="{692F76F7-E4DB-47A8-94B8-25BEE6097610}" dt="2020-06-19T11:57:28.918" v="49" actId="2696"/>
        <pc:sldMkLst>
          <pc:docMk/>
          <pc:sldMk cId="331609165" sldId="256"/>
        </pc:sldMkLst>
      </pc:sldChg>
      <pc:sldChg chg="del">
        <pc:chgData name="Ricardo Neves" userId="a2420d86-c959-463f-a209-2fea3ef854c2" providerId="ADAL" clId="{692F76F7-E4DB-47A8-94B8-25BEE6097610}" dt="2020-06-19T11:57:26.340" v="48" actId="2696"/>
        <pc:sldMkLst>
          <pc:docMk/>
          <pc:sldMk cId="4151929289" sldId="258"/>
        </pc:sldMkLst>
      </pc:sldChg>
      <pc:sldChg chg="addSp delSp modSp del mod">
        <pc:chgData name="Ricardo Neves" userId="a2420d86-c959-463f-a209-2fea3ef854c2" providerId="ADAL" clId="{692F76F7-E4DB-47A8-94B8-25BEE6097610}" dt="2020-06-19T12:11:46.371" v="137" actId="2696"/>
        <pc:sldMkLst>
          <pc:docMk/>
          <pc:sldMk cId="2641072960" sldId="259"/>
        </pc:sldMkLst>
        <pc:picChg chg="del">
          <ac:chgData name="Ricardo Neves" userId="a2420d86-c959-463f-a209-2fea3ef854c2" providerId="ADAL" clId="{692F76F7-E4DB-47A8-94B8-25BEE6097610}" dt="2020-06-19T12:11:39.096" v="136" actId="478"/>
          <ac:picMkLst>
            <pc:docMk/>
            <pc:sldMk cId="2641072960" sldId="259"/>
            <ac:picMk id="5" creationId="{1EDD3F1A-757D-43CC-B539-0C08E6541FEA}"/>
          </ac:picMkLst>
        </pc:picChg>
        <pc:picChg chg="add del mod">
          <ac:chgData name="Ricardo Neves" userId="a2420d86-c959-463f-a209-2fea3ef854c2" providerId="ADAL" clId="{692F76F7-E4DB-47A8-94B8-25BEE6097610}" dt="2020-06-19T11:58:50.642" v="61" actId="478"/>
          <ac:picMkLst>
            <pc:docMk/>
            <pc:sldMk cId="2641072960" sldId="259"/>
            <ac:picMk id="8" creationId="{7719E59E-402F-47C6-8F98-2B5C242908D6}"/>
          </ac:picMkLst>
        </pc:picChg>
      </pc:sldChg>
      <pc:sldChg chg="addSp delSp modSp mod">
        <pc:chgData name="Ricardo Neves" userId="a2420d86-c959-463f-a209-2fea3ef854c2" providerId="ADAL" clId="{692F76F7-E4DB-47A8-94B8-25BEE6097610}" dt="2020-06-19T16:19:30.112" v="346"/>
        <pc:sldMkLst>
          <pc:docMk/>
          <pc:sldMk cId="1937390665" sldId="260"/>
        </pc:sldMkLst>
        <pc:spChg chg="mod">
          <ac:chgData name="Ricardo Neves" userId="a2420d86-c959-463f-a209-2fea3ef854c2" providerId="ADAL" clId="{692F76F7-E4DB-47A8-94B8-25BEE6097610}" dt="2020-06-19T12:01:43.632" v="82" actId="207"/>
          <ac:spMkLst>
            <pc:docMk/>
            <pc:sldMk cId="1937390665" sldId="260"/>
            <ac:spMk id="4" creationId="{3106C6AA-BA07-481B-91EF-BBA265255165}"/>
          </ac:spMkLst>
        </pc:spChg>
        <pc:spChg chg="mod">
          <ac:chgData name="Ricardo Neves" userId="a2420d86-c959-463f-a209-2fea3ef854c2" providerId="ADAL" clId="{692F76F7-E4DB-47A8-94B8-25BEE6097610}" dt="2020-06-19T12:02:00.888" v="84" actId="207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692F76F7-E4DB-47A8-94B8-25BEE6097610}" dt="2020-06-19T12:11:48.815" v="139" actId="478"/>
          <ac:spMkLst>
            <pc:docMk/>
            <pc:sldMk cId="1937390665" sldId="260"/>
            <ac:spMk id="16" creationId="{E8371F4D-7D04-4E11-B281-C52E71349485}"/>
          </ac:spMkLst>
        </pc:spChg>
        <pc:spChg chg="add del mod">
          <ac:chgData name="Ricardo Neves" userId="a2420d86-c959-463f-a209-2fea3ef854c2" providerId="ADAL" clId="{692F76F7-E4DB-47A8-94B8-25BEE6097610}" dt="2020-06-19T12:11:48.064" v="138" actId="478"/>
          <ac:spMkLst>
            <pc:docMk/>
            <pc:sldMk cId="1937390665" sldId="260"/>
            <ac:spMk id="17" creationId="{BD051C91-7DE9-483B-9EC5-19BE60ED0DAB}"/>
          </ac:spMkLst>
        </pc:spChg>
        <pc:spChg chg="mod">
          <ac:chgData name="Ricardo Neves" userId="a2420d86-c959-463f-a209-2fea3ef854c2" providerId="ADAL" clId="{692F76F7-E4DB-47A8-94B8-25BEE6097610}" dt="2020-06-19T12:02:45.992" v="90" actId="207"/>
          <ac:spMkLst>
            <pc:docMk/>
            <pc:sldMk cId="1937390665" sldId="260"/>
            <ac:spMk id="25" creationId="{77765F54-D24C-4DC9-8CB3-23A7FD6C72EE}"/>
          </ac:spMkLst>
        </pc:spChg>
        <pc:spChg chg="mod">
          <ac:chgData name="Ricardo Neves" userId="a2420d86-c959-463f-a209-2fea3ef854c2" providerId="ADAL" clId="{692F76F7-E4DB-47A8-94B8-25BEE6097610}" dt="2020-06-19T12:02:19.529" v="86" actId="207"/>
          <ac:spMkLst>
            <pc:docMk/>
            <pc:sldMk cId="1937390665" sldId="260"/>
            <ac:spMk id="26" creationId="{1CD96577-F868-4CD0-B0D4-1F4F10891256}"/>
          </ac:spMkLst>
        </pc:spChg>
        <pc:spChg chg="mod">
          <ac:chgData name="Ricardo Neves" userId="a2420d86-c959-463f-a209-2fea3ef854c2" providerId="ADAL" clId="{692F76F7-E4DB-47A8-94B8-25BEE6097610}" dt="2020-06-19T16:19:30.112" v="346"/>
          <ac:spMkLst>
            <pc:docMk/>
            <pc:sldMk cId="1937390665" sldId="260"/>
            <ac:spMk id="27" creationId="{2A630E78-4468-4803-A4F8-72AABE3C924F}"/>
          </ac:spMkLst>
        </pc:spChg>
        <pc:spChg chg="mod">
          <ac:chgData name="Ricardo Neves" userId="a2420d86-c959-463f-a209-2fea3ef854c2" providerId="ADAL" clId="{692F76F7-E4DB-47A8-94B8-25BEE6097610}" dt="2020-06-19T12:02:32.873" v="88" actId="207"/>
          <ac:spMkLst>
            <pc:docMk/>
            <pc:sldMk cId="1937390665" sldId="260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2:59.952" v="92" actId="207"/>
          <ac:spMkLst>
            <pc:docMk/>
            <pc:sldMk cId="1937390665" sldId="260"/>
            <ac:spMk id="57" creationId="{6D827A2C-6718-4910-A7DB-659B7291C8E6}"/>
          </ac:spMkLst>
        </pc:spChg>
      </pc:sldChg>
      <pc:sldChg chg="addSp delSp modSp mod">
        <pc:chgData name="Ricardo Neves" userId="a2420d86-c959-463f-a209-2fea3ef854c2" providerId="ADAL" clId="{692F76F7-E4DB-47A8-94B8-25BEE6097610}" dt="2020-06-19T12:17:03.640" v="146" actId="1076"/>
        <pc:sldMkLst>
          <pc:docMk/>
          <pc:sldMk cId="1412899883" sldId="261"/>
        </pc:sldMkLst>
        <pc:spChg chg="add mod">
          <ac:chgData name="Ricardo Neves" userId="a2420d86-c959-463f-a209-2fea3ef854c2" providerId="ADAL" clId="{692F76F7-E4DB-47A8-94B8-25BEE6097610}" dt="2020-06-19T12:00:19.034" v="70" actId="14100"/>
          <ac:spMkLst>
            <pc:docMk/>
            <pc:sldMk cId="1412899883" sldId="261"/>
            <ac:spMk id="19" creationId="{E26EE387-B068-46A0-B3EF-B3AA697B3E9B}"/>
          </ac:spMkLst>
        </pc:spChg>
        <pc:spChg chg="add mod">
          <ac:chgData name="Ricardo Neves" userId="a2420d86-c959-463f-a209-2fea3ef854c2" providerId="ADAL" clId="{692F76F7-E4DB-47A8-94B8-25BEE6097610}" dt="2020-06-19T12:00:13.577" v="69"/>
          <ac:spMkLst>
            <pc:docMk/>
            <pc:sldMk cId="1412899883" sldId="261"/>
            <ac:spMk id="20" creationId="{565E0F0F-8FE5-42E1-84DE-7368B75B4D59}"/>
          </ac:spMkLst>
        </pc:spChg>
        <pc:spChg chg="mod">
          <ac:chgData name="Ricardo Neves" userId="a2420d86-c959-463f-a209-2fea3ef854c2" providerId="ADAL" clId="{692F76F7-E4DB-47A8-94B8-25BEE6097610}" dt="2020-06-19T12:17:03.640" v="146" actId="1076"/>
          <ac:spMkLst>
            <pc:docMk/>
            <pc:sldMk cId="1412899883" sldId="261"/>
            <ac:spMk id="22" creationId="{4A582CAF-C23C-43A3-AC8A-9A599B83290C}"/>
          </ac:spMkLst>
        </pc:spChg>
        <pc:spChg chg="add mod">
          <ac:chgData name="Ricardo Neves" userId="a2420d86-c959-463f-a209-2fea3ef854c2" providerId="ADAL" clId="{692F76F7-E4DB-47A8-94B8-25BEE6097610}" dt="2020-06-19T12:00:53.249" v="77" actId="207"/>
          <ac:spMkLst>
            <pc:docMk/>
            <pc:sldMk cId="1412899883" sldId="261"/>
            <ac:spMk id="23" creationId="{D7F90032-94B7-4E26-AD4C-E44B9445C1E0}"/>
          </ac:spMkLst>
        </pc:spChg>
        <pc:spChg chg="add del mod">
          <ac:chgData name="Ricardo Neves" userId="a2420d86-c959-463f-a209-2fea3ef854c2" providerId="ADAL" clId="{692F76F7-E4DB-47A8-94B8-25BEE6097610}" dt="2020-06-19T12:16:17.827" v="142" actId="478"/>
          <ac:spMkLst>
            <pc:docMk/>
            <pc:sldMk cId="1412899883" sldId="261"/>
            <ac:spMk id="24" creationId="{0D0041BA-3B74-474F-B87C-668B2F71C5A1}"/>
          </ac:spMkLst>
        </pc:spChg>
        <pc:spChg chg="add del mod">
          <ac:chgData name="Ricardo Neves" userId="a2420d86-c959-463f-a209-2fea3ef854c2" providerId="ADAL" clId="{692F76F7-E4DB-47A8-94B8-25BEE6097610}" dt="2020-06-19T12:16:56.690" v="144" actId="478"/>
          <ac:spMkLst>
            <pc:docMk/>
            <pc:sldMk cId="1412899883" sldId="261"/>
            <ac:spMk id="25" creationId="{D4B46442-66AA-47BF-A411-8F857051A50D}"/>
          </ac:spMkLst>
        </pc:spChg>
        <pc:spChg chg="add del mod">
          <ac:chgData name="Ricardo Neves" userId="a2420d86-c959-463f-a209-2fea3ef854c2" providerId="ADAL" clId="{692F76F7-E4DB-47A8-94B8-25BEE6097610}" dt="2020-06-19T12:16:55.864" v="143" actId="478"/>
          <ac:spMkLst>
            <pc:docMk/>
            <pc:sldMk cId="1412899883" sldId="261"/>
            <ac:spMk id="26" creationId="{ADA3FA90-4402-4B55-BD92-6A16F7D73216}"/>
          </ac:spMkLst>
        </pc:spChg>
        <pc:picChg chg="del">
          <ac:chgData name="Ricardo Neves" userId="a2420d86-c959-463f-a209-2fea3ef854c2" providerId="ADAL" clId="{692F76F7-E4DB-47A8-94B8-25BEE6097610}" dt="2020-06-19T11:57:58.273" v="50" actId="478"/>
          <ac:picMkLst>
            <pc:docMk/>
            <pc:sldMk cId="1412899883" sldId="261"/>
            <ac:picMk id="21" creationId="{7A493904-B81F-4903-B6A2-6CB643292929}"/>
          </ac:picMkLst>
        </pc:picChg>
        <pc:picChg chg="add del mod">
          <ac:chgData name="Ricardo Neves" userId="a2420d86-c959-463f-a209-2fea3ef854c2" providerId="ADAL" clId="{692F76F7-E4DB-47A8-94B8-25BEE6097610}" dt="2020-06-19T12:00:35.041" v="75" actId="478"/>
          <ac:picMkLst>
            <pc:docMk/>
            <pc:sldMk cId="1412899883" sldId="261"/>
            <ac:picMk id="24" creationId="{92BED864-7840-4A07-B81F-2F0CBBDB10EA}"/>
          </ac:picMkLst>
        </pc:picChg>
      </pc:sldChg>
      <pc:sldChg chg="del">
        <pc:chgData name="Ricardo Neves" userId="a2420d86-c959-463f-a209-2fea3ef854c2" providerId="ADAL" clId="{692F76F7-E4DB-47A8-94B8-25BEE6097610}" dt="2020-06-19T11:55:05.742" v="0" actId="2696"/>
        <pc:sldMkLst>
          <pc:docMk/>
          <pc:sldMk cId="4291834335" sldId="262"/>
        </pc:sldMkLst>
      </pc:sldChg>
      <pc:sldChg chg="addSp delSp modSp mod">
        <pc:chgData name="Ricardo Neves" userId="a2420d86-c959-463f-a209-2fea3ef854c2" providerId="ADAL" clId="{692F76F7-E4DB-47A8-94B8-25BEE6097610}" dt="2020-06-19T16:19:40.687" v="348"/>
        <pc:sldMkLst>
          <pc:docMk/>
          <pc:sldMk cId="161192686" sldId="263"/>
        </pc:sldMkLst>
        <pc:spChg chg="add del mod">
          <ac:chgData name="Ricardo Neves" userId="a2420d86-c959-463f-a209-2fea3ef854c2" providerId="ADAL" clId="{692F76F7-E4DB-47A8-94B8-25BEE6097610}" dt="2020-06-19T16:12:33.218" v="303" actId="478"/>
          <ac:spMkLst>
            <pc:docMk/>
            <pc:sldMk cId="161192686" sldId="263"/>
            <ac:spMk id="3" creationId="{437FBA47-BD0F-4058-8385-B2E78162C2F0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4" creationId="{3106C6AA-BA07-481B-91EF-BBA265255165}"/>
          </ac:spMkLst>
        </pc:spChg>
        <pc:spChg chg="add del mod">
          <ac:chgData name="Ricardo Neves" userId="a2420d86-c959-463f-a209-2fea3ef854c2" providerId="ADAL" clId="{692F76F7-E4DB-47A8-94B8-25BEE6097610}" dt="2020-06-19T16:12:42.390" v="305" actId="478"/>
          <ac:spMkLst>
            <pc:docMk/>
            <pc:sldMk cId="161192686" sldId="263"/>
            <ac:spMk id="5" creationId="{6B35F338-7CCB-48F5-BC4C-34C6B8D54893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5:55.770" v="10" actId="478"/>
          <ac:spMkLst>
            <pc:docMk/>
            <pc:sldMk cId="161192686" sldId="263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5:46.540" v="3" actId="478"/>
          <ac:spMkLst>
            <pc:docMk/>
            <pc:sldMk cId="161192686" sldId="263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5:56.833" v="11" actId="478"/>
          <ac:spMkLst>
            <pc:docMk/>
            <pc:sldMk cId="161192686" sldId="263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5:47.498" v="4" actId="478"/>
          <ac:spMkLst>
            <pc:docMk/>
            <pc:sldMk cId="161192686" sldId="263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5:48.878" v="5" actId="478"/>
          <ac:spMkLst>
            <pc:docMk/>
            <pc:sldMk cId="161192686" sldId="263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692F76F7-E4DB-47A8-94B8-25BEE6097610}" dt="2020-06-19T16:11:53.400" v="267" actId="478"/>
          <ac:spMkLst>
            <pc:docMk/>
            <pc:sldMk cId="161192686" sldId="263"/>
            <ac:spMk id="16" creationId="{E91EE90E-3CEB-4E8A-A9AB-F372A07AEBFB}"/>
          </ac:spMkLst>
        </pc:spChg>
        <pc:spChg chg="add del mod">
          <ac:chgData name="Ricardo Neves" userId="a2420d86-c959-463f-a209-2fea3ef854c2" providerId="ADAL" clId="{692F76F7-E4DB-47A8-94B8-25BEE6097610}" dt="2020-06-19T16:09:23.133" v="165" actId="478"/>
          <ac:spMkLst>
            <pc:docMk/>
            <pc:sldMk cId="161192686" sldId="263"/>
            <ac:spMk id="17" creationId="{479F157F-C17D-4055-8656-AC344C36EA2C}"/>
          </ac:spMkLst>
        </pc:spChg>
        <pc:spChg chg="del">
          <ac:chgData name="Ricardo Neves" userId="a2420d86-c959-463f-a209-2fea3ef854c2" providerId="ADAL" clId="{692F76F7-E4DB-47A8-94B8-25BEE6097610}" dt="2020-06-19T11:55:49.702" v="6" actId="478"/>
          <ac:spMkLst>
            <pc:docMk/>
            <pc:sldMk cId="161192686" sldId="263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692F76F7-E4DB-47A8-94B8-25BEE6097610}" dt="2020-06-19T16:16:55.927" v="333" actId="478"/>
          <ac:spMkLst>
            <pc:docMk/>
            <pc:sldMk cId="161192686" sldId="263"/>
            <ac:spMk id="18" creationId="{CFF65C44-97D9-4374-B2D5-207C957FD91A}"/>
          </ac:spMkLst>
        </pc:spChg>
        <pc:spChg chg="del">
          <ac:chgData name="Ricardo Neves" userId="a2420d86-c959-463f-a209-2fea3ef854c2" providerId="ADAL" clId="{692F76F7-E4DB-47A8-94B8-25BEE6097610}" dt="2020-06-19T12:04:45.972" v="105" actId="478"/>
          <ac:spMkLst>
            <pc:docMk/>
            <pc:sldMk cId="161192686" sldId="263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5:54.317" v="9" actId="478"/>
          <ac:spMkLst>
            <pc:docMk/>
            <pc:sldMk cId="161192686" sldId="263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5:51.629" v="7" actId="478"/>
          <ac:spMkLst>
            <pc:docMk/>
            <pc:sldMk cId="161192686" sldId="263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692F76F7-E4DB-47A8-94B8-25BEE6097610}" dt="2020-06-19T16:16:54.639" v="332" actId="478"/>
          <ac:spMkLst>
            <pc:docMk/>
            <pc:sldMk cId="161192686" sldId="263"/>
            <ac:spMk id="20" creationId="{B5C873F4-D0A6-4C35-B23C-8F9DBFD6D7AE}"/>
          </ac:spMkLst>
        </pc:spChg>
        <pc:spChg chg="del">
          <ac:chgData name="Ricardo Neves" userId="a2420d86-c959-463f-a209-2fea3ef854c2" providerId="ADAL" clId="{692F76F7-E4DB-47A8-94B8-25BEE6097610}" dt="2020-06-19T11:55:53.155" v="8" actId="478"/>
          <ac:spMkLst>
            <pc:docMk/>
            <pc:sldMk cId="161192686" sldId="263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32" creationId="{7302A991-98E6-4C08-8B27-FCAFBCBCCFC5}"/>
          </ac:spMkLst>
        </pc:spChg>
        <pc:spChg chg="add mod ord">
          <ac:chgData name="Ricardo Neves" userId="a2420d86-c959-463f-a209-2fea3ef854c2" providerId="ADAL" clId="{692F76F7-E4DB-47A8-94B8-25BEE6097610}" dt="2020-06-19T12:04:43.041" v="104" actId="1076"/>
          <ac:spMkLst>
            <pc:docMk/>
            <pc:sldMk cId="161192686" sldId="263"/>
            <ac:spMk id="33" creationId="{60F05B1F-047C-4628-8986-AA8FFB76A489}"/>
          </ac:spMkLst>
        </pc:spChg>
        <pc:spChg chg="mod">
          <ac:chgData name="Ricardo Neves" userId="a2420d86-c959-463f-a209-2fea3ef854c2" providerId="ADAL" clId="{692F76F7-E4DB-47A8-94B8-25BEE6097610}" dt="2020-06-19T12:07:05.525" v="129" actId="207"/>
          <ac:spMkLst>
            <pc:docMk/>
            <pc:sldMk cId="161192686" sldId="263"/>
            <ac:spMk id="35" creationId="{8906FFB2-F101-4A58-9485-8719B9B3B704}"/>
          </ac:spMkLst>
        </pc:spChg>
        <pc:spChg chg="add del mod ord">
          <ac:chgData name="Ricardo Neves" userId="a2420d86-c959-463f-a209-2fea3ef854c2" providerId="ADAL" clId="{692F76F7-E4DB-47A8-94B8-25BEE6097610}" dt="2020-06-19T16:09:16.597" v="160" actId="478"/>
          <ac:spMkLst>
            <pc:docMk/>
            <pc:sldMk cId="161192686" sldId="263"/>
            <ac:spMk id="36" creationId="{6C72074D-1EEF-4680-86B3-34AC3D45652C}"/>
          </ac:spMkLst>
        </pc:spChg>
        <pc:spChg chg="add mod ord">
          <ac:chgData name="Ricardo Neves" userId="a2420d86-c959-463f-a209-2fea3ef854c2" providerId="ADAL" clId="{692F76F7-E4DB-47A8-94B8-25BEE6097610}" dt="2020-06-19T16:19:40.687" v="348"/>
          <ac:spMkLst>
            <pc:docMk/>
            <pc:sldMk cId="161192686" sldId="263"/>
            <ac:spMk id="37" creationId="{4FE4875C-778B-4E92-AE9C-005A2243D85A}"/>
          </ac:spMkLst>
        </pc:spChg>
        <pc:spChg chg="add del mod ord">
          <ac:chgData name="Ricardo Neves" userId="a2420d86-c959-463f-a209-2fea3ef854c2" providerId="ADAL" clId="{692F76F7-E4DB-47A8-94B8-25BEE6097610}" dt="2020-06-19T16:09:25.115" v="168" actId="478"/>
          <ac:spMkLst>
            <pc:docMk/>
            <pc:sldMk cId="161192686" sldId="263"/>
            <ac:spMk id="38" creationId="{17796643-06DB-42E8-88E2-0164E518B3E0}"/>
          </ac:spMkLst>
        </pc:spChg>
        <pc:spChg chg="add del mod ord">
          <ac:chgData name="Ricardo Neves" userId="a2420d86-c959-463f-a209-2fea3ef854c2" providerId="ADAL" clId="{692F76F7-E4DB-47A8-94B8-25BEE6097610}" dt="2020-06-19T16:09:21.320" v="164" actId="478"/>
          <ac:spMkLst>
            <pc:docMk/>
            <pc:sldMk cId="161192686" sldId="263"/>
            <ac:spMk id="39" creationId="{B9DC1DF4-5CFE-4600-A0A3-6E1A261FDEB1}"/>
          </ac:spMkLst>
        </pc:spChg>
        <pc:spChg chg="add mod ord">
          <ac:chgData name="Ricardo Neves" userId="a2420d86-c959-463f-a209-2fea3ef854c2" providerId="ADAL" clId="{692F76F7-E4DB-47A8-94B8-25BEE6097610}" dt="2020-06-19T16:19:37.561" v="347"/>
          <ac:spMkLst>
            <pc:docMk/>
            <pc:sldMk cId="161192686" sldId="263"/>
            <ac:spMk id="41" creationId="{C3B9FAF2-DFE4-48D1-8B2D-E7F213D6DDF6}"/>
          </ac:spMkLst>
        </pc:spChg>
        <pc:picChg chg="add del mod modCrop">
          <ac:chgData name="Ricardo Neves" userId="a2420d86-c959-463f-a209-2fea3ef854c2" providerId="ADAL" clId="{692F76F7-E4DB-47A8-94B8-25BEE6097610}" dt="2020-06-19T16:12:34.956" v="304" actId="478"/>
          <ac:picMkLst>
            <pc:docMk/>
            <pc:sldMk cId="161192686" sldId="263"/>
            <ac:picMk id="19" creationId="{90C2EF83-9E32-4BF3-9ABA-71B30A210277}"/>
          </ac:picMkLst>
        </pc:picChg>
        <pc:picChg chg="add del mod">
          <ac:chgData name="Ricardo Neves" userId="a2420d86-c959-463f-a209-2fea3ef854c2" providerId="ADAL" clId="{692F76F7-E4DB-47A8-94B8-25BEE6097610}" dt="2020-06-19T16:09:17.264" v="161" actId="478"/>
          <ac:picMkLst>
            <pc:docMk/>
            <pc:sldMk cId="161192686" sldId="263"/>
            <ac:picMk id="28" creationId="{4A675B8B-7467-4EF5-9523-A32E8F3CE767}"/>
          </ac:picMkLst>
        </pc:picChg>
        <pc:picChg chg="add del mod">
          <ac:chgData name="Ricardo Neves" userId="a2420d86-c959-463f-a209-2fea3ef854c2" providerId="ADAL" clId="{692F76F7-E4DB-47A8-94B8-25BEE6097610}" dt="2020-06-19T16:09:18.698" v="163" actId="478"/>
          <ac:picMkLst>
            <pc:docMk/>
            <pc:sldMk cId="161192686" sldId="263"/>
            <ac:picMk id="29" creationId="{E949ADFD-B4D3-4A6C-AF4F-C2978C39857C}"/>
          </ac:picMkLst>
        </pc:picChg>
        <pc:picChg chg="ord">
          <ac:chgData name="Ricardo Neves" userId="a2420d86-c959-463f-a209-2fea3ef854c2" providerId="ADAL" clId="{692F76F7-E4DB-47A8-94B8-25BEE6097610}" dt="2020-06-19T12:04:38.731" v="103" actId="170"/>
          <ac:picMkLst>
            <pc:docMk/>
            <pc:sldMk cId="161192686" sldId="263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692F76F7-E4DB-47A8-94B8-25BEE6097610}" dt="2020-06-19T16:09:24.324" v="167" actId="478"/>
          <ac:picMkLst>
            <pc:docMk/>
            <pc:sldMk cId="161192686" sldId="263"/>
            <ac:picMk id="31" creationId="{2E600BC4-34AF-48F6-A173-D396F21F3122}"/>
          </ac:picMkLst>
        </pc:picChg>
        <pc:picChg chg="del">
          <ac:chgData name="Ricardo Neves" userId="a2420d86-c959-463f-a209-2fea3ef854c2" providerId="ADAL" clId="{692F76F7-E4DB-47A8-94B8-25BEE6097610}" dt="2020-06-19T16:09:23.890" v="166" actId="478"/>
          <ac:picMkLst>
            <pc:docMk/>
            <pc:sldMk cId="161192686" sldId="263"/>
            <ac:picMk id="34" creationId="{C51A98E8-E2D1-454D-A6EF-B09F6081A99F}"/>
          </ac:picMkLst>
        </pc:picChg>
        <pc:picChg chg="del">
          <ac:chgData name="Ricardo Neves" userId="a2420d86-c959-463f-a209-2fea3ef854c2" providerId="ADAL" clId="{692F76F7-E4DB-47A8-94B8-25BEE6097610}" dt="2020-06-19T16:09:18.018" v="162" actId="478"/>
          <ac:picMkLst>
            <pc:docMk/>
            <pc:sldMk cId="161192686" sldId="263"/>
            <ac:picMk id="40" creationId="{EDD11614-117A-4575-BECD-F2D3038E170E}"/>
          </ac:picMkLst>
        </pc:picChg>
        <pc:picChg chg="del">
          <ac:chgData name="Ricardo Neves" userId="a2420d86-c959-463f-a209-2fea3ef854c2" providerId="ADAL" clId="{692F76F7-E4DB-47A8-94B8-25BEE6097610}" dt="2020-06-19T16:09:25.588" v="169" actId="478"/>
          <ac:picMkLst>
            <pc:docMk/>
            <pc:sldMk cId="161192686" sldId="263"/>
            <ac:picMk id="42" creationId="{190D063A-FF9E-47DE-BB60-05F0E82DFED4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7:50.922" v="336" actId="47"/>
        <pc:sldMkLst>
          <pc:docMk/>
          <pc:sldMk cId="4191338763" sldId="264"/>
        </pc:sldMkLst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15.469" v="22" actId="478"/>
          <ac:spMkLst>
            <pc:docMk/>
            <pc:sldMk cId="4191338763" sldId="264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07.074" v="14" actId="478"/>
          <ac:spMkLst>
            <pc:docMk/>
            <pc:sldMk cId="4191338763" sldId="264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16.374" v="23" actId="478"/>
          <ac:spMkLst>
            <pc:docMk/>
            <pc:sldMk cId="4191338763" sldId="264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08.125" v="15" actId="478"/>
          <ac:spMkLst>
            <pc:docMk/>
            <pc:sldMk cId="4191338763" sldId="264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09.305" v="16" actId="478"/>
          <ac:spMkLst>
            <pc:docMk/>
            <pc:sldMk cId="4191338763" sldId="264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10.359" v="17" actId="478"/>
          <ac:spMkLst>
            <pc:docMk/>
            <pc:sldMk cId="4191338763" sldId="264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12.345" v="19" actId="478"/>
          <ac:spMkLst>
            <pc:docMk/>
            <pc:sldMk cId="4191338763" sldId="264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14.701" v="21" actId="478"/>
          <ac:spMkLst>
            <pc:docMk/>
            <pc:sldMk cId="4191338763" sldId="264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11.328" v="18" actId="478"/>
          <ac:spMkLst>
            <pc:docMk/>
            <pc:sldMk cId="4191338763" sldId="264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13.668" v="20" actId="478"/>
          <ac:spMkLst>
            <pc:docMk/>
            <pc:sldMk cId="4191338763" sldId="264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7:18.945" v="131" actId="207"/>
          <ac:spMkLst>
            <pc:docMk/>
            <pc:sldMk cId="4191338763" sldId="264"/>
            <ac:spMk id="33" creationId="{5BCA47C1-724C-4770-B074-D91989029D37}"/>
          </ac:spMkLst>
        </pc:spChg>
        <pc:spChg chg="add mod ord">
          <ac:chgData name="Ricardo Neves" userId="a2420d86-c959-463f-a209-2fea3ef854c2" providerId="ADAL" clId="{692F76F7-E4DB-47A8-94B8-25BEE6097610}" dt="2020-06-19T12:05:41.921" v="113" actId="1076"/>
          <ac:spMkLst>
            <pc:docMk/>
            <pc:sldMk cId="4191338763" sldId="264"/>
            <ac:spMk id="35" creationId="{78BF3AFC-F63E-4BCE-B1BB-45FE57726F55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6" creationId="{7FF4C781-DD39-453E-B406-AE1AA199A0C1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7" creationId="{4EBE035F-B42B-4590-BE82-4B21F84F0360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8" creationId="{FF00D976-C19F-45A6-BCB0-43E2086CD1BF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9" creationId="{67AF9F95-8873-4D7F-B1E8-B531B195E91A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41" creationId="{A2768143-B260-46AF-8889-C3C3BF955ABE}"/>
          </ac:spMkLst>
        </pc:sp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28" creationId="{4822A4F6-7372-4A67-8DDE-445201BF14C4}"/>
          </ac:picMkLst>
        </pc:pic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29" creationId="{72D5CF7E-84FE-45BC-B1AF-F2CE31A4B290}"/>
          </ac:picMkLst>
        </pc:picChg>
        <pc:picChg chg="ord">
          <ac:chgData name="Ricardo Neves" userId="a2420d86-c959-463f-a209-2fea3ef854c2" providerId="ADAL" clId="{692F76F7-E4DB-47A8-94B8-25BEE6097610}" dt="2020-06-19T12:05:38.191" v="112" actId="170"/>
          <ac:picMkLst>
            <pc:docMk/>
            <pc:sldMk cId="4191338763" sldId="264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31" creationId="{28DE0616-F6B1-4ED9-A71B-0E96176EB997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8:22.332" v="342" actId="47"/>
        <pc:sldMkLst>
          <pc:docMk/>
          <pc:sldMk cId="2972607910" sldId="265"/>
        </pc:sldMkLst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27.972" v="30" actId="478"/>
          <ac:spMkLst>
            <pc:docMk/>
            <pc:sldMk cId="2972607910" sldId="265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26.856" v="29" actId="478"/>
          <ac:spMkLst>
            <pc:docMk/>
            <pc:sldMk cId="2972607910" sldId="265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33.803" v="35" actId="478"/>
          <ac:spMkLst>
            <pc:docMk/>
            <pc:sldMk cId="2972607910" sldId="265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26.043" v="28" actId="478"/>
          <ac:spMkLst>
            <pc:docMk/>
            <pc:sldMk cId="2972607910" sldId="265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25.034" v="27" actId="478"/>
          <ac:spMkLst>
            <pc:docMk/>
            <pc:sldMk cId="2972607910" sldId="265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24.037" v="26" actId="478"/>
          <ac:spMkLst>
            <pc:docMk/>
            <pc:sldMk cId="2972607910" sldId="265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31.345" v="33" actId="478"/>
          <ac:spMkLst>
            <pc:docMk/>
            <pc:sldMk cId="2972607910" sldId="265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32.822" v="34" actId="478"/>
          <ac:spMkLst>
            <pc:docMk/>
            <pc:sldMk cId="2972607910" sldId="265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30.322" v="32" actId="478"/>
          <ac:spMkLst>
            <pc:docMk/>
            <pc:sldMk cId="2972607910" sldId="265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29.063" v="31" actId="478"/>
          <ac:spMkLst>
            <pc:docMk/>
            <pc:sldMk cId="2972607910" sldId="265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7:27.284" v="133" actId="207"/>
          <ac:spMkLst>
            <pc:docMk/>
            <pc:sldMk cId="2972607910" sldId="265"/>
            <ac:spMk id="33" creationId="{7FBD26DC-B033-4348-AD64-B9D0168B6FB2}"/>
          </ac:spMkLst>
        </pc:spChg>
        <pc:spChg chg="add mod ord">
          <ac:chgData name="Ricardo Neves" userId="a2420d86-c959-463f-a209-2fea3ef854c2" providerId="ADAL" clId="{692F76F7-E4DB-47A8-94B8-25BEE6097610}" dt="2020-06-19T12:06:09.016" v="120" actId="1076"/>
          <ac:spMkLst>
            <pc:docMk/>
            <pc:sldMk cId="2972607910" sldId="265"/>
            <ac:spMk id="35" creationId="{9BF2DD9F-7EE2-47D9-9755-DCF02EFEA871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6" creationId="{E6852DC0-BC14-42A9-B9EB-DEC4C44ACB7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7" creationId="{D451DE79-3CF1-4EC7-BF83-D7512E46D2E5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8" creationId="{12C9AC5A-4CCB-4AF5-93B8-77EA3D059F5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9" creationId="{407CC612-4F80-4188-B9CC-EAED4E2CFAA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41" creationId="{677E779F-8E0D-4925-BAFC-24D62B3DCDDD}"/>
          </ac:spMkLst>
        </pc:sp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28" creationId="{3A08AD3E-BBC2-4382-946B-875EC7B5BB39}"/>
          </ac:picMkLst>
        </pc:pic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29" creationId="{2AB7A020-2A5F-4CA5-9547-6A07DBF56581}"/>
          </ac:picMkLst>
        </pc:picChg>
        <pc:picChg chg="ord">
          <ac:chgData name="Ricardo Neves" userId="a2420d86-c959-463f-a209-2fea3ef854c2" providerId="ADAL" clId="{692F76F7-E4DB-47A8-94B8-25BEE6097610}" dt="2020-06-19T12:06:06.794" v="119" actId="170"/>
          <ac:picMkLst>
            <pc:docMk/>
            <pc:sldMk cId="2972607910" sldId="265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31" creationId="{DC7EDC58-F7A6-46CB-A456-2B2DFA02889C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8:23.100" v="343" actId="47"/>
        <pc:sldMkLst>
          <pc:docMk/>
          <pc:sldMk cId="1533287446" sldId="266"/>
        </pc:sldMkLst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51.782" v="46" actId="478"/>
          <ac:spMkLst>
            <pc:docMk/>
            <pc:sldMk cId="1533287446" sldId="266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42.387" v="38" actId="478"/>
          <ac:spMkLst>
            <pc:docMk/>
            <pc:sldMk cId="1533287446" sldId="266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52.987" v="47" actId="478"/>
          <ac:spMkLst>
            <pc:docMk/>
            <pc:sldMk cId="1533287446" sldId="266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43.365" v="39" actId="478"/>
          <ac:spMkLst>
            <pc:docMk/>
            <pc:sldMk cId="1533287446" sldId="266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44.815" v="40" actId="478"/>
          <ac:spMkLst>
            <pc:docMk/>
            <pc:sldMk cId="1533287446" sldId="266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45.813" v="41" actId="478"/>
          <ac:spMkLst>
            <pc:docMk/>
            <pc:sldMk cId="1533287446" sldId="266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48" v="43" actId="478"/>
          <ac:spMkLst>
            <pc:docMk/>
            <pc:sldMk cId="1533287446" sldId="266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50.113" v="45" actId="478"/>
          <ac:spMkLst>
            <pc:docMk/>
            <pc:sldMk cId="1533287446" sldId="266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46.786" v="42" actId="478"/>
          <ac:spMkLst>
            <pc:docMk/>
            <pc:sldMk cId="1533287446" sldId="266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49.215" v="44" actId="478"/>
          <ac:spMkLst>
            <pc:docMk/>
            <pc:sldMk cId="1533287446" sldId="266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32" creationId="{7302A991-98E6-4C08-8B27-FCAFBCBCCFC5}"/>
          </ac:spMkLst>
        </pc:spChg>
        <pc:spChg chg="add mod ord">
          <ac:chgData name="Ricardo Neves" userId="a2420d86-c959-463f-a209-2fea3ef854c2" providerId="ADAL" clId="{692F76F7-E4DB-47A8-94B8-25BEE6097610}" dt="2020-06-19T12:06:43.337" v="127" actId="1076"/>
          <ac:spMkLst>
            <pc:docMk/>
            <pc:sldMk cId="1533287446" sldId="266"/>
            <ac:spMk id="33" creationId="{37CBF502-A4C4-4369-A8E6-92B9B3A9C3C1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5" creationId="{7F7E3D5A-D1F1-4CD5-9D00-2FCFA133D32D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6" creationId="{A731A08A-AFF8-4B3A-915A-E5B014DA3863}"/>
          </ac:spMkLst>
        </pc:spChg>
        <pc:spChg chg="mod">
          <ac:chgData name="Ricardo Neves" userId="a2420d86-c959-463f-a209-2fea3ef854c2" providerId="ADAL" clId="{692F76F7-E4DB-47A8-94B8-25BEE6097610}" dt="2020-06-19T12:07:37.847" v="135" actId="207"/>
          <ac:spMkLst>
            <pc:docMk/>
            <pc:sldMk cId="1533287446" sldId="266"/>
            <ac:spMk id="37" creationId="{85CA0AF7-8902-4342-B91B-D123B6BD333C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8" creationId="{45280BA2-F9DE-467D-BCA9-69F14398A2A3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9" creationId="{B4D4A074-CB12-4042-A7DF-0A3D56C7DF15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41" creationId="{80B80624-30FA-4C38-BED6-D0994898EC01}"/>
          </ac:spMkLst>
        </pc:sp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28" creationId="{419DC910-64EA-4FD3-B0B2-B4E98FDB7509}"/>
          </ac:picMkLst>
        </pc:pic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29" creationId="{5F2448FE-A185-4411-85CA-36851AC95B61}"/>
          </ac:picMkLst>
        </pc:picChg>
        <pc:picChg chg="ord">
          <ac:chgData name="Ricardo Neves" userId="a2420d86-c959-463f-a209-2fea3ef854c2" providerId="ADAL" clId="{692F76F7-E4DB-47A8-94B8-25BEE6097610}" dt="2020-06-19T12:06:39.572" v="126" actId="170"/>
          <ac:picMkLst>
            <pc:docMk/>
            <pc:sldMk cId="1533287446" sldId="266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31" creationId="{852512DD-68A6-40AB-A1F4-63E12C33DD8C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5" creationId="{B450DD58-62EC-43B0-B314-8ADAD7E953D6}"/>
          </ac:picMkLst>
        </pc:picChg>
      </pc:sldChg>
      <pc:sldChg chg="addSp delSp modSp new add del mod ord">
        <pc:chgData name="Ricardo Neves" userId="a2420d86-c959-463f-a209-2fea3ef854c2" providerId="ADAL" clId="{692F76F7-E4DB-47A8-94B8-25BEE6097610}" dt="2020-06-19T16:16:16.365" v="327" actId="2696"/>
        <pc:sldMkLst>
          <pc:docMk/>
          <pc:sldMk cId="2240151146" sldId="267"/>
        </pc:sldMkLst>
        <pc:spChg chg="del">
          <ac:chgData name="Ricardo Neves" userId="a2420d86-c959-463f-a209-2fea3ef854c2" providerId="ADAL" clId="{692F76F7-E4DB-47A8-94B8-25BEE6097610}" dt="2020-06-19T16:06:37.458" v="150"/>
          <ac:spMkLst>
            <pc:docMk/>
            <pc:sldMk cId="2240151146" sldId="267"/>
            <ac:spMk id="3" creationId="{9478ED26-C3BB-4040-9085-1B140B4979B1}"/>
          </ac:spMkLst>
        </pc:spChg>
        <pc:spChg chg="add mod">
          <ac:chgData name="Ricardo Neves" userId="a2420d86-c959-463f-a209-2fea3ef854c2" providerId="ADAL" clId="{692F76F7-E4DB-47A8-94B8-25BEE6097610}" dt="2020-06-19T16:08:49.277" v="156" actId="1076"/>
          <ac:spMkLst>
            <pc:docMk/>
            <pc:sldMk cId="2240151146" sldId="267"/>
            <ac:spMk id="6" creationId="{67E2C14F-8101-4D56-BC28-AA4DB0F098B8}"/>
          </ac:spMkLst>
        </pc:spChg>
        <pc:spChg chg="add mod">
          <ac:chgData name="Ricardo Neves" userId="a2420d86-c959-463f-a209-2fea3ef854c2" providerId="ADAL" clId="{692F76F7-E4DB-47A8-94B8-25BEE6097610}" dt="2020-06-19T16:14:02.004" v="317" actId="1076"/>
          <ac:spMkLst>
            <pc:docMk/>
            <pc:sldMk cId="2240151146" sldId="267"/>
            <ac:spMk id="7" creationId="{65E473F9-F59F-4AC5-BA64-E88E50459C45}"/>
          </ac:spMkLst>
        </pc:spChg>
        <pc:spChg chg="add del mod">
          <ac:chgData name="Ricardo Neves" userId="a2420d86-c959-463f-a209-2fea3ef854c2" providerId="ADAL" clId="{692F76F7-E4DB-47A8-94B8-25BEE6097610}" dt="2020-06-19T16:13:30.119" v="309"/>
          <ac:spMkLst>
            <pc:docMk/>
            <pc:sldMk cId="2240151146" sldId="267"/>
            <ac:spMk id="9" creationId="{EA3751FD-7137-45BB-AD87-B264BA40E42E}"/>
          </ac:spMkLst>
        </pc:spChg>
        <pc:picChg chg="add del mod">
          <ac:chgData name="Ricardo Neves" userId="a2420d86-c959-463f-a209-2fea3ef854c2" providerId="ADAL" clId="{692F76F7-E4DB-47A8-94B8-25BEE6097610}" dt="2020-06-19T16:13:18.925" v="308" actId="478"/>
          <ac:picMkLst>
            <pc:docMk/>
            <pc:sldMk cId="2240151146" sldId="267"/>
            <ac:picMk id="5" creationId="{FC71576B-BC1A-4606-991B-4C6F793AE414}"/>
          </ac:picMkLst>
        </pc:picChg>
        <pc:picChg chg="add mod ord">
          <ac:chgData name="Ricardo Neves" userId="a2420d86-c959-463f-a209-2fea3ef854c2" providerId="ADAL" clId="{692F76F7-E4DB-47A8-94B8-25BEE6097610}" dt="2020-06-19T16:13:40.041" v="313" actId="167"/>
          <ac:picMkLst>
            <pc:docMk/>
            <pc:sldMk cId="2240151146" sldId="267"/>
            <ac:picMk id="11" creationId="{73ECD7F6-ACAB-4B1B-9897-D7F1AE321690}"/>
          </ac:picMkLst>
        </pc:picChg>
      </pc:sldChg>
      <pc:sldChg chg="addSp delSp modSp add mod">
        <pc:chgData name="Ricardo Neves" userId="a2420d86-c959-463f-a209-2fea3ef854c2" providerId="ADAL" clId="{692F76F7-E4DB-47A8-94B8-25BEE6097610}" dt="2020-06-19T16:19:53.013" v="350"/>
        <pc:sldMkLst>
          <pc:docMk/>
          <pc:sldMk cId="1006213474" sldId="268"/>
        </pc:sldMkLst>
        <pc:spChg chg="add del mod">
          <ac:chgData name="Ricardo Neves" userId="a2420d86-c959-463f-a209-2fea3ef854c2" providerId="ADAL" clId="{692F76F7-E4DB-47A8-94B8-25BEE6097610}" dt="2020-06-19T16:14:55.532" v="322" actId="478"/>
          <ac:spMkLst>
            <pc:docMk/>
            <pc:sldMk cId="1006213474" sldId="268"/>
            <ac:spMk id="9" creationId="{BC875809-F1FF-457F-9D79-B5AFF8D783A4}"/>
          </ac:spMkLst>
        </pc:spChg>
        <pc:spChg chg="add del mod">
          <ac:chgData name="Ricardo Neves" userId="a2420d86-c959-463f-a209-2fea3ef854c2" providerId="ADAL" clId="{692F76F7-E4DB-47A8-94B8-25BEE6097610}" dt="2020-06-19T16:14:56.882" v="323" actId="478"/>
          <ac:spMkLst>
            <pc:docMk/>
            <pc:sldMk cId="1006213474" sldId="268"/>
            <ac:spMk id="10" creationId="{9FC43EE2-35D3-404D-A7DD-49C5EC6BDD47}"/>
          </ac:spMkLst>
        </pc:spChg>
        <pc:spChg chg="add mod">
          <ac:chgData name="Ricardo Neves" userId="a2420d86-c959-463f-a209-2fea3ef854c2" providerId="ADAL" clId="{692F76F7-E4DB-47A8-94B8-25BEE6097610}" dt="2020-06-19T16:17:29.831" v="335"/>
          <ac:spMkLst>
            <pc:docMk/>
            <pc:sldMk cId="1006213474" sldId="268"/>
            <ac:spMk id="11" creationId="{35CB8541-30CF-4281-86C6-EA1FAAECCC15}"/>
          </ac:spMkLst>
        </pc:spChg>
        <pc:spChg chg="del">
          <ac:chgData name="Ricardo Neves" userId="a2420d86-c959-463f-a209-2fea3ef854c2" providerId="ADAL" clId="{692F76F7-E4DB-47A8-94B8-25BEE6097610}" dt="2020-06-19T16:14:58.382" v="324" actId="478"/>
          <ac:spMkLst>
            <pc:docMk/>
            <pc:sldMk cId="1006213474" sldId="268"/>
            <ac:spMk id="18" creationId="{CFF65C44-97D9-4374-B2D5-207C957FD91A}"/>
          </ac:spMkLst>
        </pc:spChg>
        <pc:spChg chg="del">
          <ac:chgData name="Ricardo Neves" userId="a2420d86-c959-463f-a209-2fea3ef854c2" providerId="ADAL" clId="{692F76F7-E4DB-47A8-94B8-25BEE6097610}" dt="2020-06-19T16:14:59.127" v="325" actId="478"/>
          <ac:spMkLst>
            <pc:docMk/>
            <pc:sldMk cId="1006213474" sldId="268"/>
            <ac:spMk id="20" creationId="{B5C873F4-D0A6-4C35-B23C-8F9DBFD6D7AE}"/>
          </ac:spMkLst>
        </pc:spChg>
        <pc:spChg chg="del">
          <ac:chgData name="Ricardo Neves" userId="a2420d86-c959-463f-a209-2fea3ef854c2" providerId="ADAL" clId="{692F76F7-E4DB-47A8-94B8-25BEE6097610}" dt="2020-06-19T16:17:29.326" v="334" actId="478"/>
          <ac:spMkLst>
            <pc:docMk/>
            <pc:sldMk cId="1006213474" sldId="268"/>
            <ac:spMk id="35" creationId="{8906FFB2-F101-4A58-9485-8719B9B3B704}"/>
          </ac:spMkLst>
        </pc:spChg>
        <pc:spChg chg="mod">
          <ac:chgData name="Ricardo Neves" userId="a2420d86-c959-463f-a209-2fea3ef854c2" providerId="ADAL" clId="{692F76F7-E4DB-47A8-94B8-25BEE6097610}" dt="2020-06-19T16:19:53.013" v="350"/>
          <ac:spMkLst>
            <pc:docMk/>
            <pc:sldMk cId="1006213474" sldId="268"/>
            <ac:spMk id="37" creationId="{4FE4875C-778B-4E92-AE9C-005A2243D85A}"/>
          </ac:spMkLst>
        </pc:spChg>
        <pc:spChg chg="mod">
          <ac:chgData name="Ricardo Neves" userId="a2420d86-c959-463f-a209-2fea3ef854c2" providerId="ADAL" clId="{692F76F7-E4DB-47A8-94B8-25BEE6097610}" dt="2020-06-19T16:19:50.560" v="349"/>
          <ac:spMkLst>
            <pc:docMk/>
            <pc:sldMk cId="1006213474" sldId="268"/>
            <ac:spMk id="41" creationId="{C3B9FAF2-DFE4-48D1-8B2D-E7F213D6DDF6}"/>
          </ac:spMkLst>
        </pc:spChg>
      </pc:sldChg>
      <pc:sldChg chg="addSp delSp modSp add mod">
        <pc:chgData name="Ricardo Neves" userId="a2420d86-c959-463f-a209-2fea3ef854c2" providerId="ADAL" clId="{692F76F7-E4DB-47A8-94B8-25BEE6097610}" dt="2020-06-19T16:19:55.691" v="351"/>
        <pc:sldMkLst>
          <pc:docMk/>
          <pc:sldMk cId="68319069" sldId="269"/>
        </pc:sldMkLst>
        <pc:spChg chg="add del mod">
          <ac:chgData name="Ricardo Neves" userId="a2420d86-c959-463f-a209-2fea3ef854c2" providerId="ADAL" clId="{692F76F7-E4DB-47A8-94B8-25BEE6097610}" dt="2020-06-19T16:16:29.867" v="331" actId="478"/>
          <ac:spMkLst>
            <pc:docMk/>
            <pc:sldMk cId="68319069" sldId="269"/>
            <ac:spMk id="7" creationId="{431DD302-A27F-415B-B844-AE112AF66BB6}"/>
          </ac:spMkLst>
        </pc:spChg>
        <pc:spChg chg="add mod">
          <ac:chgData name="Ricardo Neves" userId="a2420d86-c959-463f-a209-2fea3ef854c2" providerId="ADAL" clId="{692F76F7-E4DB-47A8-94B8-25BEE6097610}" dt="2020-06-19T16:17:59.867" v="338"/>
          <ac:spMkLst>
            <pc:docMk/>
            <pc:sldMk cId="68319069" sldId="269"/>
            <ac:spMk id="8" creationId="{E583B707-53CC-424B-BEFA-D3729AADFF76}"/>
          </ac:spMkLst>
        </pc:spChg>
        <pc:spChg chg="del">
          <ac:chgData name="Ricardo Neves" userId="a2420d86-c959-463f-a209-2fea3ef854c2" providerId="ADAL" clId="{692F76F7-E4DB-47A8-94B8-25BEE6097610}" dt="2020-06-19T16:17:59.152" v="337" actId="478"/>
          <ac:spMkLst>
            <pc:docMk/>
            <pc:sldMk cId="68319069" sldId="269"/>
            <ac:spMk id="35" creationId="{8906FFB2-F101-4A58-9485-8719B9B3B704}"/>
          </ac:spMkLst>
        </pc:spChg>
        <pc:spChg chg="mod">
          <ac:chgData name="Ricardo Neves" userId="a2420d86-c959-463f-a209-2fea3ef854c2" providerId="ADAL" clId="{692F76F7-E4DB-47A8-94B8-25BEE6097610}" dt="2020-06-19T16:19:55.691" v="351"/>
          <ac:spMkLst>
            <pc:docMk/>
            <pc:sldMk cId="68319069" sldId="269"/>
            <ac:spMk id="37" creationId="{4FE4875C-778B-4E92-AE9C-005A2243D85A}"/>
          </ac:spMkLst>
        </pc:spChg>
        <pc:spChg chg="del">
          <ac:chgData name="Ricardo Neves" userId="a2420d86-c959-463f-a209-2fea3ef854c2" providerId="ADAL" clId="{692F76F7-E4DB-47A8-94B8-25BEE6097610}" dt="2020-06-19T16:16:24.755" v="329" actId="478"/>
          <ac:spMkLst>
            <pc:docMk/>
            <pc:sldMk cId="68319069" sldId="269"/>
            <ac:spMk id="41" creationId="{C3B9FAF2-DFE4-48D1-8B2D-E7F213D6DDF6}"/>
          </ac:spMkLst>
        </pc:spChg>
      </pc:sldChg>
      <pc:sldChg chg="addSp delSp modSp add mod">
        <pc:chgData name="Ricardo Neves" userId="a2420d86-c959-463f-a209-2fea3ef854c2" providerId="ADAL" clId="{692F76F7-E4DB-47A8-94B8-25BEE6097610}" dt="2020-06-19T16:19:59.386" v="352"/>
        <pc:sldMkLst>
          <pc:docMk/>
          <pc:sldMk cId="2584957823" sldId="270"/>
        </pc:sldMkLst>
        <pc:spChg chg="add mod">
          <ac:chgData name="Ricardo Neves" userId="a2420d86-c959-463f-a209-2fea3ef854c2" providerId="ADAL" clId="{692F76F7-E4DB-47A8-94B8-25BEE6097610}" dt="2020-06-19T16:18:12.179" v="341"/>
          <ac:spMkLst>
            <pc:docMk/>
            <pc:sldMk cId="2584957823" sldId="270"/>
            <ac:spMk id="6" creationId="{DD0F0FF5-8565-488A-A902-413857D4BD86}"/>
          </ac:spMkLst>
        </pc:spChg>
        <pc:spChg chg="del">
          <ac:chgData name="Ricardo Neves" userId="a2420d86-c959-463f-a209-2fea3ef854c2" providerId="ADAL" clId="{692F76F7-E4DB-47A8-94B8-25BEE6097610}" dt="2020-06-19T16:18:11.664" v="340" actId="478"/>
          <ac:spMkLst>
            <pc:docMk/>
            <pc:sldMk cId="2584957823" sldId="270"/>
            <ac:spMk id="8" creationId="{E583B707-53CC-424B-BEFA-D3729AADFF76}"/>
          </ac:spMkLst>
        </pc:spChg>
        <pc:spChg chg="mod">
          <ac:chgData name="Ricardo Neves" userId="a2420d86-c959-463f-a209-2fea3ef854c2" providerId="ADAL" clId="{692F76F7-E4DB-47A8-94B8-25BEE6097610}" dt="2020-06-19T16:19:59.386" v="352"/>
          <ac:spMkLst>
            <pc:docMk/>
            <pc:sldMk cId="2584957823" sldId="270"/>
            <ac:spMk id="37" creationId="{4FE4875C-778B-4E92-AE9C-005A2243D85A}"/>
          </ac:spMkLst>
        </pc:sp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1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5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8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41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38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0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06C6AA-BA07-481B-91EF-BBA26525516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1FED34-0670-48D2-A363-9ECB25C41D8E}"/>
              </a:ext>
            </a:extLst>
          </p:cNvPr>
          <p:cNvSpPr/>
          <p:nvPr/>
        </p:nvSpPr>
        <p:spPr>
          <a:xfrm>
            <a:off x="816823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274DB7"/>
              </a:gs>
              <a:gs pos="0">
                <a:srgbClr val="118DFF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7765F54-D24C-4DC9-8CB3-23A7FD6C72EE}"/>
              </a:ext>
            </a:extLst>
          </p:cNvPr>
          <p:cNvSpPr/>
          <p:nvPr/>
        </p:nvSpPr>
        <p:spPr>
          <a:xfrm>
            <a:off x="6512211" y="3991083"/>
            <a:ext cx="5505449" cy="2686916"/>
          </a:xfrm>
          <a:prstGeom prst="roundRect">
            <a:avLst>
              <a:gd name="adj" fmla="val 1075"/>
            </a:avLst>
          </a:prstGeom>
          <a:gradFill flip="none" rotWithShape="1">
            <a:gsLst>
              <a:gs pos="25000">
                <a:srgbClr val="261F81"/>
              </a:gs>
              <a:gs pos="100000">
                <a:srgbClr val="12064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CD96577-F868-4CD0-B0D4-1F4F10891256}"/>
              </a:ext>
            </a:extLst>
          </p:cNvPr>
          <p:cNvSpPr/>
          <p:nvPr/>
        </p:nvSpPr>
        <p:spPr>
          <a:xfrm>
            <a:off x="8401888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90249E"/>
              </a:gs>
              <a:gs pos="0">
                <a:srgbClr val="E43CCE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A630E78-4468-4803-A4F8-72AABE3C924F}"/>
              </a:ext>
            </a:extLst>
          </p:cNvPr>
          <p:cNvSpPr/>
          <p:nvPr/>
        </p:nvSpPr>
        <p:spPr>
          <a:xfrm>
            <a:off x="4611776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1E7288"/>
              </a:gs>
              <a:gs pos="0">
                <a:srgbClr val="00D7A1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302A991-98E6-4C08-8B27-FCAFBCBCCFC5}"/>
              </a:ext>
            </a:extLst>
          </p:cNvPr>
          <p:cNvSpPr/>
          <p:nvPr/>
        </p:nvSpPr>
        <p:spPr>
          <a:xfrm>
            <a:off x="817350" y="3991083"/>
            <a:ext cx="5505449" cy="2686916"/>
          </a:xfrm>
          <a:prstGeom prst="roundRect">
            <a:avLst>
              <a:gd name="adj" fmla="val 1075"/>
            </a:avLst>
          </a:prstGeom>
          <a:gradFill flip="none" rotWithShape="1">
            <a:gsLst>
              <a:gs pos="25000">
                <a:srgbClr val="261F81"/>
              </a:gs>
              <a:gs pos="100000">
                <a:srgbClr val="12064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 descr="Uma imagem contendo desenho&#10;&#10;Descrição gerada automaticamente">
            <a:extLst>
              <a:ext uri="{FF2B5EF4-FFF2-40B4-BE49-F238E27FC236}">
                <a16:creationId xmlns:a16="http://schemas.microsoft.com/office/drawing/2014/main" id="{C51A98E8-E2D1-454D-A6EF-B09F6081A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88" y="1338583"/>
            <a:ext cx="468000" cy="468000"/>
          </a:xfrm>
          <a:prstGeom prst="rect">
            <a:avLst/>
          </a:prstGeom>
        </p:spPr>
      </p:pic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EDD11614-117A-4575-BECD-F2D3038E1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8" y="1338583"/>
            <a:ext cx="468000" cy="468000"/>
          </a:xfrm>
          <a:prstGeom prst="rect">
            <a:avLst/>
          </a:prstGeom>
        </p:spPr>
      </p:pic>
      <p:pic>
        <p:nvPicPr>
          <p:cNvPr id="42" name="Imagem 4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90D063A-FF9E-47DE-BB60-05F0E82DF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47" y="1338583"/>
            <a:ext cx="450013" cy="468000"/>
          </a:xfrm>
          <a:prstGeom prst="rect">
            <a:avLst/>
          </a:prstGeom>
        </p:spPr>
      </p:pic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22F8798F-E06A-49DB-923B-ED7B1C77EB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9" y="1103099"/>
            <a:ext cx="1224000" cy="1224000"/>
          </a:xfrm>
          <a:prstGeom prst="rect">
            <a:avLst/>
          </a:prstGeom>
        </p:spPr>
      </p:pic>
      <p:pic>
        <p:nvPicPr>
          <p:cNvPr id="44" name="Imagem 43" descr="Uma imagem contendo desenho&#10;&#10;Descrição gerada automaticamente">
            <a:extLst>
              <a:ext uri="{FF2B5EF4-FFF2-40B4-BE49-F238E27FC236}">
                <a16:creationId xmlns:a16="http://schemas.microsoft.com/office/drawing/2014/main" id="{E04A3EA3-5D04-4F99-AA13-C657F4E1E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2" y="1103114"/>
            <a:ext cx="1224000" cy="1224000"/>
          </a:xfrm>
          <a:prstGeom prst="rect">
            <a:avLst/>
          </a:prstGeom>
        </p:spPr>
      </p:pic>
      <p:pic>
        <p:nvPicPr>
          <p:cNvPr id="45" name="Imagem 4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450DD58-62EC-43B0-B314-8ADAD7E953D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4" y="1103099"/>
            <a:ext cx="1176959" cy="1224000"/>
          </a:xfrm>
          <a:prstGeom prst="rect">
            <a:avLst/>
          </a:prstGeom>
        </p:spPr>
      </p:pic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D827A2C-6718-4910-A7DB-659B7291C8E6}"/>
              </a:ext>
            </a:extLst>
          </p:cNvPr>
          <p:cNvSpPr/>
          <p:nvPr/>
        </p:nvSpPr>
        <p:spPr>
          <a:xfrm rot="16200000">
            <a:off x="-3112199" y="3112200"/>
            <a:ext cx="6857999" cy="633600"/>
          </a:xfrm>
          <a:custGeom>
            <a:avLst/>
            <a:gdLst>
              <a:gd name="connsiteX0" fmla="*/ 6857999 w 6857999"/>
              <a:gd name="connsiteY0" fmla="*/ 0 h 633600"/>
              <a:gd name="connsiteX1" fmla="*/ 6857999 w 6857999"/>
              <a:gd name="connsiteY1" fmla="*/ 633600 h 633600"/>
              <a:gd name="connsiteX2" fmla="*/ 5855041 w 6857999"/>
              <a:gd name="connsiteY2" fmla="*/ 633600 h 633600"/>
              <a:gd name="connsiteX3" fmla="*/ 5855041 w 6857999"/>
              <a:gd name="connsiteY3" fmla="*/ 115474 h 633600"/>
              <a:gd name="connsiteX4" fmla="*/ 5804243 w 6857999"/>
              <a:gd name="connsiteY4" fmla="*/ 64676 h 633600"/>
              <a:gd name="connsiteX5" fmla="*/ 5392415 w 6857999"/>
              <a:gd name="connsiteY5" fmla="*/ 64676 h 633600"/>
              <a:gd name="connsiteX6" fmla="*/ 5341617 w 6857999"/>
              <a:gd name="connsiteY6" fmla="*/ 115474 h 633600"/>
              <a:gd name="connsiteX7" fmla="*/ 5341617 w 6857999"/>
              <a:gd name="connsiteY7" fmla="*/ 633600 h 633600"/>
              <a:gd name="connsiteX8" fmla="*/ 0 w 6857999"/>
              <a:gd name="connsiteY8" fmla="*/ 633600 h 633600"/>
              <a:gd name="connsiteX9" fmla="*/ 0 w 6857999"/>
              <a:gd name="connsiteY9" fmla="*/ 0 h 633600"/>
              <a:gd name="connsiteX10" fmla="*/ 6857999 w 6857999"/>
              <a:gd name="connsiteY10" fmla="*/ 0 h 6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9" h="633600">
                <a:moveTo>
                  <a:pt x="6857999" y="0"/>
                </a:moveTo>
                <a:lnTo>
                  <a:pt x="6857999" y="633600"/>
                </a:lnTo>
                <a:lnTo>
                  <a:pt x="5855041" y="633600"/>
                </a:lnTo>
                <a:lnTo>
                  <a:pt x="5855041" y="115474"/>
                </a:lnTo>
                <a:cubicBezTo>
                  <a:pt x="5855041" y="87419"/>
                  <a:pt x="5832298" y="64676"/>
                  <a:pt x="5804243" y="64676"/>
                </a:cubicBezTo>
                <a:lnTo>
                  <a:pt x="5392415" y="64676"/>
                </a:lnTo>
                <a:cubicBezTo>
                  <a:pt x="5364360" y="64676"/>
                  <a:pt x="5341617" y="87419"/>
                  <a:pt x="5341617" y="115474"/>
                </a:cubicBezTo>
                <a:lnTo>
                  <a:pt x="5341617" y="633600"/>
                </a:lnTo>
                <a:lnTo>
                  <a:pt x="0" y="633600"/>
                </a:lnTo>
                <a:lnTo>
                  <a:pt x="0" y="0"/>
                </a:lnTo>
                <a:lnTo>
                  <a:pt x="6857999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06C6AA-BA07-481B-91EF-BBA26525516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36000">
                <a:srgbClr val="3D4586"/>
              </a:gs>
              <a:gs pos="100000">
                <a:srgbClr val="131A36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1FED34-0670-48D2-A363-9ECB25C41D8E}"/>
              </a:ext>
            </a:extLst>
          </p:cNvPr>
          <p:cNvSpPr/>
          <p:nvPr/>
        </p:nvSpPr>
        <p:spPr>
          <a:xfrm>
            <a:off x="816823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274DB7"/>
              </a:gs>
              <a:gs pos="0">
                <a:srgbClr val="118DFF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7765F54-D24C-4DC9-8CB3-23A7FD6C72EE}"/>
              </a:ext>
            </a:extLst>
          </p:cNvPr>
          <p:cNvSpPr/>
          <p:nvPr/>
        </p:nvSpPr>
        <p:spPr>
          <a:xfrm>
            <a:off x="6512211" y="3991083"/>
            <a:ext cx="5505449" cy="2686916"/>
          </a:xfrm>
          <a:prstGeom prst="roundRect">
            <a:avLst>
              <a:gd name="adj" fmla="val 1075"/>
            </a:avLst>
          </a:prstGeom>
          <a:gradFill flip="none" rotWithShape="1">
            <a:gsLst>
              <a:gs pos="25000">
                <a:srgbClr val="293368"/>
              </a:gs>
              <a:gs pos="100000">
                <a:srgbClr val="1C2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CD96577-F868-4CD0-B0D4-1F4F10891256}"/>
              </a:ext>
            </a:extLst>
          </p:cNvPr>
          <p:cNvSpPr/>
          <p:nvPr/>
        </p:nvSpPr>
        <p:spPr>
          <a:xfrm>
            <a:off x="8401888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90249E"/>
              </a:gs>
              <a:gs pos="0">
                <a:srgbClr val="E43CCE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A630E78-4468-4803-A4F8-72AABE3C924F}"/>
              </a:ext>
            </a:extLst>
          </p:cNvPr>
          <p:cNvSpPr/>
          <p:nvPr/>
        </p:nvSpPr>
        <p:spPr>
          <a:xfrm>
            <a:off x="4611776" y="1011163"/>
            <a:ext cx="3615772" cy="2799918"/>
          </a:xfrm>
          <a:prstGeom prst="roundRect">
            <a:avLst>
              <a:gd name="adj" fmla="val 907"/>
            </a:avLst>
          </a:prstGeom>
          <a:gradFill flip="none" rotWithShape="1">
            <a:gsLst>
              <a:gs pos="50000">
                <a:srgbClr val="1E7288"/>
              </a:gs>
              <a:gs pos="0">
                <a:srgbClr val="00D7A1"/>
              </a:gs>
              <a:gs pos="100000">
                <a:srgbClr val="261F8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302A991-98E6-4C08-8B27-FCAFBCBCCFC5}"/>
              </a:ext>
            </a:extLst>
          </p:cNvPr>
          <p:cNvSpPr/>
          <p:nvPr/>
        </p:nvSpPr>
        <p:spPr>
          <a:xfrm>
            <a:off x="817350" y="3991083"/>
            <a:ext cx="5505449" cy="2686916"/>
          </a:xfrm>
          <a:prstGeom prst="roundRect">
            <a:avLst>
              <a:gd name="adj" fmla="val 1075"/>
            </a:avLst>
          </a:prstGeom>
          <a:gradFill flip="none" rotWithShape="1">
            <a:gsLst>
              <a:gs pos="25000">
                <a:srgbClr val="293368"/>
              </a:gs>
              <a:gs pos="100000">
                <a:srgbClr val="1C2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 descr="Uma imagem contendo desenho&#10;&#10;Descrição gerada automaticamente">
            <a:extLst>
              <a:ext uri="{FF2B5EF4-FFF2-40B4-BE49-F238E27FC236}">
                <a16:creationId xmlns:a16="http://schemas.microsoft.com/office/drawing/2014/main" id="{C51A98E8-E2D1-454D-A6EF-B09F6081A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88" y="1338583"/>
            <a:ext cx="468000" cy="468000"/>
          </a:xfrm>
          <a:prstGeom prst="rect">
            <a:avLst/>
          </a:prstGeom>
        </p:spPr>
      </p:pic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EDD11614-117A-4575-BECD-F2D3038E1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8" y="1338583"/>
            <a:ext cx="468000" cy="468000"/>
          </a:xfrm>
          <a:prstGeom prst="rect">
            <a:avLst/>
          </a:prstGeom>
        </p:spPr>
      </p:pic>
      <p:pic>
        <p:nvPicPr>
          <p:cNvPr id="42" name="Imagem 4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90D063A-FF9E-47DE-BB60-05F0E82DF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47" y="1338583"/>
            <a:ext cx="450013" cy="468000"/>
          </a:xfrm>
          <a:prstGeom prst="rect">
            <a:avLst/>
          </a:prstGeom>
        </p:spPr>
      </p:pic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22F8798F-E06A-49DB-923B-ED7B1C77EB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9" y="1103099"/>
            <a:ext cx="1224000" cy="1224000"/>
          </a:xfrm>
          <a:prstGeom prst="rect">
            <a:avLst/>
          </a:prstGeom>
        </p:spPr>
      </p:pic>
      <p:pic>
        <p:nvPicPr>
          <p:cNvPr id="44" name="Imagem 43" descr="Uma imagem contendo desenho&#10;&#10;Descrição gerada automaticamente">
            <a:extLst>
              <a:ext uri="{FF2B5EF4-FFF2-40B4-BE49-F238E27FC236}">
                <a16:creationId xmlns:a16="http://schemas.microsoft.com/office/drawing/2014/main" id="{E04A3EA3-5D04-4F99-AA13-C657F4E1E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2" y="1103114"/>
            <a:ext cx="1224000" cy="1224000"/>
          </a:xfrm>
          <a:prstGeom prst="rect">
            <a:avLst/>
          </a:prstGeom>
        </p:spPr>
      </p:pic>
      <p:pic>
        <p:nvPicPr>
          <p:cNvPr id="45" name="Imagem 4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450DD58-62EC-43B0-B314-8ADAD7E953D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4" y="1103099"/>
            <a:ext cx="1176959" cy="1224000"/>
          </a:xfrm>
          <a:prstGeom prst="rect">
            <a:avLst/>
          </a:prstGeom>
        </p:spPr>
      </p:pic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D827A2C-6718-4910-A7DB-659B7291C8E6}"/>
              </a:ext>
            </a:extLst>
          </p:cNvPr>
          <p:cNvSpPr/>
          <p:nvPr/>
        </p:nvSpPr>
        <p:spPr>
          <a:xfrm rot="16200000">
            <a:off x="-3112199" y="3112200"/>
            <a:ext cx="6857999" cy="633600"/>
          </a:xfrm>
          <a:custGeom>
            <a:avLst/>
            <a:gdLst>
              <a:gd name="connsiteX0" fmla="*/ 6857999 w 6857999"/>
              <a:gd name="connsiteY0" fmla="*/ 0 h 633600"/>
              <a:gd name="connsiteX1" fmla="*/ 6857999 w 6857999"/>
              <a:gd name="connsiteY1" fmla="*/ 633600 h 633600"/>
              <a:gd name="connsiteX2" fmla="*/ 5855041 w 6857999"/>
              <a:gd name="connsiteY2" fmla="*/ 633600 h 633600"/>
              <a:gd name="connsiteX3" fmla="*/ 5855041 w 6857999"/>
              <a:gd name="connsiteY3" fmla="*/ 115474 h 633600"/>
              <a:gd name="connsiteX4" fmla="*/ 5804243 w 6857999"/>
              <a:gd name="connsiteY4" fmla="*/ 64676 h 633600"/>
              <a:gd name="connsiteX5" fmla="*/ 5392415 w 6857999"/>
              <a:gd name="connsiteY5" fmla="*/ 64676 h 633600"/>
              <a:gd name="connsiteX6" fmla="*/ 5341617 w 6857999"/>
              <a:gd name="connsiteY6" fmla="*/ 115474 h 633600"/>
              <a:gd name="connsiteX7" fmla="*/ 5341617 w 6857999"/>
              <a:gd name="connsiteY7" fmla="*/ 633600 h 633600"/>
              <a:gd name="connsiteX8" fmla="*/ 0 w 6857999"/>
              <a:gd name="connsiteY8" fmla="*/ 633600 h 633600"/>
              <a:gd name="connsiteX9" fmla="*/ 0 w 6857999"/>
              <a:gd name="connsiteY9" fmla="*/ 0 h 633600"/>
              <a:gd name="connsiteX10" fmla="*/ 6857999 w 6857999"/>
              <a:gd name="connsiteY10" fmla="*/ 0 h 6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9" h="633600">
                <a:moveTo>
                  <a:pt x="6857999" y="0"/>
                </a:moveTo>
                <a:lnTo>
                  <a:pt x="6857999" y="633600"/>
                </a:lnTo>
                <a:lnTo>
                  <a:pt x="5855041" y="633600"/>
                </a:lnTo>
                <a:lnTo>
                  <a:pt x="5855041" y="115474"/>
                </a:lnTo>
                <a:cubicBezTo>
                  <a:pt x="5855041" y="87419"/>
                  <a:pt x="5832298" y="64676"/>
                  <a:pt x="5804243" y="64676"/>
                </a:cubicBezTo>
                <a:lnTo>
                  <a:pt x="5392415" y="64676"/>
                </a:lnTo>
                <a:cubicBezTo>
                  <a:pt x="5364360" y="64676"/>
                  <a:pt x="5341617" y="87419"/>
                  <a:pt x="5341617" y="115474"/>
                </a:cubicBezTo>
                <a:lnTo>
                  <a:pt x="5341617" y="633600"/>
                </a:lnTo>
                <a:lnTo>
                  <a:pt x="0" y="633600"/>
                </a:lnTo>
                <a:lnTo>
                  <a:pt x="0" y="0"/>
                </a:lnTo>
                <a:lnTo>
                  <a:pt x="6857999" y="0"/>
                </a:lnTo>
                <a:close/>
              </a:path>
            </a:pathLst>
          </a:custGeom>
          <a:gradFill flip="none" rotWithShape="1">
            <a:gsLst>
              <a:gs pos="0">
                <a:srgbClr val="35397C"/>
              </a:gs>
              <a:gs pos="100000">
                <a:srgbClr val="141B3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6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  <a:noFill/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4093829"/>
            <a:ext cx="11200310" cy="2584170"/>
          </a:xfrm>
          <a:prstGeom prst="roundRect">
            <a:avLst>
              <a:gd name="adj" fmla="val 1200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2645" y="1577130"/>
            <a:ext cx="11200310" cy="2336540"/>
          </a:xfrm>
          <a:prstGeom prst="roundRect">
            <a:avLst>
              <a:gd name="adj" fmla="val 976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8906FFB2-F101-4A58-9485-8719B9B3B704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1581841 h 6857999"/>
              <a:gd name="connsiteX3" fmla="*/ 115474 w 633600"/>
              <a:gd name="connsiteY3" fmla="*/ 1581841 h 6857999"/>
              <a:gd name="connsiteX4" fmla="*/ 64676 w 633600"/>
              <a:gd name="connsiteY4" fmla="*/ 1632639 h 6857999"/>
              <a:gd name="connsiteX5" fmla="*/ 64676 w 633600"/>
              <a:gd name="connsiteY5" fmla="*/ 2044467 h 6857999"/>
              <a:gd name="connsiteX6" fmla="*/ 115474 w 633600"/>
              <a:gd name="connsiteY6" fmla="*/ 2095265 h 6857999"/>
              <a:gd name="connsiteX7" fmla="*/ 633600 w 633600"/>
              <a:gd name="connsiteY7" fmla="*/ 2095265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1581841"/>
                </a:lnTo>
                <a:lnTo>
                  <a:pt x="115474" y="1581841"/>
                </a:lnTo>
                <a:cubicBezTo>
                  <a:pt x="87419" y="1581841"/>
                  <a:pt x="64676" y="1604584"/>
                  <a:pt x="64676" y="1632639"/>
                </a:cubicBezTo>
                <a:lnTo>
                  <a:pt x="64676" y="2044467"/>
                </a:lnTo>
                <a:cubicBezTo>
                  <a:pt x="64676" y="2072522"/>
                  <a:pt x="87419" y="2095265"/>
                  <a:pt x="115474" y="2095265"/>
                </a:cubicBezTo>
                <a:lnTo>
                  <a:pt x="633600" y="2095265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3493245"/>
            <a:ext cx="11200310" cy="3184753"/>
          </a:xfrm>
          <a:prstGeom prst="roundRect">
            <a:avLst>
              <a:gd name="adj" fmla="val 798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7350" y="1780688"/>
            <a:ext cx="11200310" cy="1532557"/>
          </a:xfrm>
          <a:prstGeom prst="roundRect">
            <a:avLst>
              <a:gd name="adj" fmla="val 1657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5CB8541-30CF-4281-86C6-EA1FAAECCC15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2160724 h 6857999"/>
              <a:gd name="connsiteX3" fmla="*/ 115474 w 633600"/>
              <a:gd name="connsiteY3" fmla="*/ 2160724 h 6857999"/>
              <a:gd name="connsiteX4" fmla="*/ 64676 w 633600"/>
              <a:gd name="connsiteY4" fmla="*/ 2211522 h 6857999"/>
              <a:gd name="connsiteX5" fmla="*/ 64676 w 633600"/>
              <a:gd name="connsiteY5" fmla="*/ 2623350 h 6857999"/>
              <a:gd name="connsiteX6" fmla="*/ 115474 w 633600"/>
              <a:gd name="connsiteY6" fmla="*/ 2674148 h 6857999"/>
              <a:gd name="connsiteX7" fmla="*/ 633600 w 633600"/>
              <a:gd name="connsiteY7" fmla="*/ 2674148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2160724"/>
                </a:lnTo>
                <a:lnTo>
                  <a:pt x="115474" y="2160724"/>
                </a:lnTo>
                <a:cubicBezTo>
                  <a:pt x="87419" y="2160724"/>
                  <a:pt x="64676" y="2183467"/>
                  <a:pt x="64676" y="2211522"/>
                </a:cubicBezTo>
                <a:lnTo>
                  <a:pt x="64676" y="2623350"/>
                </a:lnTo>
                <a:cubicBezTo>
                  <a:pt x="64676" y="2651405"/>
                  <a:pt x="87419" y="2674148"/>
                  <a:pt x="115474" y="2674148"/>
                </a:cubicBezTo>
                <a:lnTo>
                  <a:pt x="633600" y="2674148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21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939EA2-7318-4827-8968-2A46B8A4EB27}"/>
              </a:ext>
            </a:extLst>
          </p:cNvPr>
          <p:cNvSpPr/>
          <p:nvPr/>
        </p:nvSpPr>
        <p:spPr>
          <a:xfrm>
            <a:off x="0" y="1155700"/>
            <a:ext cx="7493000" cy="271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D2DB4E-D815-41C6-8D9E-6B9788773643}"/>
              </a:ext>
            </a:extLst>
          </p:cNvPr>
          <p:cNvSpPr/>
          <p:nvPr/>
        </p:nvSpPr>
        <p:spPr>
          <a:xfrm>
            <a:off x="457200" y="2349500"/>
            <a:ext cx="1168400" cy="720000"/>
          </a:xfrm>
          <a:prstGeom prst="rect">
            <a:avLst/>
          </a:prstGeom>
          <a:solidFill>
            <a:srgbClr val="FF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ff00b4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5977F7-266C-4B51-B5E2-51319807C7B2}"/>
              </a:ext>
            </a:extLst>
          </p:cNvPr>
          <p:cNvSpPr/>
          <p:nvPr/>
        </p:nvSpPr>
        <p:spPr>
          <a:xfrm>
            <a:off x="1981200" y="2349500"/>
            <a:ext cx="1168400" cy="720000"/>
          </a:xfrm>
          <a:prstGeom prst="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00d7ff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321816-5B35-4659-936B-30606D5A1534}"/>
              </a:ext>
            </a:extLst>
          </p:cNvPr>
          <p:cNvSpPr/>
          <p:nvPr/>
        </p:nvSpPr>
        <p:spPr>
          <a:xfrm>
            <a:off x="3365500" y="2349500"/>
            <a:ext cx="1168400" cy="720000"/>
          </a:xfrm>
          <a:prstGeom prst="rect">
            <a:avLst/>
          </a:prstGeom>
          <a:solidFill>
            <a:srgbClr val="5FA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5fa2f0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4CC952-E866-420B-A52D-6BE949B3F3C9}"/>
              </a:ext>
            </a:extLst>
          </p:cNvPr>
          <p:cNvSpPr/>
          <p:nvPr/>
        </p:nvSpPr>
        <p:spPr>
          <a:xfrm>
            <a:off x="4889500" y="2349500"/>
            <a:ext cx="1168400" cy="720000"/>
          </a:xfrm>
          <a:prstGeom prst="rect">
            <a:avLst/>
          </a:prstGeom>
          <a:solidFill>
            <a:srgbClr val="D22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d22d9c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EC1BC9-DD93-4EF4-AAD6-141DD7DDCA17}"/>
              </a:ext>
            </a:extLst>
          </p:cNvPr>
          <p:cNvSpPr/>
          <p:nvPr/>
        </p:nvSpPr>
        <p:spPr>
          <a:xfrm>
            <a:off x="6273800" y="1663700"/>
            <a:ext cx="889000" cy="140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ffff00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208260-EECF-4540-A875-53DD8E0224E8}"/>
              </a:ext>
            </a:extLst>
          </p:cNvPr>
          <p:cNvSpPr/>
          <p:nvPr/>
        </p:nvSpPr>
        <p:spPr>
          <a:xfrm>
            <a:off x="457200" y="1663700"/>
            <a:ext cx="2692400" cy="491400"/>
          </a:xfrm>
          <a:prstGeom prst="rect">
            <a:avLst/>
          </a:prstGeom>
          <a:gradFill>
            <a:gsLst>
              <a:gs pos="0">
                <a:srgbClr val="FF00B4"/>
              </a:gs>
              <a:gs pos="100000">
                <a:srgbClr val="00D7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6F85C6-AF48-42D3-9842-30928027BE36}"/>
              </a:ext>
            </a:extLst>
          </p:cNvPr>
          <p:cNvSpPr/>
          <p:nvPr/>
        </p:nvSpPr>
        <p:spPr>
          <a:xfrm>
            <a:off x="3365500" y="1663700"/>
            <a:ext cx="2692400" cy="491400"/>
          </a:xfrm>
          <a:prstGeom prst="rect">
            <a:avLst/>
          </a:prstGeom>
          <a:gradFill>
            <a:gsLst>
              <a:gs pos="0">
                <a:srgbClr val="5FA2F0"/>
              </a:gs>
              <a:gs pos="100000">
                <a:srgbClr val="D22D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C1E576-AE2F-4B0E-BE37-42DB6AA3D758}"/>
              </a:ext>
            </a:extLst>
          </p:cNvPr>
          <p:cNvSpPr/>
          <p:nvPr/>
        </p:nvSpPr>
        <p:spPr>
          <a:xfrm>
            <a:off x="457200" y="5067300"/>
            <a:ext cx="1168400" cy="720000"/>
          </a:xfrm>
          <a:prstGeom prst="rect">
            <a:avLst/>
          </a:prstGeom>
          <a:solidFill>
            <a:srgbClr val="C80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c8055a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D8F795-C513-4600-AF33-2CB06159517D}"/>
              </a:ext>
            </a:extLst>
          </p:cNvPr>
          <p:cNvSpPr/>
          <p:nvPr/>
        </p:nvSpPr>
        <p:spPr>
          <a:xfrm>
            <a:off x="1981200" y="5067300"/>
            <a:ext cx="1168400" cy="720000"/>
          </a:xfrm>
          <a:prstGeom prst="rect">
            <a:avLst/>
          </a:prstGeom>
          <a:solidFill>
            <a:srgbClr val="3C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3c0c6e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85475A-1921-4B47-AB76-BEADA55CD3B1}"/>
              </a:ext>
            </a:extLst>
          </p:cNvPr>
          <p:cNvSpPr/>
          <p:nvPr/>
        </p:nvSpPr>
        <p:spPr>
          <a:xfrm>
            <a:off x="3365500" y="5067300"/>
            <a:ext cx="1168400" cy="720000"/>
          </a:xfrm>
          <a:prstGeom prst="rect">
            <a:avLst/>
          </a:prstGeom>
          <a:solidFill>
            <a:srgbClr val="1E3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1e32c8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65834A-978F-43A2-9DB2-4CBD6CC0FE28}"/>
              </a:ext>
            </a:extLst>
          </p:cNvPr>
          <p:cNvSpPr/>
          <p:nvPr/>
        </p:nvSpPr>
        <p:spPr>
          <a:xfrm>
            <a:off x="4889500" y="5067300"/>
            <a:ext cx="1168400" cy="720000"/>
          </a:xfrm>
          <a:prstGeom prst="rect">
            <a:avLst/>
          </a:prstGeom>
          <a:solidFill>
            <a:srgbClr val="E60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e60546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40606C-5052-4EE9-AA80-25729F1CBD57}"/>
              </a:ext>
            </a:extLst>
          </p:cNvPr>
          <p:cNvSpPr/>
          <p:nvPr/>
        </p:nvSpPr>
        <p:spPr>
          <a:xfrm>
            <a:off x="457200" y="4381500"/>
            <a:ext cx="2692400" cy="491400"/>
          </a:xfrm>
          <a:prstGeom prst="rect">
            <a:avLst/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AA6B44-0E28-4168-B184-F8A935F4DD1C}"/>
              </a:ext>
            </a:extLst>
          </p:cNvPr>
          <p:cNvSpPr/>
          <p:nvPr/>
        </p:nvSpPr>
        <p:spPr>
          <a:xfrm>
            <a:off x="3365500" y="4381500"/>
            <a:ext cx="2692400" cy="491400"/>
          </a:xfrm>
          <a:prstGeom prst="rect">
            <a:avLst/>
          </a:prstGeom>
          <a:gradFill>
            <a:gsLst>
              <a:gs pos="0">
                <a:srgbClr val="1E32C8"/>
              </a:gs>
              <a:gs pos="100000">
                <a:srgbClr val="E6054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1D63CF-C452-4ADD-A938-A7D633CA47F2}"/>
              </a:ext>
            </a:extLst>
          </p:cNvPr>
          <p:cNvSpPr/>
          <p:nvPr/>
        </p:nvSpPr>
        <p:spPr>
          <a:xfrm>
            <a:off x="6273800" y="4381500"/>
            <a:ext cx="889000" cy="1405800"/>
          </a:xfrm>
          <a:prstGeom prst="rect">
            <a:avLst/>
          </a:prstGeom>
          <a:solidFill>
            <a:srgbClr val="1E0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1e0c32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582CAF-C23C-43A3-AC8A-9A599B83290C}"/>
              </a:ext>
            </a:extLst>
          </p:cNvPr>
          <p:cNvSpPr/>
          <p:nvPr/>
        </p:nvSpPr>
        <p:spPr>
          <a:xfrm>
            <a:off x="7797800" y="1663700"/>
            <a:ext cx="889000" cy="1405800"/>
          </a:xfrm>
          <a:prstGeom prst="rect">
            <a:avLst/>
          </a:prstGeom>
          <a:solidFill>
            <a:srgbClr val="E0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ffff00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6EE387-B068-46A0-B3EF-B3AA697B3E9B}"/>
              </a:ext>
            </a:extLst>
          </p:cNvPr>
          <p:cNvSpPr/>
          <p:nvPr/>
        </p:nvSpPr>
        <p:spPr>
          <a:xfrm>
            <a:off x="7797800" y="5067299"/>
            <a:ext cx="1168400" cy="720001"/>
          </a:xfrm>
          <a:prstGeom prst="rect">
            <a:avLst/>
          </a:prstGeom>
          <a:solidFill>
            <a:srgbClr val="261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261F81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5E0F0F-8FE5-42E1-84DE-7368B75B4D59}"/>
              </a:ext>
            </a:extLst>
          </p:cNvPr>
          <p:cNvSpPr/>
          <p:nvPr/>
        </p:nvSpPr>
        <p:spPr>
          <a:xfrm>
            <a:off x="9321800" y="5067300"/>
            <a:ext cx="1168400" cy="720000"/>
          </a:xfrm>
          <a:prstGeom prst="rect">
            <a:avLst/>
          </a:prstGeom>
          <a:solidFill>
            <a:srgbClr val="120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12064D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7F90032-94B7-4E26-AD4C-E44B9445C1E0}"/>
              </a:ext>
            </a:extLst>
          </p:cNvPr>
          <p:cNvSpPr/>
          <p:nvPr/>
        </p:nvSpPr>
        <p:spPr>
          <a:xfrm>
            <a:off x="7797800" y="4381500"/>
            <a:ext cx="2692400" cy="491400"/>
          </a:xfrm>
          <a:prstGeom prst="rect">
            <a:avLst/>
          </a:prstGeom>
          <a:gradFill>
            <a:gsLst>
              <a:gs pos="0">
                <a:srgbClr val="261F81"/>
              </a:gs>
              <a:gs pos="100000">
                <a:srgbClr val="12064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06C6AA-BA07-481B-91EF-BBA26525516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rgbClr val="4076C0"/>
              </a:gs>
              <a:gs pos="87000">
                <a:srgbClr val="010D26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1FED34-0670-48D2-A363-9ECB25C41D8E}"/>
              </a:ext>
            </a:extLst>
          </p:cNvPr>
          <p:cNvSpPr/>
          <p:nvPr/>
        </p:nvSpPr>
        <p:spPr>
          <a:xfrm>
            <a:off x="816823" y="1011163"/>
            <a:ext cx="3615772" cy="2799918"/>
          </a:xfrm>
          <a:prstGeom prst="roundRect">
            <a:avLst>
              <a:gd name="adj" fmla="val 6804"/>
            </a:avLst>
          </a:prstGeom>
          <a:gradFill flip="none" rotWithShape="1">
            <a:gsLst>
              <a:gs pos="50000">
                <a:srgbClr val="274DB7"/>
              </a:gs>
              <a:gs pos="0">
                <a:srgbClr val="118DFF"/>
              </a:gs>
              <a:gs pos="100000">
                <a:srgbClr val="261F81"/>
              </a:gs>
            </a:gsLst>
            <a:lin ang="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7765F54-D24C-4DC9-8CB3-23A7FD6C72EE}"/>
              </a:ext>
            </a:extLst>
          </p:cNvPr>
          <p:cNvSpPr/>
          <p:nvPr/>
        </p:nvSpPr>
        <p:spPr>
          <a:xfrm>
            <a:off x="6512211" y="3991083"/>
            <a:ext cx="5505449" cy="2686916"/>
          </a:xfrm>
          <a:prstGeom prst="roundRect">
            <a:avLst>
              <a:gd name="adj" fmla="val 7090"/>
            </a:avLst>
          </a:prstGeom>
          <a:gradFill flip="none" rotWithShape="1">
            <a:gsLst>
              <a:gs pos="0">
                <a:srgbClr val="4076C0"/>
              </a:gs>
              <a:gs pos="92000">
                <a:srgbClr val="010D26"/>
              </a:gs>
            </a:gsLst>
            <a:lin ang="27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CD96577-F868-4CD0-B0D4-1F4F10891256}"/>
              </a:ext>
            </a:extLst>
          </p:cNvPr>
          <p:cNvSpPr/>
          <p:nvPr/>
        </p:nvSpPr>
        <p:spPr>
          <a:xfrm>
            <a:off x="8401888" y="1011163"/>
            <a:ext cx="3615772" cy="2799918"/>
          </a:xfrm>
          <a:prstGeom prst="roundRect">
            <a:avLst>
              <a:gd name="adj" fmla="val 6804"/>
            </a:avLst>
          </a:prstGeom>
          <a:gradFill flip="none" rotWithShape="1">
            <a:gsLst>
              <a:gs pos="50000">
                <a:srgbClr val="90249E"/>
              </a:gs>
              <a:gs pos="0">
                <a:srgbClr val="E43CCE"/>
              </a:gs>
              <a:gs pos="100000">
                <a:srgbClr val="261F81"/>
              </a:gs>
            </a:gsLst>
            <a:lin ang="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A630E78-4468-4803-A4F8-72AABE3C924F}"/>
              </a:ext>
            </a:extLst>
          </p:cNvPr>
          <p:cNvSpPr/>
          <p:nvPr/>
        </p:nvSpPr>
        <p:spPr>
          <a:xfrm>
            <a:off x="4611776" y="1011163"/>
            <a:ext cx="3615772" cy="2799918"/>
          </a:xfrm>
          <a:prstGeom prst="roundRect">
            <a:avLst>
              <a:gd name="adj" fmla="val 6804"/>
            </a:avLst>
          </a:prstGeom>
          <a:gradFill flip="none" rotWithShape="1">
            <a:gsLst>
              <a:gs pos="50000">
                <a:srgbClr val="1E7288"/>
              </a:gs>
              <a:gs pos="0">
                <a:srgbClr val="00D7A1"/>
              </a:gs>
              <a:gs pos="100000">
                <a:srgbClr val="261F81"/>
              </a:gs>
            </a:gsLst>
            <a:lin ang="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302A991-98E6-4C08-8B27-FCAFBCBCCFC5}"/>
              </a:ext>
            </a:extLst>
          </p:cNvPr>
          <p:cNvSpPr/>
          <p:nvPr/>
        </p:nvSpPr>
        <p:spPr>
          <a:xfrm>
            <a:off x="817350" y="3991083"/>
            <a:ext cx="5505449" cy="2686916"/>
          </a:xfrm>
          <a:prstGeom prst="roundRect">
            <a:avLst>
              <a:gd name="adj" fmla="val 7090"/>
            </a:avLst>
          </a:prstGeom>
          <a:gradFill flip="none" rotWithShape="1">
            <a:gsLst>
              <a:gs pos="0">
                <a:srgbClr val="2A74D6"/>
              </a:gs>
              <a:gs pos="92000">
                <a:srgbClr val="010D26"/>
              </a:gs>
            </a:gsLst>
            <a:lin ang="27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Imagem 33" descr="Uma imagem contendo desenho&#10;&#10;Descrição gerada automaticamente">
            <a:extLst>
              <a:ext uri="{FF2B5EF4-FFF2-40B4-BE49-F238E27FC236}">
                <a16:creationId xmlns:a16="http://schemas.microsoft.com/office/drawing/2014/main" id="{C51A98E8-E2D1-454D-A6EF-B09F6081A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88" y="1338583"/>
            <a:ext cx="468000" cy="468000"/>
          </a:xfrm>
          <a:prstGeom prst="rect">
            <a:avLst/>
          </a:prstGeom>
        </p:spPr>
      </p:pic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EDD11614-117A-4575-BECD-F2D3038E1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8" y="1338583"/>
            <a:ext cx="468000" cy="468000"/>
          </a:xfrm>
          <a:prstGeom prst="rect">
            <a:avLst/>
          </a:prstGeom>
        </p:spPr>
      </p:pic>
      <p:pic>
        <p:nvPicPr>
          <p:cNvPr id="42" name="Imagem 4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90D063A-FF9E-47DE-BB60-05F0E82DF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47" y="1338583"/>
            <a:ext cx="450013" cy="468000"/>
          </a:xfrm>
          <a:prstGeom prst="rect">
            <a:avLst/>
          </a:prstGeom>
        </p:spPr>
      </p:pic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22F8798F-E06A-49DB-923B-ED7B1C77EB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9" y="1103099"/>
            <a:ext cx="1224000" cy="1224000"/>
          </a:xfrm>
          <a:prstGeom prst="rect">
            <a:avLst/>
          </a:prstGeom>
        </p:spPr>
      </p:pic>
      <p:pic>
        <p:nvPicPr>
          <p:cNvPr id="44" name="Imagem 43" descr="Uma imagem contendo desenho&#10;&#10;Descrição gerada automaticamente">
            <a:extLst>
              <a:ext uri="{FF2B5EF4-FFF2-40B4-BE49-F238E27FC236}">
                <a16:creationId xmlns:a16="http://schemas.microsoft.com/office/drawing/2014/main" id="{E04A3EA3-5D04-4F99-AA13-C657F4E1E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2" y="1103114"/>
            <a:ext cx="1224000" cy="1224000"/>
          </a:xfrm>
          <a:prstGeom prst="rect">
            <a:avLst/>
          </a:prstGeom>
        </p:spPr>
      </p:pic>
      <p:pic>
        <p:nvPicPr>
          <p:cNvPr id="45" name="Imagem 4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450DD58-62EC-43B0-B314-8ADAD7E953D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4" y="1103099"/>
            <a:ext cx="1176959" cy="1224000"/>
          </a:xfrm>
          <a:prstGeom prst="rect">
            <a:avLst/>
          </a:prstGeom>
        </p:spPr>
      </p:pic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D827A2C-6718-4910-A7DB-659B7291C8E6}"/>
              </a:ext>
            </a:extLst>
          </p:cNvPr>
          <p:cNvSpPr/>
          <p:nvPr/>
        </p:nvSpPr>
        <p:spPr>
          <a:xfrm rot="16200000">
            <a:off x="-3112199" y="3112200"/>
            <a:ext cx="6857999" cy="633600"/>
          </a:xfrm>
          <a:custGeom>
            <a:avLst/>
            <a:gdLst>
              <a:gd name="connsiteX0" fmla="*/ 6857999 w 6857999"/>
              <a:gd name="connsiteY0" fmla="*/ 0 h 633600"/>
              <a:gd name="connsiteX1" fmla="*/ 6857999 w 6857999"/>
              <a:gd name="connsiteY1" fmla="*/ 633600 h 633600"/>
              <a:gd name="connsiteX2" fmla="*/ 5855041 w 6857999"/>
              <a:gd name="connsiteY2" fmla="*/ 633600 h 633600"/>
              <a:gd name="connsiteX3" fmla="*/ 5855041 w 6857999"/>
              <a:gd name="connsiteY3" fmla="*/ 115474 h 633600"/>
              <a:gd name="connsiteX4" fmla="*/ 5804243 w 6857999"/>
              <a:gd name="connsiteY4" fmla="*/ 64676 h 633600"/>
              <a:gd name="connsiteX5" fmla="*/ 5392415 w 6857999"/>
              <a:gd name="connsiteY5" fmla="*/ 64676 h 633600"/>
              <a:gd name="connsiteX6" fmla="*/ 5341617 w 6857999"/>
              <a:gd name="connsiteY6" fmla="*/ 115474 h 633600"/>
              <a:gd name="connsiteX7" fmla="*/ 5341617 w 6857999"/>
              <a:gd name="connsiteY7" fmla="*/ 633600 h 633600"/>
              <a:gd name="connsiteX8" fmla="*/ 0 w 6857999"/>
              <a:gd name="connsiteY8" fmla="*/ 633600 h 633600"/>
              <a:gd name="connsiteX9" fmla="*/ 0 w 6857999"/>
              <a:gd name="connsiteY9" fmla="*/ 0 h 633600"/>
              <a:gd name="connsiteX10" fmla="*/ 6857999 w 6857999"/>
              <a:gd name="connsiteY10" fmla="*/ 0 h 6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9" h="633600">
                <a:moveTo>
                  <a:pt x="6857999" y="0"/>
                </a:moveTo>
                <a:lnTo>
                  <a:pt x="6857999" y="633600"/>
                </a:lnTo>
                <a:lnTo>
                  <a:pt x="5855041" y="633600"/>
                </a:lnTo>
                <a:lnTo>
                  <a:pt x="5855041" y="115474"/>
                </a:lnTo>
                <a:cubicBezTo>
                  <a:pt x="5855041" y="87419"/>
                  <a:pt x="5832298" y="64676"/>
                  <a:pt x="5804243" y="64676"/>
                </a:cubicBezTo>
                <a:lnTo>
                  <a:pt x="5392415" y="64676"/>
                </a:lnTo>
                <a:cubicBezTo>
                  <a:pt x="5364360" y="64676"/>
                  <a:pt x="5341617" y="87419"/>
                  <a:pt x="5341617" y="115474"/>
                </a:cubicBezTo>
                <a:lnTo>
                  <a:pt x="5341617" y="633600"/>
                </a:lnTo>
                <a:lnTo>
                  <a:pt x="0" y="633600"/>
                </a:lnTo>
                <a:lnTo>
                  <a:pt x="0" y="0"/>
                </a:lnTo>
                <a:lnTo>
                  <a:pt x="6857999" y="0"/>
                </a:lnTo>
                <a:close/>
              </a:path>
            </a:pathLst>
          </a:custGeom>
          <a:gradFill flip="none" rotWithShape="1">
            <a:gsLst>
              <a:gs pos="0">
                <a:srgbClr val="2B5285"/>
              </a:gs>
              <a:gs pos="100000">
                <a:srgbClr val="010D2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66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rgbClr val="4076C0"/>
              </a:gs>
              <a:gs pos="87000">
                <a:srgbClr val="010D26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  <a:noFill/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4093829"/>
            <a:ext cx="11200310" cy="2584170"/>
          </a:xfrm>
          <a:prstGeom prst="roundRect">
            <a:avLst>
              <a:gd name="adj" fmla="val 7372"/>
            </a:avLst>
          </a:prstGeom>
          <a:gradFill flip="none" rotWithShape="1">
            <a:gsLst>
              <a:gs pos="25000">
                <a:srgbClr val="3563A1"/>
              </a:gs>
              <a:gs pos="100000">
                <a:srgbClr val="011640"/>
              </a:gs>
            </a:gsLst>
            <a:lin ang="54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2645" y="1577130"/>
            <a:ext cx="11200310" cy="2336540"/>
          </a:xfrm>
          <a:prstGeom prst="roundRect">
            <a:avLst>
              <a:gd name="adj" fmla="val 8153"/>
            </a:avLst>
          </a:prstGeom>
          <a:gradFill flip="none" rotWithShape="1">
            <a:gsLst>
              <a:gs pos="25000">
                <a:srgbClr val="3563A1"/>
              </a:gs>
              <a:gs pos="100000">
                <a:srgbClr val="011640"/>
              </a:gs>
            </a:gsLst>
            <a:lin ang="54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8906FFB2-F101-4A58-9485-8719B9B3B704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1581841 h 6857999"/>
              <a:gd name="connsiteX3" fmla="*/ 115474 w 633600"/>
              <a:gd name="connsiteY3" fmla="*/ 1581841 h 6857999"/>
              <a:gd name="connsiteX4" fmla="*/ 64676 w 633600"/>
              <a:gd name="connsiteY4" fmla="*/ 1632639 h 6857999"/>
              <a:gd name="connsiteX5" fmla="*/ 64676 w 633600"/>
              <a:gd name="connsiteY5" fmla="*/ 2044467 h 6857999"/>
              <a:gd name="connsiteX6" fmla="*/ 115474 w 633600"/>
              <a:gd name="connsiteY6" fmla="*/ 2095265 h 6857999"/>
              <a:gd name="connsiteX7" fmla="*/ 633600 w 633600"/>
              <a:gd name="connsiteY7" fmla="*/ 2095265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1581841"/>
                </a:lnTo>
                <a:lnTo>
                  <a:pt x="115474" y="1581841"/>
                </a:lnTo>
                <a:cubicBezTo>
                  <a:pt x="87419" y="1581841"/>
                  <a:pt x="64676" y="1604584"/>
                  <a:pt x="64676" y="1632639"/>
                </a:cubicBezTo>
                <a:lnTo>
                  <a:pt x="64676" y="2044467"/>
                </a:lnTo>
                <a:cubicBezTo>
                  <a:pt x="64676" y="2072522"/>
                  <a:pt x="87419" y="2095265"/>
                  <a:pt x="115474" y="2095265"/>
                </a:cubicBezTo>
                <a:lnTo>
                  <a:pt x="633600" y="2095265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B5285"/>
              </a:gs>
              <a:gs pos="100000">
                <a:srgbClr val="010D26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rgbClr val="4076C0"/>
              </a:gs>
              <a:gs pos="87000">
                <a:srgbClr val="010D26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m 29" descr="Fundo preto com estrelas&#10;&#10;Descrição gerada automaticamente">
            <a:extLst>
              <a:ext uri="{FF2B5EF4-FFF2-40B4-BE49-F238E27FC236}">
                <a16:creationId xmlns:a16="http://schemas.microsoft.com/office/drawing/2014/main" id="{6096CC37-7FED-4049-8F71-E52B290C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-3"/>
            <a:ext cx="10855569" cy="6106257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3493245"/>
            <a:ext cx="11200310" cy="3184753"/>
          </a:xfrm>
          <a:prstGeom prst="roundRect">
            <a:avLst>
              <a:gd name="adj" fmla="val 5982"/>
            </a:avLst>
          </a:prstGeom>
          <a:gradFill flip="none" rotWithShape="1">
            <a:gsLst>
              <a:gs pos="25000">
                <a:srgbClr val="3563A1"/>
              </a:gs>
              <a:gs pos="100000">
                <a:srgbClr val="011640"/>
              </a:gs>
            </a:gsLst>
            <a:lin ang="54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7350" y="1780688"/>
            <a:ext cx="11200310" cy="1532557"/>
          </a:xfrm>
          <a:prstGeom prst="roundRect">
            <a:avLst>
              <a:gd name="adj" fmla="val 12430"/>
            </a:avLst>
          </a:prstGeom>
          <a:gradFill flip="none" rotWithShape="1">
            <a:gsLst>
              <a:gs pos="25000">
                <a:srgbClr val="3563A1"/>
              </a:gs>
              <a:gs pos="100000">
                <a:srgbClr val="011640"/>
              </a:gs>
            </a:gsLst>
            <a:lin ang="5400000" scaled="0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5CB8541-30CF-4281-86C6-EA1FAAECCC15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2160724 h 6857999"/>
              <a:gd name="connsiteX3" fmla="*/ 115474 w 633600"/>
              <a:gd name="connsiteY3" fmla="*/ 2160724 h 6857999"/>
              <a:gd name="connsiteX4" fmla="*/ 64676 w 633600"/>
              <a:gd name="connsiteY4" fmla="*/ 2211522 h 6857999"/>
              <a:gd name="connsiteX5" fmla="*/ 64676 w 633600"/>
              <a:gd name="connsiteY5" fmla="*/ 2623350 h 6857999"/>
              <a:gd name="connsiteX6" fmla="*/ 115474 w 633600"/>
              <a:gd name="connsiteY6" fmla="*/ 2674148 h 6857999"/>
              <a:gd name="connsiteX7" fmla="*/ 633600 w 633600"/>
              <a:gd name="connsiteY7" fmla="*/ 2674148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2160724"/>
                </a:lnTo>
                <a:lnTo>
                  <a:pt x="115474" y="2160724"/>
                </a:lnTo>
                <a:cubicBezTo>
                  <a:pt x="87419" y="2160724"/>
                  <a:pt x="64676" y="2183467"/>
                  <a:pt x="64676" y="2211522"/>
                </a:cubicBezTo>
                <a:lnTo>
                  <a:pt x="64676" y="2623350"/>
                </a:lnTo>
                <a:cubicBezTo>
                  <a:pt x="64676" y="2651405"/>
                  <a:pt x="87419" y="2674148"/>
                  <a:pt x="115474" y="2674148"/>
                </a:cubicBezTo>
                <a:lnTo>
                  <a:pt x="633600" y="2674148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B5285"/>
              </a:gs>
              <a:gs pos="100000">
                <a:srgbClr val="010D26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48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939EA2-7318-4827-8968-2A46B8A4EB27}"/>
              </a:ext>
            </a:extLst>
          </p:cNvPr>
          <p:cNvSpPr/>
          <p:nvPr/>
        </p:nvSpPr>
        <p:spPr>
          <a:xfrm>
            <a:off x="0" y="1155700"/>
            <a:ext cx="7493000" cy="271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D2DB4E-D815-41C6-8D9E-6B9788773643}"/>
              </a:ext>
            </a:extLst>
          </p:cNvPr>
          <p:cNvSpPr/>
          <p:nvPr/>
        </p:nvSpPr>
        <p:spPr>
          <a:xfrm>
            <a:off x="457200" y="2349500"/>
            <a:ext cx="1168400" cy="720000"/>
          </a:xfrm>
          <a:prstGeom prst="rect">
            <a:avLst/>
          </a:prstGeom>
          <a:solidFill>
            <a:srgbClr val="FF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ff00b4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5977F7-266C-4B51-B5E2-51319807C7B2}"/>
              </a:ext>
            </a:extLst>
          </p:cNvPr>
          <p:cNvSpPr/>
          <p:nvPr/>
        </p:nvSpPr>
        <p:spPr>
          <a:xfrm>
            <a:off x="1981200" y="2349500"/>
            <a:ext cx="1168400" cy="720000"/>
          </a:xfrm>
          <a:prstGeom prst="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00d7ff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321816-5B35-4659-936B-30606D5A1534}"/>
              </a:ext>
            </a:extLst>
          </p:cNvPr>
          <p:cNvSpPr/>
          <p:nvPr/>
        </p:nvSpPr>
        <p:spPr>
          <a:xfrm>
            <a:off x="3365500" y="2349500"/>
            <a:ext cx="1168400" cy="720000"/>
          </a:xfrm>
          <a:prstGeom prst="rect">
            <a:avLst/>
          </a:prstGeom>
          <a:solidFill>
            <a:srgbClr val="5FA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5fa2f0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4CC952-E866-420B-A52D-6BE949B3F3C9}"/>
              </a:ext>
            </a:extLst>
          </p:cNvPr>
          <p:cNvSpPr/>
          <p:nvPr/>
        </p:nvSpPr>
        <p:spPr>
          <a:xfrm>
            <a:off x="4889500" y="2349500"/>
            <a:ext cx="1168400" cy="720000"/>
          </a:xfrm>
          <a:prstGeom prst="rect">
            <a:avLst/>
          </a:prstGeom>
          <a:solidFill>
            <a:srgbClr val="D22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d22d9c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EC1BC9-DD93-4EF4-AAD6-141DD7DDCA17}"/>
              </a:ext>
            </a:extLst>
          </p:cNvPr>
          <p:cNvSpPr/>
          <p:nvPr/>
        </p:nvSpPr>
        <p:spPr>
          <a:xfrm>
            <a:off x="6273800" y="1663700"/>
            <a:ext cx="889000" cy="140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ffff00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208260-EECF-4540-A875-53DD8E0224E8}"/>
              </a:ext>
            </a:extLst>
          </p:cNvPr>
          <p:cNvSpPr/>
          <p:nvPr/>
        </p:nvSpPr>
        <p:spPr>
          <a:xfrm>
            <a:off x="457200" y="1663700"/>
            <a:ext cx="2692400" cy="491400"/>
          </a:xfrm>
          <a:prstGeom prst="rect">
            <a:avLst/>
          </a:prstGeom>
          <a:gradFill>
            <a:gsLst>
              <a:gs pos="0">
                <a:srgbClr val="FF00B4"/>
              </a:gs>
              <a:gs pos="100000">
                <a:srgbClr val="00D7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6F85C6-AF48-42D3-9842-30928027BE36}"/>
              </a:ext>
            </a:extLst>
          </p:cNvPr>
          <p:cNvSpPr/>
          <p:nvPr/>
        </p:nvSpPr>
        <p:spPr>
          <a:xfrm>
            <a:off x="3365500" y="1663700"/>
            <a:ext cx="2692400" cy="491400"/>
          </a:xfrm>
          <a:prstGeom prst="rect">
            <a:avLst/>
          </a:prstGeom>
          <a:gradFill>
            <a:gsLst>
              <a:gs pos="0">
                <a:srgbClr val="5FA2F0"/>
              </a:gs>
              <a:gs pos="100000">
                <a:srgbClr val="D22D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C1E576-AE2F-4B0E-BE37-42DB6AA3D758}"/>
              </a:ext>
            </a:extLst>
          </p:cNvPr>
          <p:cNvSpPr/>
          <p:nvPr/>
        </p:nvSpPr>
        <p:spPr>
          <a:xfrm>
            <a:off x="457200" y="5067300"/>
            <a:ext cx="1168400" cy="720000"/>
          </a:xfrm>
          <a:prstGeom prst="rect">
            <a:avLst/>
          </a:prstGeom>
          <a:solidFill>
            <a:srgbClr val="C80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c8055a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D8F795-C513-4600-AF33-2CB06159517D}"/>
              </a:ext>
            </a:extLst>
          </p:cNvPr>
          <p:cNvSpPr/>
          <p:nvPr/>
        </p:nvSpPr>
        <p:spPr>
          <a:xfrm>
            <a:off x="1981200" y="5067300"/>
            <a:ext cx="1168400" cy="720000"/>
          </a:xfrm>
          <a:prstGeom prst="rect">
            <a:avLst/>
          </a:prstGeom>
          <a:solidFill>
            <a:srgbClr val="3C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3c0c6e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85475A-1921-4B47-AB76-BEADA55CD3B1}"/>
              </a:ext>
            </a:extLst>
          </p:cNvPr>
          <p:cNvSpPr/>
          <p:nvPr/>
        </p:nvSpPr>
        <p:spPr>
          <a:xfrm>
            <a:off x="3365500" y="5067300"/>
            <a:ext cx="1168400" cy="720000"/>
          </a:xfrm>
          <a:prstGeom prst="rect">
            <a:avLst/>
          </a:prstGeom>
          <a:solidFill>
            <a:srgbClr val="1E3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1e32c8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65834A-978F-43A2-9DB2-4CBD6CC0FE28}"/>
              </a:ext>
            </a:extLst>
          </p:cNvPr>
          <p:cNvSpPr/>
          <p:nvPr/>
        </p:nvSpPr>
        <p:spPr>
          <a:xfrm>
            <a:off x="4889500" y="5067300"/>
            <a:ext cx="1168400" cy="720000"/>
          </a:xfrm>
          <a:prstGeom prst="rect">
            <a:avLst/>
          </a:prstGeom>
          <a:solidFill>
            <a:srgbClr val="E60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e60546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40606C-5052-4EE9-AA80-25729F1CBD57}"/>
              </a:ext>
            </a:extLst>
          </p:cNvPr>
          <p:cNvSpPr/>
          <p:nvPr/>
        </p:nvSpPr>
        <p:spPr>
          <a:xfrm>
            <a:off x="457200" y="4381500"/>
            <a:ext cx="2692400" cy="491400"/>
          </a:xfrm>
          <a:prstGeom prst="rect">
            <a:avLst/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AA6B44-0E28-4168-B184-F8A935F4DD1C}"/>
              </a:ext>
            </a:extLst>
          </p:cNvPr>
          <p:cNvSpPr/>
          <p:nvPr/>
        </p:nvSpPr>
        <p:spPr>
          <a:xfrm>
            <a:off x="3365500" y="4381500"/>
            <a:ext cx="2692400" cy="491400"/>
          </a:xfrm>
          <a:prstGeom prst="rect">
            <a:avLst/>
          </a:prstGeom>
          <a:gradFill>
            <a:gsLst>
              <a:gs pos="0">
                <a:srgbClr val="1E32C8"/>
              </a:gs>
              <a:gs pos="100000">
                <a:srgbClr val="E6054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1D63CF-C452-4ADD-A938-A7D633CA47F2}"/>
              </a:ext>
            </a:extLst>
          </p:cNvPr>
          <p:cNvSpPr/>
          <p:nvPr/>
        </p:nvSpPr>
        <p:spPr>
          <a:xfrm>
            <a:off x="6273800" y="4381500"/>
            <a:ext cx="889000" cy="1405800"/>
          </a:xfrm>
          <a:prstGeom prst="rect">
            <a:avLst/>
          </a:prstGeom>
          <a:solidFill>
            <a:srgbClr val="1E0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1e0c32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582CAF-C23C-43A3-AC8A-9A599B83290C}"/>
              </a:ext>
            </a:extLst>
          </p:cNvPr>
          <p:cNvSpPr/>
          <p:nvPr/>
        </p:nvSpPr>
        <p:spPr>
          <a:xfrm>
            <a:off x="7797800" y="1663700"/>
            <a:ext cx="889000" cy="1405800"/>
          </a:xfrm>
          <a:prstGeom prst="rect">
            <a:avLst/>
          </a:prstGeom>
          <a:solidFill>
            <a:srgbClr val="E0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ffff00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6EE387-B068-46A0-B3EF-B3AA697B3E9B}"/>
              </a:ext>
            </a:extLst>
          </p:cNvPr>
          <p:cNvSpPr/>
          <p:nvPr/>
        </p:nvSpPr>
        <p:spPr>
          <a:xfrm>
            <a:off x="7797800" y="5067299"/>
            <a:ext cx="1168400" cy="720001"/>
          </a:xfrm>
          <a:prstGeom prst="rect">
            <a:avLst/>
          </a:prstGeom>
          <a:solidFill>
            <a:srgbClr val="261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261F81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5E0F0F-8FE5-42E1-84DE-7368B75B4D59}"/>
              </a:ext>
            </a:extLst>
          </p:cNvPr>
          <p:cNvSpPr/>
          <p:nvPr/>
        </p:nvSpPr>
        <p:spPr>
          <a:xfrm>
            <a:off x="9321800" y="5067300"/>
            <a:ext cx="1168400" cy="720000"/>
          </a:xfrm>
          <a:prstGeom prst="rect">
            <a:avLst/>
          </a:prstGeom>
          <a:solidFill>
            <a:srgbClr val="120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12064D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7F90032-94B7-4E26-AD4C-E44B9445C1E0}"/>
              </a:ext>
            </a:extLst>
          </p:cNvPr>
          <p:cNvSpPr/>
          <p:nvPr/>
        </p:nvSpPr>
        <p:spPr>
          <a:xfrm>
            <a:off x="7797800" y="4381500"/>
            <a:ext cx="2692400" cy="491400"/>
          </a:xfrm>
          <a:prstGeom prst="rect">
            <a:avLst/>
          </a:prstGeom>
          <a:gradFill>
            <a:gsLst>
              <a:gs pos="0">
                <a:srgbClr val="261F81"/>
              </a:gs>
              <a:gs pos="100000">
                <a:srgbClr val="12064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5E3BCD-58DC-4DA5-8B84-6D27FA3E7987}"/>
              </a:ext>
            </a:extLst>
          </p:cNvPr>
          <p:cNvSpPr/>
          <p:nvPr/>
        </p:nvSpPr>
        <p:spPr>
          <a:xfrm>
            <a:off x="7722737" y="3467099"/>
            <a:ext cx="1168400" cy="720001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011640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2941224-232E-44F4-B3AC-E14CF41546D9}"/>
              </a:ext>
            </a:extLst>
          </p:cNvPr>
          <p:cNvSpPr/>
          <p:nvPr/>
        </p:nvSpPr>
        <p:spPr>
          <a:xfrm>
            <a:off x="9246737" y="3467100"/>
            <a:ext cx="1168400" cy="720000"/>
          </a:xfrm>
          <a:prstGeom prst="rect">
            <a:avLst/>
          </a:prstGeom>
          <a:solidFill>
            <a:srgbClr val="010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010D26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657D53B-5AFF-4392-94F1-5BBE5016CF6D}"/>
              </a:ext>
            </a:extLst>
          </p:cNvPr>
          <p:cNvSpPr/>
          <p:nvPr/>
        </p:nvSpPr>
        <p:spPr>
          <a:xfrm>
            <a:off x="7708900" y="2895978"/>
            <a:ext cx="2692400" cy="491400"/>
          </a:xfrm>
          <a:prstGeom prst="rect">
            <a:avLst/>
          </a:prstGeom>
          <a:gradFill>
            <a:gsLst>
              <a:gs pos="0">
                <a:srgbClr val="261F81"/>
              </a:gs>
              <a:gs pos="100000">
                <a:srgbClr val="12064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275527-FA8F-4B69-A442-18DBCC070262}"/>
              </a:ext>
            </a:extLst>
          </p:cNvPr>
          <p:cNvSpPr/>
          <p:nvPr/>
        </p:nvSpPr>
        <p:spPr>
          <a:xfrm>
            <a:off x="8991600" y="1758584"/>
            <a:ext cx="1168400" cy="720001"/>
          </a:xfrm>
          <a:prstGeom prst="rect">
            <a:avLst/>
          </a:prstGeom>
          <a:solidFill>
            <a:srgbClr val="2A7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2A74D6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F4338A9-4221-4614-BA21-0AF6DED5D8A7}"/>
              </a:ext>
            </a:extLst>
          </p:cNvPr>
          <p:cNvSpPr/>
          <p:nvPr/>
        </p:nvSpPr>
        <p:spPr>
          <a:xfrm>
            <a:off x="10392391" y="1758585"/>
            <a:ext cx="1168400" cy="720000"/>
          </a:xfrm>
          <a:prstGeom prst="rect">
            <a:avLst/>
          </a:prstGeom>
          <a:solidFill>
            <a:srgbClr val="011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011640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24A36EB-4732-4D6B-A17A-FD9FFA33EC49}"/>
              </a:ext>
            </a:extLst>
          </p:cNvPr>
          <p:cNvSpPr/>
          <p:nvPr/>
        </p:nvSpPr>
        <p:spPr>
          <a:xfrm>
            <a:off x="8854554" y="1187463"/>
            <a:ext cx="2692400" cy="491400"/>
          </a:xfrm>
          <a:prstGeom prst="rect">
            <a:avLst/>
          </a:prstGeom>
          <a:gradFill>
            <a:gsLst>
              <a:gs pos="0">
                <a:srgbClr val="2A74D6"/>
              </a:gs>
              <a:gs pos="100000">
                <a:srgbClr val="12064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86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37</Words>
  <Application>Microsoft Office PowerPoint</Application>
  <PresentationFormat>Widescreen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24</cp:revision>
  <dcterms:created xsi:type="dcterms:W3CDTF">2020-05-27T20:02:15Z</dcterms:created>
  <dcterms:modified xsi:type="dcterms:W3CDTF">2020-11-16T17:40:42Z</dcterms:modified>
</cp:coreProperties>
</file>