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593E26-1986-4FC6-AD66-4F5811A45EA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D5C60-2DF3-4E7B-A909-99FFCEC373FA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56C62C8E-498C-484C-B3BA-4304714BBF62}">
      <dgm:prSet custT="1"/>
      <dgm:spPr/>
      <dgm:t>
        <a:bodyPr/>
        <a:lstStyle/>
        <a:p>
          <a:pPr algn="ctr"/>
          <a:r>
            <a:rPr lang="en-US" sz="5500" b="1" i="0" dirty="0"/>
            <a:t>Currency Converter</a:t>
          </a:r>
          <a:endParaRPr lang="en-US" sz="5500" dirty="0"/>
        </a:p>
      </dgm:t>
    </dgm:pt>
    <dgm:pt modelId="{AF5CE75F-71F7-497D-9321-AE4C740DDA17}" type="parTrans" cxnId="{D9A0E947-D8B2-4A16-BF9C-C3C3E538824A}">
      <dgm:prSet/>
      <dgm:spPr/>
      <dgm:t>
        <a:bodyPr/>
        <a:lstStyle/>
        <a:p>
          <a:endParaRPr lang="en-US"/>
        </a:p>
      </dgm:t>
    </dgm:pt>
    <dgm:pt modelId="{A129E811-C7EA-4609-BFA2-B9C1664152E8}" type="sibTrans" cxnId="{D9A0E947-D8B2-4A16-BF9C-C3C3E538824A}">
      <dgm:prSet/>
      <dgm:spPr/>
      <dgm:t>
        <a:bodyPr/>
        <a:lstStyle/>
        <a:p>
          <a:endParaRPr lang="en-US"/>
        </a:p>
      </dgm:t>
    </dgm:pt>
    <dgm:pt modelId="{E3377997-F5B1-4ED4-8D73-9CB257EC61B0}" type="pres">
      <dgm:prSet presAssocID="{66FD5C60-2DF3-4E7B-A909-99FFCEC373FA}" presName="linear" presStyleCnt="0">
        <dgm:presLayoutVars>
          <dgm:animLvl val="lvl"/>
          <dgm:resizeHandles val="exact"/>
        </dgm:presLayoutVars>
      </dgm:prSet>
      <dgm:spPr/>
    </dgm:pt>
    <dgm:pt modelId="{771ED68C-294D-4E4F-B104-6D830316A774}" type="pres">
      <dgm:prSet presAssocID="{56C62C8E-498C-484C-B3BA-4304714BBF6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9A0E947-D8B2-4A16-BF9C-C3C3E538824A}" srcId="{66FD5C60-2DF3-4E7B-A909-99FFCEC373FA}" destId="{56C62C8E-498C-484C-B3BA-4304714BBF62}" srcOrd="0" destOrd="0" parTransId="{AF5CE75F-71F7-497D-9321-AE4C740DDA17}" sibTransId="{A129E811-C7EA-4609-BFA2-B9C1664152E8}"/>
    <dgm:cxn modelId="{8EF1F349-82F2-4523-9666-489CF39A04C5}" type="presOf" srcId="{56C62C8E-498C-484C-B3BA-4304714BBF62}" destId="{771ED68C-294D-4E4F-B104-6D830316A774}" srcOrd="0" destOrd="0" presId="urn:microsoft.com/office/officeart/2005/8/layout/vList2"/>
    <dgm:cxn modelId="{9262914D-221E-497D-A620-DA7879F551E3}" type="presOf" srcId="{66FD5C60-2DF3-4E7B-A909-99FFCEC373FA}" destId="{E3377997-F5B1-4ED4-8D73-9CB257EC61B0}" srcOrd="0" destOrd="0" presId="urn:microsoft.com/office/officeart/2005/8/layout/vList2"/>
    <dgm:cxn modelId="{CAD11416-53D6-45D3-9E98-1F40CDBEAC72}" type="presParOf" srcId="{E3377997-F5B1-4ED4-8D73-9CB257EC61B0}" destId="{771ED68C-294D-4E4F-B104-6D830316A77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302D8BF-4A9C-42B2-838E-469EB79ECAC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352B47-4E31-4B8D-8FAA-DB259A118A40}">
      <dgm:prSet/>
      <dgm:spPr/>
      <dgm:t>
        <a:bodyPr/>
        <a:lstStyle/>
        <a:p>
          <a:r>
            <a:rPr lang="en-US"/>
            <a:t>Step-1 : Start</a:t>
          </a:r>
        </a:p>
      </dgm:t>
    </dgm:pt>
    <dgm:pt modelId="{81E89AF5-C3D4-4379-A5E9-31CD69D81FD9}" type="parTrans" cxnId="{7EB9AA85-79EB-4FFC-9013-B7FAE2A41F03}">
      <dgm:prSet/>
      <dgm:spPr/>
      <dgm:t>
        <a:bodyPr/>
        <a:lstStyle/>
        <a:p>
          <a:endParaRPr lang="en-US"/>
        </a:p>
      </dgm:t>
    </dgm:pt>
    <dgm:pt modelId="{D6AE5C05-EB09-4DAD-A9E4-45DC8B59A309}" type="sibTrans" cxnId="{7EB9AA85-79EB-4FFC-9013-B7FAE2A41F03}">
      <dgm:prSet/>
      <dgm:spPr/>
      <dgm:t>
        <a:bodyPr/>
        <a:lstStyle/>
        <a:p>
          <a:endParaRPr lang="en-US"/>
        </a:p>
      </dgm:t>
    </dgm:pt>
    <dgm:pt modelId="{851E800A-9BBF-4EB3-B0E9-7C7E8AAC6F18}">
      <dgm:prSet/>
      <dgm:spPr/>
      <dgm:t>
        <a:bodyPr/>
        <a:lstStyle/>
        <a:p>
          <a:r>
            <a:rPr lang="en-US"/>
            <a:t>Step-2 : Enter the amount value.</a:t>
          </a:r>
        </a:p>
      </dgm:t>
    </dgm:pt>
    <dgm:pt modelId="{11E76753-100E-438F-BD4E-0AF608AD0F7C}" type="parTrans" cxnId="{0A8DFDE9-F44B-4F47-8ECE-67DF35B4F804}">
      <dgm:prSet/>
      <dgm:spPr/>
      <dgm:t>
        <a:bodyPr/>
        <a:lstStyle/>
        <a:p>
          <a:endParaRPr lang="en-US"/>
        </a:p>
      </dgm:t>
    </dgm:pt>
    <dgm:pt modelId="{30566562-F601-4A15-95E4-704B3C0B32E1}" type="sibTrans" cxnId="{0A8DFDE9-F44B-4F47-8ECE-67DF35B4F804}">
      <dgm:prSet/>
      <dgm:spPr/>
      <dgm:t>
        <a:bodyPr/>
        <a:lstStyle/>
        <a:p>
          <a:endParaRPr lang="en-US"/>
        </a:p>
      </dgm:t>
    </dgm:pt>
    <dgm:pt modelId="{31DF9FAC-347B-48F9-9F8E-D3325BBE299E}">
      <dgm:prSet/>
      <dgm:spPr/>
      <dgm:t>
        <a:bodyPr/>
        <a:lstStyle/>
        <a:p>
          <a:r>
            <a:rPr lang="en-US"/>
            <a:t>Step-3 : Click on the convert Button.</a:t>
          </a:r>
        </a:p>
      </dgm:t>
    </dgm:pt>
    <dgm:pt modelId="{10D81D40-8774-4644-BDE1-C1444628FC4C}" type="parTrans" cxnId="{32C3094A-BCE1-48D2-AA0D-E7D67E3DAC9F}">
      <dgm:prSet/>
      <dgm:spPr/>
      <dgm:t>
        <a:bodyPr/>
        <a:lstStyle/>
        <a:p>
          <a:endParaRPr lang="en-US"/>
        </a:p>
      </dgm:t>
    </dgm:pt>
    <dgm:pt modelId="{1B1875B1-E93E-40C3-B8D9-BB8CEE0F9F4D}" type="sibTrans" cxnId="{32C3094A-BCE1-48D2-AA0D-E7D67E3DAC9F}">
      <dgm:prSet/>
      <dgm:spPr/>
      <dgm:t>
        <a:bodyPr/>
        <a:lstStyle/>
        <a:p>
          <a:endParaRPr lang="en-US"/>
        </a:p>
      </dgm:t>
    </dgm:pt>
    <dgm:pt modelId="{3767A004-B227-47DE-BF27-FC0AABF919F2}">
      <dgm:prSet/>
      <dgm:spPr/>
      <dgm:t>
        <a:bodyPr/>
        <a:lstStyle/>
        <a:p>
          <a:r>
            <a:rPr lang="en-US"/>
            <a:t>Step-4 : The Value will be displayed.</a:t>
          </a:r>
        </a:p>
      </dgm:t>
    </dgm:pt>
    <dgm:pt modelId="{988144EB-67F7-44F9-9B22-C73055E26CBA}" type="parTrans" cxnId="{B7706EF9-713E-4235-B8F1-2D808FA17592}">
      <dgm:prSet/>
      <dgm:spPr/>
      <dgm:t>
        <a:bodyPr/>
        <a:lstStyle/>
        <a:p>
          <a:endParaRPr lang="en-US"/>
        </a:p>
      </dgm:t>
    </dgm:pt>
    <dgm:pt modelId="{C647D18B-E7DE-4109-9710-AC093AB477F3}" type="sibTrans" cxnId="{B7706EF9-713E-4235-B8F1-2D808FA17592}">
      <dgm:prSet/>
      <dgm:spPr/>
      <dgm:t>
        <a:bodyPr/>
        <a:lstStyle/>
        <a:p>
          <a:endParaRPr lang="en-US"/>
        </a:p>
      </dgm:t>
    </dgm:pt>
    <dgm:pt modelId="{47DDBB9E-C3C7-4E0B-829D-5AE2DAF46DAA}">
      <dgm:prSet/>
      <dgm:spPr/>
      <dgm:t>
        <a:bodyPr/>
        <a:lstStyle/>
        <a:p>
          <a:r>
            <a:rPr lang="en-US"/>
            <a:t>Step-5 : Exit.</a:t>
          </a:r>
        </a:p>
      </dgm:t>
    </dgm:pt>
    <dgm:pt modelId="{1F9A0B50-ED5E-4DA0-83D1-C813CFFA96E0}" type="parTrans" cxnId="{BB026483-FCF1-432C-A4FA-0783265E66E3}">
      <dgm:prSet/>
      <dgm:spPr/>
      <dgm:t>
        <a:bodyPr/>
        <a:lstStyle/>
        <a:p>
          <a:endParaRPr lang="en-US"/>
        </a:p>
      </dgm:t>
    </dgm:pt>
    <dgm:pt modelId="{0E8E43D8-5B8D-46D6-9D37-0EADCD5E50BE}" type="sibTrans" cxnId="{BB026483-FCF1-432C-A4FA-0783265E66E3}">
      <dgm:prSet/>
      <dgm:spPr/>
      <dgm:t>
        <a:bodyPr/>
        <a:lstStyle/>
        <a:p>
          <a:endParaRPr lang="en-US"/>
        </a:p>
      </dgm:t>
    </dgm:pt>
    <dgm:pt modelId="{506EC867-6CB5-403D-B4EC-62613901A82C}" type="pres">
      <dgm:prSet presAssocID="{7302D8BF-4A9C-42B2-838E-469EB79ECAC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4CE1737-843A-4582-ADD5-95B72EC7CB0B}" type="pres">
      <dgm:prSet presAssocID="{1B352B47-4E31-4B8D-8FAA-DB259A118A40}" presName="circle1" presStyleLbl="node1" presStyleIdx="0" presStyleCnt="5"/>
      <dgm:spPr/>
    </dgm:pt>
    <dgm:pt modelId="{63BA8AB1-A203-419A-B9CD-9D35C8A718D4}" type="pres">
      <dgm:prSet presAssocID="{1B352B47-4E31-4B8D-8FAA-DB259A118A40}" presName="space" presStyleCnt="0"/>
      <dgm:spPr/>
    </dgm:pt>
    <dgm:pt modelId="{75816940-512B-428B-A5DC-E61986614C27}" type="pres">
      <dgm:prSet presAssocID="{1B352B47-4E31-4B8D-8FAA-DB259A118A40}" presName="rect1" presStyleLbl="alignAcc1" presStyleIdx="0" presStyleCnt="5"/>
      <dgm:spPr/>
    </dgm:pt>
    <dgm:pt modelId="{33FF3A79-ABCB-41D1-93E2-9E847D1462CB}" type="pres">
      <dgm:prSet presAssocID="{851E800A-9BBF-4EB3-B0E9-7C7E8AAC6F18}" presName="vertSpace2" presStyleLbl="node1" presStyleIdx="0" presStyleCnt="5"/>
      <dgm:spPr/>
    </dgm:pt>
    <dgm:pt modelId="{55F216A6-C96C-4E5E-8C03-0AAD3118EE3E}" type="pres">
      <dgm:prSet presAssocID="{851E800A-9BBF-4EB3-B0E9-7C7E8AAC6F18}" presName="circle2" presStyleLbl="node1" presStyleIdx="1" presStyleCnt="5"/>
      <dgm:spPr/>
    </dgm:pt>
    <dgm:pt modelId="{EF3F0ADF-4BA8-4C61-BCCC-E6C654E4AE21}" type="pres">
      <dgm:prSet presAssocID="{851E800A-9BBF-4EB3-B0E9-7C7E8AAC6F18}" presName="rect2" presStyleLbl="alignAcc1" presStyleIdx="1" presStyleCnt="5"/>
      <dgm:spPr/>
    </dgm:pt>
    <dgm:pt modelId="{7D32C477-D2A5-4F73-8595-FE09BE7B85CE}" type="pres">
      <dgm:prSet presAssocID="{31DF9FAC-347B-48F9-9F8E-D3325BBE299E}" presName="vertSpace3" presStyleLbl="node1" presStyleIdx="1" presStyleCnt="5"/>
      <dgm:spPr/>
    </dgm:pt>
    <dgm:pt modelId="{1678F8ED-DDB3-4B3F-B17D-0775F7F9FE32}" type="pres">
      <dgm:prSet presAssocID="{31DF9FAC-347B-48F9-9F8E-D3325BBE299E}" presName="circle3" presStyleLbl="node1" presStyleIdx="2" presStyleCnt="5"/>
      <dgm:spPr/>
    </dgm:pt>
    <dgm:pt modelId="{DFB04354-9EC5-47A0-9DFB-CB42E3C9ACB7}" type="pres">
      <dgm:prSet presAssocID="{31DF9FAC-347B-48F9-9F8E-D3325BBE299E}" presName="rect3" presStyleLbl="alignAcc1" presStyleIdx="2" presStyleCnt="5"/>
      <dgm:spPr/>
    </dgm:pt>
    <dgm:pt modelId="{3C5DC333-B93E-43BA-9270-5B9341D628F0}" type="pres">
      <dgm:prSet presAssocID="{3767A004-B227-47DE-BF27-FC0AABF919F2}" presName="vertSpace4" presStyleLbl="node1" presStyleIdx="2" presStyleCnt="5"/>
      <dgm:spPr/>
    </dgm:pt>
    <dgm:pt modelId="{71A55B42-AD21-48FD-9144-B2EE5451845F}" type="pres">
      <dgm:prSet presAssocID="{3767A004-B227-47DE-BF27-FC0AABF919F2}" presName="circle4" presStyleLbl="node1" presStyleIdx="3" presStyleCnt="5"/>
      <dgm:spPr/>
    </dgm:pt>
    <dgm:pt modelId="{CBD2D8BD-994C-42CB-96EC-D5D28A46569E}" type="pres">
      <dgm:prSet presAssocID="{3767A004-B227-47DE-BF27-FC0AABF919F2}" presName="rect4" presStyleLbl="alignAcc1" presStyleIdx="3" presStyleCnt="5"/>
      <dgm:spPr/>
    </dgm:pt>
    <dgm:pt modelId="{F18D1EB1-E9CB-4519-BADF-23E778A65A61}" type="pres">
      <dgm:prSet presAssocID="{47DDBB9E-C3C7-4E0B-829D-5AE2DAF46DAA}" presName="vertSpace5" presStyleLbl="node1" presStyleIdx="3" presStyleCnt="5"/>
      <dgm:spPr/>
    </dgm:pt>
    <dgm:pt modelId="{F0EFF7A0-8BB7-48D9-AD5F-CFC261336533}" type="pres">
      <dgm:prSet presAssocID="{47DDBB9E-C3C7-4E0B-829D-5AE2DAF46DAA}" presName="circle5" presStyleLbl="node1" presStyleIdx="4" presStyleCnt="5"/>
      <dgm:spPr/>
    </dgm:pt>
    <dgm:pt modelId="{5E722A42-4F7D-4304-BEB6-E91EA6C46E88}" type="pres">
      <dgm:prSet presAssocID="{47DDBB9E-C3C7-4E0B-829D-5AE2DAF46DAA}" presName="rect5" presStyleLbl="alignAcc1" presStyleIdx="4" presStyleCnt="5"/>
      <dgm:spPr/>
    </dgm:pt>
    <dgm:pt modelId="{3A20AEFE-F59A-4185-9932-7CA8B68D0EE7}" type="pres">
      <dgm:prSet presAssocID="{1B352B47-4E31-4B8D-8FAA-DB259A118A40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1AD115A2-9881-47C6-AE50-8B6F3173325E}" type="pres">
      <dgm:prSet presAssocID="{851E800A-9BBF-4EB3-B0E9-7C7E8AAC6F18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75416E99-EDB8-46F6-8EC5-4C416DA51241}" type="pres">
      <dgm:prSet presAssocID="{31DF9FAC-347B-48F9-9F8E-D3325BBE299E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710C0126-31E3-40B2-AD7D-ED102F41BAF1}" type="pres">
      <dgm:prSet presAssocID="{3767A004-B227-47DE-BF27-FC0AABF919F2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BCDB539C-AD63-4B3C-9479-A19711CE8CA6}" type="pres">
      <dgm:prSet presAssocID="{47DDBB9E-C3C7-4E0B-829D-5AE2DAF46DAA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31CB331C-E8B0-4FFA-849D-3C5BC53F3B0F}" type="presOf" srcId="{3767A004-B227-47DE-BF27-FC0AABF919F2}" destId="{CBD2D8BD-994C-42CB-96EC-D5D28A46569E}" srcOrd="0" destOrd="0" presId="urn:microsoft.com/office/officeart/2005/8/layout/target3"/>
    <dgm:cxn modelId="{12D13C34-9908-4B30-AF75-0758562F041A}" type="presOf" srcId="{851E800A-9BBF-4EB3-B0E9-7C7E8AAC6F18}" destId="{EF3F0ADF-4BA8-4C61-BCCC-E6C654E4AE21}" srcOrd="0" destOrd="0" presId="urn:microsoft.com/office/officeart/2005/8/layout/target3"/>
    <dgm:cxn modelId="{4A472D36-E047-4BB3-977C-FDD95659D4CD}" type="presOf" srcId="{31DF9FAC-347B-48F9-9F8E-D3325BBE299E}" destId="{DFB04354-9EC5-47A0-9DFB-CB42E3C9ACB7}" srcOrd="0" destOrd="0" presId="urn:microsoft.com/office/officeart/2005/8/layout/target3"/>
    <dgm:cxn modelId="{0471CF3B-12BC-412A-BE68-90197C49AA71}" type="presOf" srcId="{1B352B47-4E31-4B8D-8FAA-DB259A118A40}" destId="{3A20AEFE-F59A-4185-9932-7CA8B68D0EE7}" srcOrd="1" destOrd="0" presId="urn:microsoft.com/office/officeart/2005/8/layout/target3"/>
    <dgm:cxn modelId="{32C3094A-BCE1-48D2-AA0D-E7D67E3DAC9F}" srcId="{7302D8BF-4A9C-42B2-838E-469EB79ECACC}" destId="{31DF9FAC-347B-48F9-9F8E-D3325BBE299E}" srcOrd="2" destOrd="0" parTransId="{10D81D40-8774-4644-BDE1-C1444628FC4C}" sibTransId="{1B1875B1-E93E-40C3-B8D9-BB8CEE0F9F4D}"/>
    <dgm:cxn modelId="{26F6374A-C18E-45DF-BB6B-61AD7AE3A36D}" type="presOf" srcId="{7302D8BF-4A9C-42B2-838E-469EB79ECACC}" destId="{506EC867-6CB5-403D-B4EC-62613901A82C}" srcOrd="0" destOrd="0" presId="urn:microsoft.com/office/officeart/2005/8/layout/target3"/>
    <dgm:cxn modelId="{4AA4E94E-651F-42BC-BF2A-20B0397E548E}" type="presOf" srcId="{3767A004-B227-47DE-BF27-FC0AABF919F2}" destId="{710C0126-31E3-40B2-AD7D-ED102F41BAF1}" srcOrd="1" destOrd="0" presId="urn:microsoft.com/office/officeart/2005/8/layout/target3"/>
    <dgm:cxn modelId="{BB026483-FCF1-432C-A4FA-0783265E66E3}" srcId="{7302D8BF-4A9C-42B2-838E-469EB79ECACC}" destId="{47DDBB9E-C3C7-4E0B-829D-5AE2DAF46DAA}" srcOrd="4" destOrd="0" parTransId="{1F9A0B50-ED5E-4DA0-83D1-C813CFFA96E0}" sibTransId="{0E8E43D8-5B8D-46D6-9D37-0EADCD5E50BE}"/>
    <dgm:cxn modelId="{7EB9AA85-79EB-4FFC-9013-B7FAE2A41F03}" srcId="{7302D8BF-4A9C-42B2-838E-469EB79ECACC}" destId="{1B352B47-4E31-4B8D-8FAA-DB259A118A40}" srcOrd="0" destOrd="0" parTransId="{81E89AF5-C3D4-4379-A5E9-31CD69D81FD9}" sibTransId="{D6AE5C05-EB09-4DAD-A9E4-45DC8B59A309}"/>
    <dgm:cxn modelId="{13F3C288-CFED-49C2-BFAB-AC7844667C44}" type="presOf" srcId="{47DDBB9E-C3C7-4E0B-829D-5AE2DAF46DAA}" destId="{BCDB539C-AD63-4B3C-9479-A19711CE8CA6}" srcOrd="1" destOrd="0" presId="urn:microsoft.com/office/officeart/2005/8/layout/target3"/>
    <dgm:cxn modelId="{E00FE891-071F-41C9-A69C-A94ADA5C91BC}" type="presOf" srcId="{31DF9FAC-347B-48F9-9F8E-D3325BBE299E}" destId="{75416E99-EDB8-46F6-8EC5-4C416DA51241}" srcOrd="1" destOrd="0" presId="urn:microsoft.com/office/officeart/2005/8/layout/target3"/>
    <dgm:cxn modelId="{288A92B6-3A62-4FEE-865F-AFA0BD678A67}" type="presOf" srcId="{851E800A-9BBF-4EB3-B0E9-7C7E8AAC6F18}" destId="{1AD115A2-9881-47C6-AE50-8B6F3173325E}" srcOrd="1" destOrd="0" presId="urn:microsoft.com/office/officeart/2005/8/layout/target3"/>
    <dgm:cxn modelId="{0231ABE6-705E-486A-93AF-182723F2D2D0}" type="presOf" srcId="{1B352B47-4E31-4B8D-8FAA-DB259A118A40}" destId="{75816940-512B-428B-A5DC-E61986614C27}" srcOrd="0" destOrd="0" presId="urn:microsoft.com/office/officeart/2005/8/layout/target3"/>
    <dgm:cxn modelId="{0A8DFDE9-F44B-4F47-8ECE-67DF35B4F804}" srcId="{7302D8BF-4A9C-42B2-838E-469EB79ECACC}" destId="{851E800A-9BBF-4EB3-B0E9-7C7E8AAC6F18}" srcOrd="1" destOrd="0" parTransId="{11E76753-100E-438F-BD4E-0AF608AD0F7C}" sibTransId="{30566562-F601-4A15-95E4-704B3C0B32E1}"/>
    <dgm:cxn modelId="{8276C7F1-24AD-4AF5-9932-AA476BD06D1E}" type="presOf" srcId="{47DDBB9E-C3C7-4E0B-829D-5AE2DAF46DAA}" destId="{5E722A42-4F7D-4304-BEB6-E91EA6C46E88}" srcOrd="0" destOrd="0" presId="urn:microsoft.com/office/officeart/2005/8/layout/target3"/>
    <dgm:cxn modelId="{B7706EF9-713E-4235-B8F1-2D808FA17592}" srcId="{7302D8BF-4A9C-42B2-838E-469EB79ECACC}" destId="{3767A004-B227-47DE-BF27-FC0AABF919F2}" srcOrd="3" destOrd="0" parTransId="{988144EB-67F7-44F9-9B22-C73055E26CBA}" sibTransId="{C647D18B-E7DE-4109-9710-AC093AB477F3}"/>
    <dgm:cxn modelId="{037D8896-052E-4181-B98F-75F56DAE7517}" type="presParOf" srcId="{506EC867-6CB5-403D-B4EC-62613901A82C}" destId="{94CE1737-843A-4582-ADD5-95B72EC7CB0B}" srcOrd="0" destOrd="0" presId="urn:microsoft.com/office/officeart/2005/8/layout/target3"/>
    <dgm:cxn modelId="{0A89B350-A6A0-4D36-87E5-C6B436E3C4D2}" type="presParOf" srcId="{506EC867-6CB5-403D-B4EC-62613901A82C}" destId="{63BA8AB1-A203-419A-B9CD-9D35C8A718D4}" srcOrd="1" destOrd="0" presId="urn:microsoft.com/office/officeart/2005/8/layout/target3"/>
    <dgm:cxn modelId="{59F1B0B2-4BAC-4930-95C9-978E01DBB18C}" type="presParOf" srcId="{506EC867-6CB5-403D-B4EC-62613901A82C}" destId="{75816940-512B-428B-A5DC-E61986614C27}" srcOrd="2" destOrd="0" presId="urn:microsoft.com/office/officeart/2005/8/layout/target3"/>
    <dgm:cxn modelId="{44EC5E16-9212-437B-AE67-1A40C8B2F5BB}" type="presParOf" srcId="{506EC867-6CB5-403D-B4EC-62613901A82C}" destId="{33FF3A79-ABCB-41D1-93E2-9E847D1462CB}" srcOrd="3" destOrd="0" presId="urn:microsoft.com/office/officeart/2005/8/layout/target3"/>
    <dgm:cxn modelId="{86899D32-4621-428F-BEA8-37603041ECAC}" type="presParOf" srcId="{506EC867-6CB5-403D-B4EC-62613901A82C}" destId="{55F216A6-C96C-4E5E-8C03-0AAD3118EE3E}" srcOrd="4" destOrd="0" presId="urn:microsoft.com/office/officeart/2005/8/layout/target3"/>
    <dgm:cxn modelId="{1D602AD6-B2D3-43FB-B628-0DD2B2FC2E3B}" type="presParOf" srcId="{506EC867-6CB5-403D-B4EC-62613901A82C}" destId="{EF3F0ADF-4BA8-4C61-BCCC-E6C654E4AE21}" srcOrd="5" destOrd="0" presId="urn:microsoft.com/office/officeart/2005/8/layout/target3"/>
    <dgm:cxn modelId="{81C2B1DA-375F-4E0E-9517-56FB08BD9745}" type="presParOf" srcId="{506EC867-6CB5-403D-B4EC-62613901A82C}" destId="{7D32C477-D2A5-4F73-8595-FE09BE7B85CE}" srcOrd="6" destOrd="0" presId="urn:microsoft.com/office/officeart/2005/8/layout/target3"/>
    <dgm:cxn modelId="{AAE6539C-CEFD-4E30-987A-EB3B750410B3}" type="presParOf" srcId="{506EC867-6CB5-403D-B4EC-62613901A82C}" destId="{1678F8ED-DDB3-4B3F-B17D-0775F7F9FE32}" srcOrd="7" destOrd="0" presId="urn:microsoft.com/office/officeart/2005/8/layout/target3"/>
    <dgm:cxn modelId="{502F44CB-351E-4897-A7B7-B7EF532D861B}" type="presParOf" srcId="{506EC867-6CB5-403D-B4EC-62613901A82C}" destId="{DFB04354-9EC5-47A0-9DFB-CB42E3C9ACB7}" srcOrd="8" destOrd="0" presId="urn:microsoft.com/office/officeart/2005/8/layout/target3"/>
    <dgm:cxn modelId="{C543B36C-4F27-4AC7-B5AD-1DC67444B86D}" type="presParOf" srcId="{506EC867-6CB5-403D-B4EC-62613901A82C}" destId="{3C5DC333-B93E-43BA-9270-5B9341D628F0}" srcOrd="9" destOrd="0" presId="urn:microsoft.com/office/officeart/2005/8/layout/target3"/>
    <dgm:cxn modelId="{AF0DFB80-2248-4566-B2B3-2B59C9CB796C}" type="presParOf" srcId="{506EC867-6CB5-403D-B4EC-62613901A82C}" destId="{71A55B42-AD21-48FD-9144-B2EE5451845F}" srcOrd="10" destOrd="0" presId="urn:microsoft.com/office/officeart/2005/8/layout/target3"/>
    <dgm:cxn modelId="{81B7CE4F-F19F-44ED-B13C-71BA01F65EA2}" type="presParOf" srcId="{506EC867-6CB5-403D-B4EC-62613901A82C}" destId="{CBD2D8BD-994C-42CB-96EC-D5D28A46569E}" srcOrd="11" destOrd="0" presId="urn:microsoft.com/office/officeart/2005/8/layout/target3"/>
    <dgm:cxn modelId="{DF33B145-5743-494D-BE6E-E7E2265DA5F4}" type="presParOf" srcId="{506EC867-6CB5-403D-B4EC-62613901A82C}" destId="{F18D1EB1-E9CB-4519-BADF-23E778A65A61}" srcOrd="12" destOrd="0" presId="urn:microsoft.com/office/officeart/2005/8/layout/target3"/>
    <dgm:cxn modelId="{6E3C17B7-0FFA-4EBC-A642-0D029E24AD71}" type="presParOf" srcId="{506EC867-6CB5-403D-B4EC-62613901A82C}" destId="{F0EFF7A0-8BB7-48D9-AD5F-CFC261336533}" srcOrd="13" destOrd="0" presId="urn:microsoft.com/office/officeart/2005/8/layout/target3"/>
    <dgm:cxn modelId="{5192FB11-7030-4A3C-A1FC-08E8E1B4B809}" type="presParOf" srcId="{506EC867-6CB5-403D-B4EC-62613901A82C}" destId="{5E722A42-4F7D-4304-BEB6-E91EA6C46E88}" srcOrd="14" destOrd="0" presId="urn:microsoft.com/office/officeart/2005/8/layout/target3"/>
    <dgm:cxn modelId="{48165A5C-E2A4-480A-A390-9A3588166455}" type="presParOf" srcId="{506EC867-6CB5-403D-B4EC-62613901A82C}" destId="{3A20AEFE-F59A-4185-9932-7CA8B68D0EE7}" srcOrd="15" destOrd="0" presId="urn:microsoft.com/office/officeart/2005/8/layout/target3"/>
    <dgm:cxn modelId="{86ECDEFD-F68B-4E7B-BBA9-187E90D52E52}" type="presParOf" srcId="{506EC867-6CB5-403D-B4EC-62613901A82C}" destId="{1AD115A2-9881-47C6-AE50-8B6F3173325E}" srcOrd="16" destOrd="0" presId="urn:microsoft.com/office/officeart/2005/8/layout/target3"/>
    <dgm:cxn modelId="{5AAF0604-B3F7-40DC-B20F-B4F838E626FD}" type="presParOf" srcId="{506EC867-6CB5-403D-B4EC-62613901A82C}" destId="{75416E99-EDB8-46F6-8EC5-4C416DA51241}" srcOrd="17" destOrd="0" presId="urn:microsoft.com/office/officeart/2005/8/layout/target3"/>
    <dgm:cxn modelId="{D4B604C2-7FF2-4020-B958-A2C55D7CE0BA}" type="presParOf" srcId="{506EC867-6CB5-403D-B4EC-62613901A82C}" destId="{710C0126-31E3-40B2-AD7D-ED102F41BAF1}" srcOrd="18" destOrd="0" presId="urn:microsoft.com/office/officeart/2005/8/layout/target3"/>
    <dgm:cxn modelId="{9570F76B-E94A-4CD5-A0C9-BF9BA944DED1}" type="presParOf" srcId="{506EC867-6CB5-403D-B4EC-62613901A82C}" destId="{BCDB539C-AD63-4B3C-9479-A19711CE8CA6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AB47219-369A-47A6-84E6-3E764C833300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2AEC7769-CC55-4C5E-B1FF-75CD48F06496}">
      <dgm:prSet custT="1"/>
      <dgm:spPr/>
      <dgm:t>
        <a:bodyPr/>
        <a:lstStyle/>
        <a:p>
          <a:r>
            <a:rPr lang="en-US" sz="6000" b="1" i="0" dirty="0"/>
            <a:t>Flow Chart</a:t>
          </a:r>
          <a:endParaRPr lang="en-US" sz="6000" dirty="0"/>
        </a:p>
      </dgm:t>
    </dgm:pt>
    <dgm:pt modelId="{2ABC3AF5-29AD-4485-8B47-580CF6E827E0}" type="parTrans" cxnId="{81C17A82-3F11-4A7B-A93D-DEF3704CB3D3}">
      <dgm:prSet/>
      <dgm:spPr/>
      <dgm:t>
        <a:bodyPr/>
        <a:lstStyle/>
        <a:p>
          <a:endParaRPr lang="en-US"/>
        </a:p>
      </dgm:t>
    </dgm:pt>
    <dgm:pt modelId="{B7915D19-07DE-41B6-8B1F-DEED89F89C74}" type="sibTrans" cxnId="{81C17A82-3F11-4A7B-A93D-DEF3704CB3D3}">
      <dgm:prSet/>
      <dgm:spPr/>
      <dgm:t>
        <a:bodyPr/>
        <a:lstStyle/>
        <a:p>
          <a:endParaRPr lang="en-US"/>
        </a:p>
      </dgm:t>
    </dgm:pt>
    <dgm:pt modelId="{BF4E19F1-5E5E-4D7A-A395-F9547B5A6025}" type="pres">
      <dgm:prSet presAssocID="{6AB47219-369A-47A6-84E6-3E764C833300}" presName="Name0" presStyleCnt="0">
        <dgm:presLayoutVars>
          <dgm:dir/>
          <dgm:animLvl val="lvl"/>
          <dgm:resizeHandles val="exact"/>
        </dgm:presLayoutVars>
      </dgm:prSet>
      <dgm:spPr/>
    </dgm:pt>
    <dgm:pt modelId="{B641EDA7-32F3-4F2D-855F-84FC0C58575E}" type="pres">
      <dgm:prSet presAssocID="{2AEC7769-CC55-4C5E-B1FF-75CD48F06496}" presName="linNode" presStyleCnt="0"/>
      <dgm:spPr/>
    </dgm:pt>
    <dgm:pt modelId="{BB039783-2358-4460-9355-61C76CCD76AF}" type="pres">
      <dgm:prSet presAssocID="{2AEC7769-CC55-4C5E-B1FF-75CD48F06496}" presName="parentText" presStyleLbl="node1" presStyleIdx="0" presStyleCnt="1" custScaleX="179903">
        <dgm:presLayoutVars>
          <dgm:chMax val="1"/>
          <dgm:bulletEnabled val="1"/>
        </dgm:presLayoutVars>
      </dgm:prSet>
      <dgm:spPr/>
    </dgm:pt>
  </dgm:ptLst>
  <dgm:cxnLst>
    <dgm:cxn modelId="{E69A7D56-B621-4D64-924D-086C8E299D90}" type="presOf" srcId="{6AB47219-369A-47A6-84E6-3E764C833300}" destId="{BF4E19F1-5E5E-4D7A-A395-F9547B5A6025}" srcOrd="0" destOrd="0" presId="urn:microsoft.com/office/officeart/2005/8/layout/vList5"/>
    <dgm:cxn modelId="{81C17A82-3F11-4A7B-A93D-DEF3704CB3D3}" srcId="{6AB47219-369A-47A6-84E6-3E764C833300}" destId="{2AEC7769-CC55-4C5E-B1FF-75CD48F06496}" srcOrd="0" destOrd="0" parTransId="{2ABC3AF5-29AD-4485-8B47-580CF6E827E0}" sibTransId="{B7915D19-07DE-41B6-8B1F-DEED89F89C74}"/>
    <dgm:cxn modelId="{64538CCC-13AD-49A2-BF7A-5A6A92570408}" type="presOf" srcId="{2AEC7769-CC55-4C5E-B1FF-75CD48F06496}" destId="{BB039783-2358-4460-9355-61C76CCD76AF}" srcOrd="0" destOrd="0" presId="urn:microsoft.com/office/officeart/2005/8/layout/vList5"/>
    <dgm:cxn modelId="{604598A6-27F3-4543-A43B-61380D3DFA61}" type="presParOf" srcId="{BF4E19F1-5E5E-4D7A-A395-F9547B5A6025}" destId="{B641EDA7-32F3-4F2D-855F-84FC0C58575E}" srcOrd="0" destOrd="0" presId="urn:microsoft.com/office/officeart/2005/8/layout/vList5"/>
    <dgm:cxn modelId="{F1D40EEE-EAA2-4998-BF96-1477D4398731}" type="presParOf" srcId="{B641EDA7-32F3-4F2D-855F-84FC0C58575E}" destId="{BB039783-2358-4460-9355-61C76CCD76A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9C40A37-C5E2-4163-94E7-D5643111FC12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B11D81E0-D5E8-45D4-8A48-D34D07DC06F5}">
      <dgm:prSet custT="1"/>
      <dgm:spPr/>
      <dgm:t>
        <a:bodyPr/>
        <a:lstStyle/>
        <a:p>
          <a:r>
            <a:rPr lang="en-US" sz="7000" b="1" i="0" dirty="0"/>
            <a:t>Design</a:t>
          </a:r>
          <a:endParaRPr lang="en-US" sz="7000" dirty="0"/>
        </a:p>
      </dgm:t>
    </dgm:pt>
    <dgm:pt modelId="{CF6F43C9-2CA0-41DC-9410-D23E95C8232E}" type="parTrans" cxnId="{76426794-B73F-46BF-ABEC-D9E6B523D422}">
      <dgm:prSet/>
      <dgm:spPr/>
      <dgm:t>
        <a:bodyPr/>
        <a:lstStyle/>
        <a:p>
          <a:endParaRPr lang="en-US"/>
        </a:p>
      </dgm:t>
    </dgm:pt>
    <dgm:pt modelId="{90535367-ED62-42CA-95E0-27C345B54F97}" type="sibTrans" cxnId="{76426794-B73F-46BF-ABEC-D9E6B523D422}">
      <dgm:prSet/>
      <dgm:spPr/>
      <dgm:t>
        <a:bodyPr/>
        <a:lstStyle/>
        <a:p>
          <a:endParaRPr lang="en-US"/>
        </a:p>
      </dgm:t>
    </dgm:pt>
    <dgm:pt modelId="{98450048-CD87-48CC-AF65-2E356E0A465F}" type="pres">
      <dgm:prSet presAssocID="{C9C40A37-C5E2-4163-94E7-D5643111FC12}" presName="Name0" presStyleCnt="0">
        <dgm:presLayoutVars>
          <dgm:dir/>
          <dgm:animLvl val="lvl"/>
          <dgm:resizeHandles val="exact"/>
        </dgm:presLayoutVars>
      </dgm:prSet>
      <dgm:spPr/>
    </dgm:pt>
    <dgm:pt modelId="{D9226EC6-A4D7-4691-996C-595A8BA7C66D}" type="pres">
      <dgm:prSet presAssocID="{B11D81E0-D5E8-45D4-8A48-D34D07DC06F5}" presName="linNode" presStyleCnt="0"/>
      <dgm:spPr/>
    </dgm:pt>
    <dgm:pt modelId="{D0CC7CA3-8010-412F-B40C-A2BEF5100B8E}" type="pres">
      <dgm:prSet presAssocID="{B11D81E0-D5E8-45D4-8A48-D34D07DC06F5}" presName="parentText" presStyleLbl="node1" presStyleIdx="0" presStyleCnt="1" custScaleX="173302" custScaleY="100098" custLinFactNeighborX="0" custLinFactNeighborY="-17621">
        <dgm:presLayoutVars>
          <dgm:chMax val="1"/>
          <dgm:bulletEnabled val="1"/>
        </dgm:presLayoutVars>
      </dgm:prSet>
      <dgm:spPr/>
    </dgm:pt>
  </dgm:ptLst>
  <dgm:cxnLst>
    <dgm:cxn modelId="{76426794-B73F-46BF-ABEC-D9E6B523D422}" srcId="{C9C40A37-C5E2-4163-94E7-D5643111FC12}" destId="{B11D81E0-D5E8-45D4-8A48-D34D07DC06F5}" srcOrd="0" destOrd="0" parTransId="{CF6F43C9-2CA0-41DC-9410-D23E95C8232E}" sibTransId="{90535367-ED62-42CA-95E0-27C345B54F97}"/>
    <dgm:cxn modelId="{DD36C99E-1E7A-41FB-9870-710C821A5207}" type="presOf" srcId="{B11D81E0-D5E8-45D4-8A48-D34D07DC06F5}" destId="{D0CC7CA3-8010-412F-B40C-A2BEF5100B8E}" srcOrd="0" destOrd="0" presId="urn:microsoft.com/office/officeart/2005/8/layout/vList5"/>
    <dgm:cxn modelId="{978F61C0-4CD3-4DE4-82C1-BE8334530008}" type="presOf" srcId="{C9C40A37-C5E2-4163-94E7-D5643111FC12}" destId="{98450048-CD87-48CC-AF65-2E356E0A465F}" srcOrd="0" destOrd="0" presId="urn:microsoft.com/office/officeart/2005/8/layout/vList5"/>
    <dgm:cxn modelId="{F0472549-24F5-4FA9-B7F6-6AB64E2D3CC7}" type="presParOf" srcId="{98450048-CD87-48CC-AF65-2E356E0A465F}" destId="{D9226EC6-A4D7-4691-996C-595A8BA7C66D}" srcOrd="0" destOrd="0" presId="urn:microsoft.com/office/officeart/2005/8/layout/vList5"/>
    <dgm:cxn modelId="{D3E1CB40-6ECE-4EE9-9648-5F16CDB8AF5A}" type="presParOf" srcId="{D9226EC6-A4D7-4691-996C-595A8BA7C66D}" destId="{D0CC7CA3-8010-412F-B40C-A2BEF5100B8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9C56587-1018-437C-8768-53D95A74B48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C7BEDD97-E944-4FDE-BF6A-13FC12C7070A}">
      <dgm:prSet/>
      <dgm:spPr/>
      <dgm:t>
        <a:bodyPr/>
        <a:lstStyle/>
        <a:p>
          <a:r>
            <a:rPr lang="en-US"/>
            <a:t>We are using java swift for the GUI interface, </a:t>
          </a:r>
        </a:p>
      </dgm:t>
    </dgm:pt>
    <dgm:pt modelId="{4278F9AB-DC9A-4D46-BB20-BE22AA608CA2}" type="parTrans" cxnId="{993A048C-6EF9-493C-B02E-08529AC3FE4A}">
      <dgm:prSet/>
      <dgm:spPr/>
      <dgm:t>
        <a:bodyPr/>
        <a:lstStyle/>
        <a:p>
          <a:endParaRPr lang="en-US"/>
        </a:p>
      </dgm:t>
    </dgm:pt>
    <dgm:pt modelId="{F71FF368-5679-4096-B94B-7A1DAE9EF833}" type="sibTrans" cxnId="{993A048C-6EF9-493C-B02E-08529AC3FE4A}">
      <dgm:prSet/>
      <dgm:spPr/>
      <dgm:t>
        <a:bodyPr/>
        <a:lstStyle/>
        <a:p>
          <a:endParaRPr lang="en-US"/>
        </a:p>
      </dgm:t>
    </dgm:pt>
    <dgm:pt modelId="{973E3FB0-C0E7-4A8B-A54F-D214CC923A9F}">
      <dgm:prSet/>
      <dgm:spPr/>
      <dgm:t>
        <a:bodyPr/>
        <a:lstStyle/>
        <a:p>
          <a:r>
            <a:rPr lang="en-US"/>
            <a:t>Table for currency Name and Result, </a:t>
          </a:r>
        </a:p>
      </dgm:t>
    </dgm:pt>
    <dgm:pt modelId="{B71D975B-B674-4065-9437-267DD672F284}" type="parTrans" cxnId="{438ECBD9-9E97-4525-966C-7F00CA3F854E}">
      <dgm:prSet/>
      <dgm:spPr/>
      <dgm:t>
        <a:bodyPr/>
        <a:lstStyle/>
        <a:p>
          <a:endParaRPr lang="en-US"/>
        </a:p>
      </dgm:t>
    </dgm:pt>
    <dgm:pt modelId="{5760F0E1-9B12-4231-9BCF-76D0004D0B92}" type="sibTrans" cxnId="{438ECBD9-9E97-4525-966C-7F00CA3F854E}">
      <dgm:prSet/>
      <dgm:spPr/>
      <dgm:t>
        <a:bodyPr/>
        <a:lstStyle/>
        <a:p>
          <a:endParaRPr lang="en-US"/>
        </a:p>
      </dgm:t>
    </dgm:pt>
    <dgm:pt modelId="{B0775755-51BE-421C-B0D1-8A280753195B}">
      <dgm:prSet/>
      <dgm:spPr/>
      <dgm:t>
        <a:bodyPr/>
        <a:lstStyle/>
        <a:p>
          <a:r>
            <a:rPr lang="en-US"/>
            <a:t>Text button for convert action,</a:t>
          </a:r>
        </a:p>
      </dgm:t>
    </dgm:pt>
    <dgm:pt modelId="{CB932D90-7F05-4AC4-86C8-B56C6645468C}" type="parTrans" cxnId="{261C7A6C-BE88-449C-A54B-EBC0183BB8C9}">
      <dgm:prSet/>
      <dgm:spPr/>
      <dgm:t>
        <a:bodyPr/>
        <a:lstStyle/>
        <a:p>
          <a:endParaRPr lang="en-US"/>
        </a:p>
      </dgm:t>
    </dgm:pt>
    <dgm:pt modelId="{4CFB66DC-0E6F-4209-AF9E-180F7CEBE7E4}" type="sibTrans" cxnId="{261C7A6C-BE88-449C-A54B-EBC0183BB8C9}">
      <dgm:prSet/>
      <dgm:spPr/>
      <dgm:t>
        <a:bodyPr/>
        <a:lstStyle/>
        <a:p>
          <a:endParaRPr lang="en-US"/>
        </a:p>
      </dgm:t>
    </dgm:pt>
    <dgm:pt modelId="{A3381C47-37A1-4457-8F5D-4F4E9F77601B}">
      <dgm:prSet/>
      <dgm:spPr/>
      <dgm:t>
        <a:bodyPr/>
        <a:lstStyle/>
        <a:p>
          <a:r>
            <a:rPr lang="en-US"/>
            <a:t>Text level for pointing which currency located where.</a:t>
          </a:r>
        </a:p>
      </dgm:t>
    </dgm:pt>
    <dgm:pt modelId="{8C0A6466-6EF6-4ED2-B4F6-5BA14E65DDC3}" type="parTrans" cxnId="{0345AE98-39AF-4D38-ABA5-96D9BE05AC41}">
      <dgm:prSet/>
      <dgm:spPr/>
      <dgm:t>
        <a:bodyPr/>
        <a:lstStyle/>
        <a:p>
          <a:endParaRPr lang="en-US"/>
        </a:p>
      </dgm:t>
    </dgm:pt>
    <dgm:pt modelId="{29446F9E-070A-4514-AC54-3D18AF2E5B29}" type="sibTrans" cxnId="{0345AE98-39AF-4D38-ABA5-96D9BE05AC41}">
      <dgm:prSet/>
      <dgm:spPr/>
      <dgm:t>
        <a:bodyPr/>
        <a:lstStyle/>
        <a:p>
          <a:endParaRPr lang="en-US"/>
        </a:p>
      </dgm:t>
    </dgm:pt>
    <dgm:pt modelId="{DBED1D3A-2DCD-40C9-8A07-8B6AF31F74C6}">
      <dgm:prSet/>
      <dgm:spPr/>
      <dgm:t>
        <a:bodyPr/>
        <a:lstStyle/>
        <a:p>
          <a:r>
            <a:rPr lang="en-US"/>
            <a:t>Text box for output of currency convert</a:t>
          </a:r>
        </a:p>
      </dgm:t>
    </dgm:pt>
    <dgm:pt modelId="{EE4B0292-98C2-4E00-B831-35CF232BDF8F}" type="parTrans" cxnId="{3F9A90C2-2FC7-481B-9F13-DDC1A5C06718}">
      <dgm:prSet/>
      <dgm:spPr/>
      <dgm:t>
        <a:bodyPr/>
        <a:lstStyle/>
        <a:p>
          <a:endParaRPr lang="en-US"/>
        </a:p>
      </dgm:t>
    </dgm:pt>
    <dgm:pt modelId="{F58E362F-8F25-483A-92D0-7F6F9FD0023F}" type="sibTrans" cxnId="{3F9A90C2-2FC7-481B-9F13-DDC1A5C06718}">
      <dgm:prSet/>
      <dgm:spPr/>
      <dgm:t>
        <a:bodyPr/>
        <a:lstStyle/>
        <a:p>
          <a:endParaRPr lang="en-US"/>
        </a:p>
      </dgm:t>
    </dgm:pt>
    <dgm:pt modelId="{A1B76F02-8086-42EC-973A-CE42ECE05B38}">
      <dgm:prSet/>
      <dgm:spPr/>
      <dgm:t>
        <a:bodyPr/>
        <a:lstStyle/>
        <a:p>
          <a:r>
            <a:rPr lang="en-US"/>
            <a:t>This code is implemented by using geany (ide)</a:t>
          </a:r>
        </a:p>
      </dgm:t>
    </dgm:pt>
    <dgm:pt modelId="{50E67CC9-43B3-4949-A6C7-81AF23A381FD}" type="parTrans" cxnId="{B7873324-4F0E-46AC-8970-CF3579C5A14E}">
      <dgm:prSet/>
      <dgm:spPr/>
      <dgm:t>
        <a:bodyPr/>
        <a:lstStyle/>
        <a:p>
          <a:endParaRPr lang="en-US"/>
        </a:p>
      </dgm:t>
    </dgm:pt>
    <dgm:pt modelId="{FAA08A07-1F84-4FC8-B91C-5E366ABA2F0D}" type="sibTrans" cxnId="{B7873324-4F0E-46AC-8970-CF3579C5A14E}">
      <dgm:prSet/>
      <dgm:spPr/>
      <dgm:t>
        <a:bodyPr/>
        <a:lstStyle/>
        <a:p>
          <a:endParaRPr lang="en-US"/>
        </a:p>
      </dgm:t>
    </dgm:pt>
    <dgm:pt modelId="{B987F34A-8C63-4CB8-BA1F-9D3EE09D14B5}" type="pres">
      <dgm:prSet presAssocID="{09C56587-1018-437C-8768-53D95A74B48F}" presName="linear" presStyleCnt="0">
        <dgm:presLayoutVars>
          <dgm:animLvl val="lvl"/>
          <dgm:resizeHandles val="exact"/>
        </dgm:presLayoutVars>
      </dgm:prSet>
      <dgm:spPr/>
    </dgm:pt>
    <dgm:pt modelId="{ACAD72B8-7BF8-4C25-B13C-3B98A1F8154D}" type="pres">
      <dgm:prSet presAssocID="{C7BEDD97-E944-4FDE-BF6A-13FC12C7070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D080DD8-E0CA-47B2-82AF-EFD72F555D63}" type="pres">
      <dgm:prSet presAssocID="{F71FF368-5679-4096-B94B-7A1DAE9EF833}" presName="spacer" presStyleCnt="0"/>
      <dgm:spPr/>
    </dgm:pt>
    <dgm:pt modelId="{603CCE98-F119-46B0-888B-87A376D00D3D}" type="pres">
      <dgm:prSet presAssocID="{973E3FB0-C0E7-4A8B-A54F-D214CC923A9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A93E85E-3947-4F0D-93EA-B48E5C093B97}" type="pres">
      <dgm:prSet presAssocID="{5760F0E1-9B12-4231-9BCF-76D0004D0B92}" presName="spacer" presStyleCnt="0"/>
      <dgm:spPr/>
    </dgm:pt>
    <dgm:pt modelId="{436D25CB-4611-4A97-B259-063E71A93844}" type="pres">
      <dgm:prSet presAssocID="{B0775755-51BE-421C-B0D1-8A280753195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8110BDF-7D11-4FB7-BCA1-221C214CC0C0}" type="pres">
      <dgm:prSet presAssocID="{4CFB66DC-0E6F-4209-AF9E-180F7CEBE7E4}" presName="spacer" presStyleCnt="0"/>
      <dgm:spPr/>
    </dgm:pt>
    <dgm:pt modelId="{5417F2F8-1F19-43CC-A657-7027AE00D1C6}" type="pres">
      <dgm:prSet presAssocID="{A3381C47-37A1-4457-8F5D-4F4E9F77601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3EDA98E-3546-4AA6-8599-695617F86352}" type="pres">
      <dgm:prSet presAssocID="{29446F9E-070A-4514-AC54-3D18AF2E5B29}" presName="spacer" presStyleCnt="0"/>
      <dgm:spPr/>
    </dgm:pt>
    <dgm:pt modelId="{0570EFF2-1D2D-42CE-B050-601907F088B0}" type="pres">
      <dgm:prSet presAssocID="{DBED1D3A-2DCD-40C9-8A07-8B6AF31F74C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A036FDE-EF84-4C1F-8597-997420889078}" type="pres">
      <dgm:prSet presAssocID="{F58E362F-8F25-483A-92D0-7F6F9FD0023F}" presName="spacer" presStyleCnt="0"/>
      <dgm:spPr/>
    </dgm:pt>
    <dgm:pt modelId="{3A821A62-14E4-4B75-9E03-A2B454626120}" type="pres">
      <dgm:prSet presAssocID="{A1B76F02-8086-42EC-973A-CE42ECE05B3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7873324-4F0E-46AC-8970-CF3579C5A14E}" srcId="{09C56587-1018-437C-8768-53D95A74B48F}" destId="{A1B76F02-8086-42EC-973A-CE42ECE05B38}" srcOrd="5" destOrd="0" parTransId="{50E67CC9-43B3-4949-A6C7-81AF23A381FD}" sibTransId="{FAA08A07-1F84-4FC8-B91C-5E366ABA2F0D}"/>
    <dgm:cxn modelId="{261C7A6C-BE88-449C-A54B-EBC0183BB8C9}" srcId="{09C56587-1018-437C-8768-53D95A74B48F}" destId="{B0775755-51BE-421C-B0D1-8A280753195B}" srcOrd="2" destOrd="0" parTransId="{CB932D90-7F05-4AC4-86C8-B56C6645468C}" sibTransId="{4CFB66DC-0E6F-4209-AF9E-180F7CEBE7E4}"/>
    <dgm:cxn modelId="{C36F564F-B1DE-417D-A21B-26118AEE91A6}" type="presOf" srcId="{C7BEDD97-E944-4FDE-BF6A-13FC12C7070A}" destId="{ACAD72B8-7BF8-4C25-B13C-3B98A1F8154D}" srcOrd="0" destOrd="0" presId="urn:microsoft.com/office/officeart/2005/8/layout/vList2"/>
    <dgm:cxn modelId="{5B77AE5A-712D-4592-8ECC-FCEA7E263FC0}" type="presOf" srcId="{09C56587-1018-437C-8768-53D95A74B48F}" destId="{B987F34A-8C63-4CB8-BA1F-9D3EE09D14B5}" srcOrd="0" destOrd="0" presId="urn:microsoft.com/office/officeart/2005/8/layout/vList2"/>
    <dgm:cxn modelId="{993A048C-6EF9-493C-B02E-08529AC3FE4A}" srcId="{09C56587-1018-437C-8768-53D95A74B48F}" destId="{C7BEDD97-E944-4FDE-BF6A-13FC12C7070A}" srcOrd="0" destOrd="0" parTransId="{4278F9AB-DC9A-4D46-BB20-BE22AA608CA2}" sibTransId="{F71FF368-5679-4096-B94B-7A1DAE9EF833}"/>
    <dgm:cxn modelId="{0345AE98-39AF-4D38-ABA5-96D9BE05AC41}" srcId="{09C56587-1018-437C-8768-53D95A74B48F}" destId="{A3381C47-37A1-4457-8F5D-4F4E9F77601B}" srcOrd="3" destOrd="0" parTransId="{8C0A6466-6EF6-4ED2-B4F6-5BA14E65DDC3}" sibTransId="{29446F9E-070A-4514-AC54-3D18AF2E5B29}"/>
    <dgm:cxn modelId="{27677BA3-18DA-4432-B4E9-ABDEC95EE9EC}" type="presOf" srcId="{DBED1D3A-2DCD-40C9-8A07-8B6AF31F74C6}" destId="{0570EFF2-1D2D-42CE-B050-601907F088B0}" srcOrd="0" destOrd="0" presId="urn:microsoft.com/office/officeart/2005/8/layout/vList2"/>
    <dgm:cxn modelId="{3F9A90C2-2FC7-481B-9F13-DDC1A5C06718}" srcId="{09C56587-1018-437C-8768-53D95A74B48F}" destId="{DBED1D3A-2DCD-40C9-8A07-8B6AF31F74C6}" srcOrd="4" destOrd="0" parTransId="{EE4B0292-98C2-4E00-B831-35CF232BDF8F}" sibTransId="{F58E362F-8F25-483A-92D0-7F6F9FD0023F}"/>
    <dgm:cxn modelId="{185527D7-E2DB-4C63-9F7F-2813B85FF69E}" type="presOf" srcId="{A3381C47-37A1-4457-8F5D-4F4E9F77601B}" destId="{5417F2F8-1F19-43CC-A657-7027AE00D1C6}" srcOrd="0" destOrd="0" presId="urn:microsoft.com/office/officeart/2005/8/layout/vList2"/>
    <dgm:cxn modelId="{438ECBD9-9E97-4525-966C-7F00CA3F854E}" srcId="{09C56587-1018-437C-8768-53D95A74B48F}" destId="{973E3FB0-C0E7-4A8B-A54F-D214CC923A9F}" srcOrd="1" destOrd="0" parTransId="{B71D975B-B674-4065-9437-267DD672F284}" sibTransId="{5760F0E1-9B12-4231-9BCF-76D0004D0B92}"/>
    <dgm:cxn modelId="{F6AF21E0-F02B-4EFE-8BAC-D1D98D5DE047}" type="presOf" srcId="{973E3FB0-C0E7-4A8B-A54F-D214CC923A9F}" destId="{603CCE98-F119-46B0-888B-87A376D00D3D}" srcOrd="0" destOrd="0" presId="urn:microsoft.com/office/officeart/2005/8/layout/vList2"/>
    <dgm:cxn modelId="{B88E7FE2-7B90-45AD-B0E1-39C854C4294F}" type="presOf" srcId="{A1B76F02-8086-42EC-973A-CE42ECE05B38}" destId="{3A821A62-14E4-4B75-9E03-A2B454626120}" srcOrd="0" destOrd="0" presId="urn:microsoft.com/office/officeart/2005/8/layout/vList2"/>
    <dgm:cxn modelId="{FE9EE2F8-5E01-45F6-B1D8-33F24DE9060D}" type="presOf" srcId="{B0775755-51BE-421C-B0D1-8A280753195B}" destId="{436D25CB-4611-4A97-B259-063E71A93844}" srcOrd="0" destOrd="0" presId="urn:microsoft.com/office/officeart/2005/8/layout/vList2"/>
    <dgm:cxn modelId="{FE53CAF3-6330-4A73-8AC0-BFB5F5AA757B}" type="presParOf" srcId="{B987F34A-8C63-4CB8-BA1F-9D3EE09D14B5}" destId="{ACAD72B8-7BF8-4C25-B13C-3B98A1F8154D}" srcOrd="0" destOrd="0" presId="urn:microsoft.com/office/officeart/2005/8/layout/vList2"/>
    <dgm:cxn modelId="{7ED2EB23-E77C-4926-A397-F76CEAEA2FA3}" type="presParOf" srcId="{B987F34A-8C63-4CB8-BA1F-9D3EE09D14B5}" destId="{5D080DD8-E0CA-47B2-82AF-EFD72F555D63}" srcOrd="1" destOrd="0" presId="urn:microsoft.com/office/officeart/2005/8/layout/vList2"/>
    <dgm:cxn modelId="{1DB4354A-92A4-4D62-BDF6-9C0F6906C77F}" type="presParOf" srcId="{B987F34A-8C63-4CB8-BA1F-9D3EE09D14B5}" destId="{603CCE98-F119-46B0-888B-87A376D00D3D}" srcOrd="2" destOrd="0" presId="urn:microsoft.com/office/officeart/2005/8/layout/vList2"/>
    <dgm:cxn modelId="{FD5439CD-160D-49B4-95ED-EA070A455DE2}" type="presParOf" srcId="{B987F34A-8C63-4CB8-BA1F-9D3EE09D14B5}" destId="{2A93E85E-3947-4F0D-93EA-B48E5C093B97}" srcOrd="3" destOrd="0" presId="urn:microsoft.com/office/officeart/2005/8/layout/vList2"/>
    <dgm:cxn modelId="{BCE7D67F-3ECC-486D-AE88-4D6C1CD9472D}" type="presParOf" srcId="{B987F34A-8C63-4CB8-BA1F-9D3EE09D14B5}" destId="{436D25CB-4611-4A97-B259-063E71A93844}" srcOrd="4" destOrd="0" presId="urn:microsoft.com/office/officeart/2005/8/layout/vList2"/>
    <dgm:cxn modelId="{82AED0F2-2092-4DA7-AB3D-145A669B5CB1}" type="presParOf" srcId="{B987F34A-8C63-4CB8-BA1F-9D3EE09D14B5}" destId="{38110BDF-7D11-4FB7-BCA1-221C214CC0C0}" srcOrd="5" destOrd="0" presId="urn:microsoft.com/office/officeart/2005/8/layout/vList2"/>
    <dgm:cxn modelId="{F305269B-26E2-4FA2-A0ED-14F190A2D4D2}" type="presParOf" srcId="{B987F34A-8C63-4CB8-BA1F-9D3EE09D14B5}" destId="{5417F2F8-1F19-43CC-A657-7027AE00D1C6}" srcOrd="6" destOrd="0" presId="urn:microsoft.com/office/officeart/2005/8/layout/vList2"/>
    <dgm:cxn modelId="{10DC97D2-7EAD-4FDA-8B89-E63327815C30}" type="presParOf" srcId="{B987F34A-8C63-4CB8-BA1F-9D3EE09D14B5}" destId="{83EDA98E-3546-4AA6-8599-695617F86352}" srcOrd="7" destOrd="0" presId="urn:microsoft.com/office/officeart/2005/8/layout/vList2"/>
    <dgm:cxn modelId="{6E68F935-CEEB-41AB-AF2D-7F54456F7351}" type="presParOf" srcId="{B987F34A-8C63-4CB8-BA1F-9D3EE09D14B5}" destId="{0570EFF2-1D2D-42CE-B050-601907F088B0}" srcOrd="8" destOrd="0" presId="urn:microsoft.com/office/officeart/2005/8/layout/vList2"/>
    <dgm:cxn modelId="{0995817B-D89F-4A08-9A1E-448B432CBC14}" type="presParOf" srcId="{B987F34A-8C63-4CB8-BA1F-9D3EE09D14B5}" destId="{4A036FDE-EF84-4C1F-8597-997420889078}" srcOrd="9" destOrd="0" presId="urn:microsoft.com/office/officeart/2005/8/layout/vList2"/>
    <dgm:cxn modelId="{140C6471-77EE-424F-8099-65D9F0F79DD8}" type="presParOf" srcId="{B987F34A-8C63-4CB8-BA1F-9D3EE09D14B5}" destId="{3A821A62-14E4-4B75-9E03-A2B45462612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2F28BA7-D180-4CEE-9C39-E4B8ECD10310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8DB609A-6796-49EE-A240-AFE26A39C671}">
      <dgm:prSet/>
      <dgm:spPr/>
      <dgm:t>
        <a:bodyPr/>
        <a:lstStyle/>
        <a:p>
          <a:r>
            <a:rPr lang="en-US" b="1" i="0"/>
            <a:t>Introduction of Program </a:t>
          </a:r>
          <a:br>
            <a:rPr lang="en-US" b="1" i="0"/>
          </a:br>
          <a:r>
            <a:rPr lang="en-US" b="1" i="0"/>
            <a:t>(Header file)</a:t>
          </a:r>
          <a:endParaRPr lang="en-US"/>
        </a:p>
      </dgm:t>
    </dgm:pt>
    <dgm:pt modelId="{BD20FAA4-C9F5-4DB7-A9E1-8E5E9D3FF92F}" type="parTrans" cxnId="{F023E57E-70EA-49D3-975E-B71FB39D3B4B}">
      <dgm:prSet/>
      <dgm:spPr/>
      <dgm:t>
        <a:bodyPr/>
        <a:lstStyle/>
        <a:p>
          <a:endParaRPr lang="en-US"/>
        </a:p>
      </dgm:t>
    </dgm:pt>
    <dgm:pt modelId="{7FFDBA94-DC2F-47FD-95CD-CC5D48FF6B6F}" type="sibTrans" cxnId="{F023E57E-70EA-49D3-975E-B71FB39D3B4B}">
      <dgm:prSet/>
      <dgm:spPr/>
      <dgm:t>
        <a:bodyPr/>
        <a:lstStyle/>
        <a:p>
          <a:endParaRPr lang="en-US"/>
        </a:p>
      </dgm:t>
    </dgm:pt>
    <dgm:pt modelId="{0AD83342-0B14-4296-923E-F450DB5773D5}" type="pres">
      <dgm:prSet presAssocID="{82F28BA7-D180-4CEE-9C39-E4B8ECD10310}" presName="Name0" presStyleCnt="0">
        <dgm:presLayoutVars>
          <dgm:dir/>
          <dgm:animLvl val="lvl"/>
          <dgm:resizeHandles val="exact"/>
        </dgm:presLayoutVars>
      </dgm:prSet>
      <dgm:spPr/>
    </dgm:pt>
    <dgm:pt modelId="{01DCFA7A-7F81-49D2-986F-521E7B38C14D}" type="pres">
      <dgm:prSet presAssocID="{88DB609A-6796-49EE-A240-AFE26A39C671}" presName="linNode" presStyleCnt="0"/>
      <dgm:spPr/>
    </dgm:pt>
    <dgm:pt modelId="{15117DA8-AF48-4575-94EE-85C8EF2944D0}" type="pres">
      <dgm:prSet presAssocID="{88DB609A-6796-49EE-A240-AFE26A39C671}" presName="parentText" presStyleLbl="node1" presStyleIdx="0" presStyleCnt="1" custScaleX="277778">
        <dgm:presLayoutVars>
          <dgm:chMax val="1"/>
          <dgm:bulletEnabled val="1"/>
        </dgm:presLayoutVars>
      </dgm:prSet>
      <dgm:spPr/>
    </dgm:pt>
  </dgm:ptLst>
  <dgm:cxnLst>
    <dgm:cxn modelId="{8D307422-C5E5-404C-81BE-5847CA749ABB}" type="presOf" srcId="{82F28BA7-D180-4CEE-9C39-E4B8ECD10310}" destId="{0AD83342-0B14-4296-923E-F450DB5773D5}" srcOrd="0" destOrd="0" presId="urn:microsoft.com/office/officeart/2005/8/layout/vList5"/>
    <dgm:cxn modelId="{F023E57E-70EA-49D3-975E-B71FB39D3B4B}" srcId="{82F28BA7-D180-4CEE-9C39-E4B8ECD10310}" destId="{88DB609A-6796-49EE-A240-AFE26A39C671}" srcOrd="0" destOrd="0" parTransId="{BD20FAA4-C9F5-4DB7-A9E1-8E5E9D3FF92F}" sibTransId="{7FFDBA94-DC2F-47FD-95CD-CC5D48FF6B6F}"/>
    <dgm:cxn modelId="{0FE6BDB5-9249-48F6-B2AE-73E7208DBE20}" type="presOf" srcId="{88DB609A-6796-49EE-A240-AFE26A39C671}" destId="{15117DA8-AF48-4575-94EE-85C8EF2944D0}" srcOrd="0" destOrd="0" presId="urn:microsoft.com/office/officeart/2005/8/layout/vList5"/>
    <dgm:cxn modelId="{0BDB38EF-A1D6-4E9E-A6A4-803FEC624782}" type="presParOf" srcId="{0AD83342-0B14-4296-923E-F450DB5773D5}" destId="{01DCFA7A-7F81-49D2-986F-521E7B38C14D}" srcOrd="0" destOrd="0" presId="urn:microsoft.com/office/officeart/2005/8/layout/vList5"/>
    <dgm:cxn modelId="{88AF40C4-9694-4464-A2DD-2A1E9B6D02A5}" type="presParOf" srcId="{01DCFA7A-7F81-49D2-986F-521E7B38C14D}" destId="{15117DA8-AF48-4575-94EE-85C8EF2944D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4E3F3D-E146-4C63-8D3E-55391AC5EB0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D50868-8605-4F21-ADE8-A2EA7EDC462A}">
      <dgm:prSet/>
      <dgm:spPr/>
      <dgm:t>
        <a:bodyPr/>
        <a:lstStyle/>
        <a:p>
          <a:r>
            <a:rPr lang="en-US" b="1" i="0" dirty="0"/>
            <a:t>For displaying of table</a:t>
          </a:r>
          <a:endParaRPr lang="en-US" dirty="0"/>
        </a:p>
      </dgm:t>
    </dgm:pt>
    <dgm:pt modelId="{23A3F317-3955-4BD1-BA97-08840574674D}" type="parTrans" cxnId="{F09D804B-3F54-4B2E-B15E-D7BF57644EB5}">
      <dgm:prSet/>
      <dgm:spPr/>
      <dgm:t>
        <a:bodyPr/>
        <a:lstStyle/>
        <a:p>
          <a:endParaRPr lang="en-US"/>
        </a:p>
      </dgm:t>
    </dgm:pt>
    <dgm:pt modelId="{729C0032-7F48-4511-A7B0-0E7061DD4539}" type="sibTrans" cxnId="{F09D804B-3F54-4B2E-B15E-D7BF57644EB5}">
      <dgm:prSet/>
      <dgm:spPr/>
      <dgm:t>
        <a:bodyPr/>
        <a:lstStyle/>
        <a:p>
          <a:endParaRPr lang="en-US"/>
        </a:p>
      </dgm:t>
    </dgm:pt>
    <dgm:pt modelId="{68B21A22-83D9-413E-A2F5-60D1F5BA73F4}" type="pres">
      <dgm:prSet presAssocID="{074E3F3D-E146-4C63-8D3E-55391AC5EB0E}" presName="Name0" presStyleCnt="0">
        <dgm:presLayoutVars>
          <dgm:dir/>
          <dgm:animLvl val="lvl"/>
          <dgm:resizeHandles val="exact"/>
        </dgm:presLayoutVars>
      </dgm:prSet>
      <dgm:spPr/>
    </dgm:pt>
    <dgm:pt modelId="{11E6C8CF-D453-4DA7-B672-1FD2DB057F5B}" type="pres">
      <dgm:prSet presAssocID="{2ED50868-8605-4F21-ADE8-A2EA7EDC462A}" presName="linNode" presStyleCnt="0"/>
      <dgm:spPr/>
    </dgm:pt>
    <dgm:pt modelId="{2C1DF0BE-E30F-4D90-A063-80E4F358D1CC}" type="pres">
      <dgm:prSet presAssocID="{2ED50868-8605-4F21-ADE8-A2EA7EDC462A}" presName="parentText" presStyleLbl="node1" presStyleIdx="0" presStyleCnt="1" custScaleX="271431" custLinFactNeighborX="0" custLinFactNeighborY="8467">
        <dgm:presLayoutVars>
          <dgm:chMax val="1"/>
          <dgm:bulletEnabled val="1"/>
        </dgm:presLayoutVars>
      </dgm:prSet>
      <dgm:spPr/>
    </dgm:pt>
  </dgm:ptLst>
  <dgm:cxnLst>
    <dgm:cxn modelId="{F09D804B-3F54-4B2E-B15E-D7BF57644EB5}" srcId="{074E3F3D-E146-4C63-8D3E-55391AC5EB0E}" destId="{2ED50868-8605-4F21-ADE8-A2EA7EDC462A}" srcOrd="0" destOrd="0" parTransId="{23A3F317-3955-4BD1-BA97-08840574674D}" sibTransId="{729C0032-7F48-4511-A7B0-0E7061DD4539}"/>
    <dgm:cxn modelId="{28586999-3CE1-4C69-8248-64571E7165A0}" type="presOf" srcId="{074E3F3D-E146-4C63-8D3E-55391AC5EB0E}" destId="{68B21A22-83D9-413E-A2F5-60D1F5BA73F4}" srcOrd="0" destOrd="0" presId="urn:microsoft.com/office/officeart/2005/8/layout/vList5"/>
    <dgm:cxn modelId="{9D59F9A7-E555-4ACA-B622-76F6A166BE54}" type="presOf" srcId="{2ED50868-8605-4F21-ADE8-A2EA7EDC462A}" destId="{2C1DF0BE-E30F-4D90-A063-80E4F358D1CC}" srcOrd="0" destOrd="0" presId="urn:microsoft.com/office/officeart/2005/8/layout/vList5"/>
    <dgm:cxn modelId="{92BFB3B4-DBE6-47D6-A918-C4726194ECB3}" type="presParOf" srcId="{68B21A22-83D9-413E-A2F5-60D1F5BA73F4}" destId="{11E6C8CF-D453-4DA7-B672-1FD2DB057F5B}" srcOrd="0" destOrd="0" presId="urn:microsoft.com/office/officeart/2005/8/layout/vList5"/>
    <dgm:cxn modelId="{1B4B1433-FC8B-4F8D-B449-47DD2E138857}" type="presParOf" srcId="{11E6C8CF-D453-4DA7-B672-1FD2DB057F5B}" destId="{2C1DF0BE-E30F-4D90-A063-80E4F358D1C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A0B8515-E676-4A1C-A298-EE4E5C33DA2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31E44-6A2D-4F32-A137-1B9A5C9F4B0C}">
      <dgm:prSet/>
      <dgm:spPr/>
      <dgm:t>
        <a:bodyPr/>
        <a:lstStyle/>
        <a:p>
          <a:r>
            <a:rPr lang="en-US" b="1" i="0" dirty="0"/>
            <a:t>Converting the currency</a:t>
          </a:r>
          <a:endParaRPr lang="en-US" dirty="0"/>
        </a:p>
      </dgm:t>
    </dgm:pt>
    <dgm:pt modelId="{A5FC9687-393E-43EB-8583-9C9CEAE3AF0F}" type="parTrans" cxnId="{26D89085-334E-4345-8C96-7602A632DCAA}">
      <dgm:prSet/>
      <dgm:spPr/>
      <dgm:t>
        <a:bodyPr/>
        <a:lstStyle/>
        <a:p>
          <a:endParaRPr lang="en-US"/>
        </a:p>
      </dgm:t>
    </dgm:pt>
    <dgm:pt modelId="{24B90A2D-55BA-4D13-B1C4-D003BAD7E14E}" type="sibTrans" cxnId="{26D89085-334E-4345-8C96-7602A632DCAA}">
      <dgm:prSet/>
      <dgm:spPr/>
      <dgm:t>
        <a:bodyPr/>
        <a:lstStyle/>
        <a:p>
          <a:endParaRPr lang="en-US"/>
        </a:p>
      </dgm:t>
    </dgm:pt>
    <dgm:pt modelId="{D28CA74C-B5B0-4D73-847B-2CD84B5DE98F}" type="pres">
      <dgm:prSet presAssocID="{DA0B8515-E676-4A1C-A298-EE4E5C33DA20}" presName="Name0" presStyleCnt="0">
        <dgm:presLayoutVars>
          <dgm:dir/>
          <dgm:animLvl val="lvl"/>
          <dgm:resizeHandles val="exact"/>
        </dgm:presLayoutVars>
      </dgm:prSet>
      <dgm:spPr/>
    </dgm:pt>
    <dgm:pt modelId="{7674C1F6-65D3-4D0F-9251-322D1B60C80D}" type="pres">
      <dgm:prSet presAssocID="{36831E44-6A2D-4F32-A137-1B9A5C9F4B0C}" presName="linNode" presStyleCnt="0"/>
      <dgm:spPr/>
    </dgm:pt>
    <dgm:pt modelId="{EA9BD951-48EC-4308-B64E-DDECA3CE6FE0}" type="pres">
      <dgm:prSet presAssocID="{36831E44-6A2D-4F32-A137-1B9A5C9F4B0C}" presName="parentText" presStyleLbl="node1" presStyleIdx="0" presStyleCnt="1" custScaleX="277778">
        <dgm:presLayoutVars>
          <dgm:chMax val="1"/>
          <dgm:bulletEnabled val="1"/>
        </dgm:presLayoutVars>
      </dgm:prSet>
      <dgm:spPr/>
    </dgm:pt>
  </dgm:ptLst>
  <dgm:cxnLst>
    <dgm:cxn modelId="{2987C806-5C4C-4A98-9D4B-AB8223631B36}" type="presOf" srcId="{DA0B8515-E676-4A1C-A298-EE4E5C33DA20}" destId="{D28CA74C-B5B0-4D73-847B-2CD84B5DE98F}" srcOrd="0" destOrd="0" presId="urn:microsoft.com/office/officeart/2005/8/layout/vList5"/>
    <dgm:cxn modelId="{69CD5F63-7327-4807-9A7E-37C180AF76EE}" type="presOf" srcId="{36831E44-6A2D-4F32-A137-1B9A5C9F4B0C}" destId="{EA9BD951-48EC-4308-B64E-DDECA3CE6FE0}" srcOrd="0" destOrd="0" presId="urn:microsoft.com/office/officeart/2005/8/layout/vList5"/>
    <dgm:cxn modelId="{26D89085-334E-4345-8C96-7602A632DCAA}" srcId="{DA0B8515-E676-4A1C-A298-EE4E5C33DA20}" destId="{36831E44-6A2D-4F32-A137-1B9A5C9F4B0C}" srcOrd="0" destOrd="0" parTransId="{A5FC9687-393E-43EB-8583-9C9CEAE3AF0F}" sibTransId="{24B90A2D-55BA-4D13-B1C4-D003BAD7E14E}"/>
    <dgm:cxn modelId="{96288145-B212-4FFA-9F83-79BEE0CB1DDE}" type="presParOf" srcId="{D28CA74C-B5B0-4D73-847B-2CD84B5DE98F}" destId="{7674C1F6-65D3-4D0F-9251-322D1B60C80D}" srcOrd="0" destOrd="0" presId="urn:microsoft.com/office/officeart/2005/8/layout/vList5"/>
    <dgm:cxn modelId="{3F292F9A-660E-4A26-9B54-7886236AFDA6}" type="presParOf" srcId="{7674C1F6-65D3-4D0F-9251-322D1B60C80D}" destId="{EA9BD951-48EC-4308-B64E-DDECA3CE6FE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77CB633-B7C5-401C-82FA-757FFA5F7A64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DC7E42D5-4652-4847-BBA1-EACAF01C4E8D}">
      <dgm:prSet/>
      <dgm:spPr/>
      <dgm:t>
        <a:bodyPr/>
        <a:lstStyle/>
        <a:p>
          <a:r>
            <a:rPr lang="en-US" b="1" i="0" dirty="0"/>
            <a:t>Show the result &amp; close the form</a:t>
          </a:r>
          <a:endParaRPr lang="en-US" dirty="0"/>
        </a:p>
      </dgm:t>
    </dgm:pt>
    <dgm:pt modelId="{16F1D7E7-DC40-472A-905F-87479652721B}" type="parTrans" cxnId="{B03D90A7-F9C5-41CC-BC03-43A6FAA320FF}">
      <dgm:prSet/>
      <dgm:spPr/>
      <dgm:t>
        <a:bodyPr/>
        <a:lstStyle/>
        <a:p>
          <a:endParaRPr lang="en-US"/>
        </a:p>
      </dgm:t>
    </dgm:pt>
    <dgm:pt modelId="{F4FED947-56C8-438D-A32A-920EC46533C5}" type="sibTrans" cxnId="{B03D90A7-F9C5-41CC-BC03-43A6FAA320FF}">
      <dgm:prSet/>
      <dgm:spPr/>
      <dgm:t>
        <a:bodyPr/>
        <a:lstStyle/>
        <a:p>
          <a:endParaRPr lang="en-US"/>
        </a:p>
      </dgm:t>
    </dgm:pt>
    <dgm:pt modelId="{12E75C16-D1CC-4882-ADD6-2A4EE4353F53}" type="pres">
      <dgm:prSet presAssocID="{677CB633-B7C5-401C-82FA-757FFA5F7A64}" presName="Name0" presStyleCnt="0">
        <dgm:presLayoutVars>
          <dgm:dir/>
          <dgm:animLvl val="lvl"/>
          <dgm:resizeHandles val="exact"/>
        </dgm:presLayoutVars>
      </dgm:prSet>
      <dgm:spPr/>
    </dgm:pt>
    <dgm:pt modelId="{148B7C0F-9A18-4A49-9F91-8FE06907FF1A}" type="pres">
      <dgm:prSet presAssocID="{DC7E42D5-4652-4847-BBA1-EACAF01C4E8D}" presName="linNode" presStyleCnt="0"/>
      <dgm:spPr/>
    </dgm:pt>
    <dgm:pt modelId="{500A9BDA-E7DC-49D2-87ED-3F7D6E42BDE7}" type="pres">
      <dgm:prSet presAssocID="{DC7E42D5-4652-4847-BBA1-EACAF01C4E8D}" presName="parentText" presStyleLbl="node1" presStyleIdx="0" presStyleCnt="1" custScaleX="263684">
        <dgm:presLayoutVars>
          <dgm:chMax val="1"/>
          <dgm:bulletEnabled val="1"/>
        </dgm:presLayoutVars>
      </dgm:prSet>
      <dgm:spPr/>
    </dgm:pt>
  </dgm:ptLst>
  <dgm:cxnLst>
    <dgm:cxn modelId="{99AA0157-918A-4828-889B-2A1247EE15BD}" type="presOf" srcId="{677CB633-B7C5-401C-82FA-757FFA5F7A64}" destId="{12E75C16-D1CC-4882-ADD6-2A4EE4353F53}" srcOrd="0" destOrd="0" presId="urn:microsoft.com/office/officeart/2005/8/layout/vList5"/>
    <dgm:cxn modelId="{B03D90A7-F9C5-41CC-BC03-43A6FAA320FF}" srcId="{677CB633-B7C5-401C-82FA-757FFA5F7A64}" destId="{DC7E42D5-4652-4847-BBA1-EACAF01C4E8D}" srcOrd="0" destOrd="0" parTransId="{16F1D7E7-DC40-472A-905F-87479652721B}" sibTransId="{F4FED947-56C8-438D-A32A-920EC46533C5}"/>
    <dgm:cxn modelId="{B544C0B3-2013-482A-ADEA-65BCE71803A6}" type="presOf" srcId="{DC7E42D5-4652-4847-BBA1-EACAF01C4E8D}" destId="{500A9BDA-E7DC-49D2-87ED-3F7D6E42BDE7}" srcOrd="0" destOrd="0" presId="urn:microsoft.com/office/officeart/2005/8/layout/vList5"/>
    <dgm:cxn modelId="{9BF30826-7F82-447E-9ABC-BCFB1EDB7859}" type="presParOf" srcId="{12E75C16-D1CC-4882-ADD6-2A4EE4353F53}" destId="{148B7C0F-9A18-4A49-9F91-8FE06907FF1A}" srcOrd="0" destOrd="0" presId="urn:microsoft.com/office/officeart/2005/8/layout/vList5"/>
    <dgm:cxn modelId="{2F7A09EA-75A1-493A-9E2D-832638104BFC}" type="presParOf" srcId="{148B7C0F-9A18-4A49-9F91-8FE06907FF1A}" destId="{500A9BDA-E7DC-49D2-87ED-3F7D6E42BDE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E482CC-690E-41C0-8BB8-9F9AF854AC9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A79B64-2F8F-4950-9A43-6FFD70A8C13F}">
      <dgm:prSet/>
      <dgm:spPr/>
      <dgm:t>
        <a:bodyPr/>
        <a:lstStyle/>
        <a:p>
          <a:r>
            <a:rPr lang="en-US" b="1" i="0"/>
            <a:t>Result</a:t>
          </a:r>
          <a:endParaRPr lang="en-US"/>
        </a:p>
      </dgm:t>
    </dgm:pt>
    <dgm:pt modelId="{8B95DC79-5E7F-4D80-9997-B9FEC970B16A}" type="parTrans" cxnId="{D9F5A1DA-D1BF-4209-80A1-B26784D010C8}">
      <dgm:prSet/>
      <dgm:spPr/>
      <dgm:t>
        <a:bodyPr/>
        <a:lstStyle/>
        <a:p>
          <a:endParaRPr lang="en-US"/>
        </a:p>
      </dgm:t>
    </dgm:pt>
    <dgm:pt modelId="{C54D46EC-E48D-463C-A89C-2E3DEDCCF1E3}" type="sibTrans" cxnId="{D9F5A1DA-D1BF-4209-80A1-B26784D010C8}">
      <dgm:prSet/>
      <dgm:spPr/>
      <dgm:t>
        <a:bodyPr/>
        <a:lstStyle/>
        <a:p>
          <a:endParaRPr lang="en-US"/>
        </a:p>
      </dgm:t>
    </dgm:pt>
    <dgm:pt modelId="{1ECF14B2-CE5E-4AE1-A8C0-C02903CB13D0}" type="pres">
      <dgm:prSet presAssocID="{81E482CC-690E-41C0-8BB8-9F9AF854AC9B}" presName="Name0" presStyleCnt="0">
        <dgm:presLayoutVars>
          <dgm:dir/>
          <dgm:animLvl val="lvl"/>
          <dgm:resizeHandles val="exact"/>
        </dgm:presLayoutVars>
      </dgm:prSet>
      <dgm:spPr/>
    </dgm:pt>
    <dgm:pt modelId="{5027EBED-C364-4E12-8210-4B083711E41A}" type="pres">
      <dgm:prSet presAssocID="{A9A79B64-2F8F-4950-9A43-6FFD70A8C13F}" presName="linNode" presStyleCnt="0"/>
      <dgm:spPr/>
    </dgm:pt>
    <dgm:pt modelId="{4526AC23-D5F6-4DC5-9F96-E2B4310C8203}" type="pres">
      <dgm:prSet presAssocID="{A9A79B64-2F8F-4950-9A43-6FFD70A8C13F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86007B17-4081-44C0-AF48-B6F1F105E042}" type="presOf" srcId="{A9A79B64-2F8F-4950-9A43-6FFD70A8C13F}" destId="{4526AC23-D5F6-4DC5-9F96-E2B4310C8203}" srcOrd="0" destOrd="0" presId="urn:microsoft.com/office/officeart/2005/8/layout/vList5"/>
    <dgm:cxn modelId="{E80904A9-60A9-4AEF-8FFE-953B547BBEC4}" type="presOf" srcId="{81E482CC-690E-41C0-8BB8-9F9AF854AC9B}" destId="{1ECF14B2-CE5E-4AE1-A8C0-C02903CB13D0}" srcOrd="0" destOrd="0" presId="urn:microsoft.com/office/officeart/2005/8/layout/vList5"/>
    <dgm:cxn modelId="{D9F5A1DA-D1BF-4209-80A1-B26784D010C8}" srcId="{81E482CC-690E-41C0-8BB8-9F9AF854AC9B}" destId="{A9A79B64-2F8F-4950-9A43-6FFD70A8C13F}" srcOrd="0" destOrd="0" parTransId="{8B95DC79-5E7F-4D80-9997-B9FEC970B16A}" sibTransId="{C54D46EC-E48D-463C-A89C-2E3DEDCCF1E3}"/>
    <dgm:cxn modelId="{D3179DE4-86B4-44C9-85A3-323244417267}" type="presParOf" srcId="{1ECF14B2-CE5E-4AE1-A8C0-C02903CB13D0}" destId="{5027EBED-C364-4E12-8210-4B083711E41A}" srcOrd="0" destOrd="0" presId="urn:microsoft.com/office/officeart/2005/8/layout/vList5"/>
    <dgm:cxn modelId="{75FE70A7-3521-4456-81A8-75D68CCCC5BD}" type="presParOf" srcId="{5027EBED-C364-4E12-8210-4B083711E41A}" destId="{4526AC23-D5F6-4DC5-9F96-E2B4310C820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901375F-C498-4144-BD2A-8DA927FB57B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AB2BA1-4CF3-4E48-988F-098A7A78C75D}">
      <dgm:prSet/>
      <dgm:spPr/>
      <dgm:t>
        <a:bodyPr/>
        <a:lstStyle/>
        <a:p>
          <a:r>
            <a:rPr lang="en-US" b="1" i="0"/>
            <a:t>Conclusion</a:t>
          </a:r>
          <a:endParaRPr lang="en-US"/>
        </a:p>
      </dgm:t>
    </dgm:pt>
    <dgm:pt modelId="{9C68CD00-CE53-410B-B95D-6B6024B7F76C}" type="parTrans" cxnId="{E6A60A0F-2877-4FE5-ABD5-863BEA7FFD0C}">
      <dgm:prSet/>
      <dgm:spPr/>
      <dgm:t>
        <a:bodyPr/>
        <a:lstStyle/>
        <a:p>
          <a:endParaRPr lang="en-US"/>
        </a:p>
      </dgm:t>
    </dgm:pt>
    <dgm:pt modelId="{A952430D-2F09-412C-AF53-CCBA6E21242C}" type="sibTrans" cxnId="{E6A60A0F-2877-4FE5-ABD5-863BEA7FFD0C}">
      <dgm:prSet/>
      <dgm:spPr/>
      <dgm:t>
        <a:bodyPr/>
        <a:lstStyle/>
        <a:p>
          <a:endParaRPr lang="en-US"/>
        </a:p>
      </dgm:t>
    </dgm:pt>
    <dgm:pt modelId="{87641DB0-4964-4743-BB08-580A17B22412}" type="pres">
      <dgm:prSet presAssocID="{0901375F-C498-4144-BD2A-8DA927FB57B0}" presName="Name0" presStyleCnt="0">
        <dgm:presLayoutVars>
          <dgm:dir/>
          <dgm:animLvl val="lvl"/>
          <dgm:resizeHandles val="exact"/>
        </dgm:presLayoutVars>
      </dgm:prSet>
      <dgm:spPr/>
    </dgm:pt>
    <dgm:pt modelId="{69596500-75AC-4979-BD32-2EE490D1C5E0}" type="pres">
      <dgm:prSet presAssocID="{A7AB2BA1-4CF3-4E48-988F-098A7A78C75D}" presName="linNode" presStyleCnt="0"/>
      <dgm:spPr/>
    </dgm:pt>
    <dgm:pt modelId="{9DF8F135-19F8-4300-AE1D-FF8CF7C57695}" type="pres">
      <dgm:prSet presAssocID="{A7AB2BA1-4CF3-4E48-988F-098A7A78C75D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E6A60A0F-2877-4FE5-ABD5-863BEA7FFD0C}" srcId="{0901375F-C498-4144-BD2A-8DA927FB57B0}" destId="{A7AB2BA1-4CF3-4E48-988F-098A7A78C75D}" srcOrd="0" destOrd="0" parTransId="{9C68CD00-CE53-410B-B95D-6B6024B7F76C}" sibTransId="{A952430D-2F09-412C-AF53-CCBA6E21242C}"/>
    <dgm:cxn modelId="{993C8A29-F85E-403A-8952-750610E70C07}" type="presOf" srcId="{A7AB2BA1-4CF3-4E48-988F-098A7A78C75D}" destId="{9DF8F135-19F8-4300-AE1D-FF8CF7C57695}" srcOrd="0" destOrd="0" presId="urn:microsoft.com/office/officeart/2005/8/layout/vList5"/>
    <dgm:cxn modelId="{5D9A3E7C-2AB8-49F5-8367-BA0DEE701811}" type="presOf" srcId="{0901375F-C498-4144-BD2A-8DA927FB57B0}" destId="{87641DB0-4964-4743-BB08-580A17B22412}" srcOrd="0" destOrd="0" presId="urn:microsoft.com/office/officeart/2005/8/layout/vList5"/>
    <dgm:cxn modelId="{2DD0343A-57B3-483D-9F05-54D6B1215B3A}" type="presParOf" srcId="{87641DB0-4964-4743-BB08-580A17B22412}" destId="{69596500-75AC-4979-BD32-2EE490D1C5E0}" srcOrd="0" destOrd="0" presId="urn:microsoft.com/office/officeart/2005/8/layout/vList5"/>
    <dgm:cxn modelId="{02D95D05-F04B-4F50-8340-C494FF7788EA}" type="presParOf" srcId="{69596500-75AC-4979-BD32-2EE490D1C5E0}" destId="{9DF8F135-19F8-4300-AE1D-FF8CF7C5769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8055B8-A63C-41E8-B110-454ACCD058A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4CCBB8-9E1A-4AD7-9AD9-7E39276CFA4B}">
      <dgm:prSet/>
      <dgm:spPr/>
      <dgm:t>
        <a:bodyPr/>
        <a:lstStyle/>
        <a:p>
          <a:r>
            <a:rPr lang="en-US"/>
            <a:t>by</a:t>
          </a:r>
        </a:p>
      </dgm:t>
    </dgm:pt>
    <dgm:pt modelId="{5250D099-7A39-4535-AE59-B64A0143AFE1}" type="parTrans" cxnId="{0832FCAB-3902-488A-9A2B-6D2AE7D27835}">
      <dgm:prSet/>
      <dgm:spPr/>
      <dgm:t>
        <a:bodyPr/>
        <a:lstStyle/>
        <a:p>
          <a:endParaRPr lang="en-US"/>
        </a:p>
      </dgm:t>
    </dgm:pt>
    <dgm:pt modelId="{56918825-B727-463C-BB11-71EEADA6F5FF}" type="sibTrans" cxnId="{0832FCAB-3902-488A-9A2B-6D2AE7D27835}">
      <dgm:prSet/>
      <dgm:spPr/>
      <dgm:t>
        <a:bodyPr/>
        <a:lstStyle/>
        <a:p>
          <a:endParaRPr lang="en-US"/>
        </a:p>
      </dgm:t>
    </dgm:pt>
    <dgm:pt modelId="{6F3B5A06-E8DB-47F7-91A6-65223FA60A2D}">
      <dgm:prSet/>
      <dgm:spPr/>
      <dgm:t>
        <a:bodyPr/>
        <a:lstStyle/>
        <a:p>
          <a:r>
            <a:rPr lang="en-US"/>
            <a:t>Sayed Mahmud</a:t>
          </a:r>
        </a:p>
      </dgm:t>
    </dgm:pt>
    <dgm:pt modelId="{46E0F10F-6941-40F8-A56F-7C704FA9480A}" type="parTrans" cxnId="{915D1EDD-D061-4B32-9B6E-6C9CD47DF560}">
      <dgm:prSet/>
      <dgm:spPr/>
      <dgm:t>
        <a:bodyPr/>
        <a:lstStyle/>
        <a:p>
          <a:endParaRPr lang="en-US"/>
        </a:p>
      </dgm:t>
    </dgm:pt>
    <dgm:pt modelId="{F20024D2-0B69-4D66-A2D0-B3A0196961E2}" type="sibTrans" cxnId="{915D1EDD-D061-4B32-9B6E-6C9CD47DF560}">
      <dgm:prSet/>
      <dgm:spPr/>
      <dgm:t>
        <a:bodyPr/>
        <a:lstStyle/>
        <a:p>
          <a:endParaRPr lang="en-US"/>
        </a:p>
      </dgm:t>
    </dgm:pt>
    <dgm:pt modelId="{3A98EDBC-6AF3-46A9-A00C-AA36152B3821}">
      <dgm:prSet/>
      <dgm:spPr/>
      <dgm:t>
        <a:bodyPr/>
        <a:lstStyle/>
        <a:p>
          <a:r>
            <a:rPr lang="en-US"/>
            <a:t>ID-193313006</a:t>
          </a:r>
        </a:p>
      </dgm:t>
    </dgm:pt>
    <dgm:pt modelId="{9298E488-9AEA-47D8-B7FC-3275ACD91372}" type="parTrans" cxnId="{4EB2B136-4D67-410E-98DC-DEE1221D7899}">
      <dgm:prSet/>
      <dgm:spPr/>
      <dgm:t>
        <a:bodyPr/>
        <a:lstStyle/>
        <a:p>
          <a:endParaRPr lang="en-US"/>
        </a:p>
      </dgm:t>
    </dgm:pt>
    <dgm:pt modelId="{BB3CF9E0-6755-4CBF-BB0D-4D195A40D9D2}" type="sibTrans" cxnId="{4EB2B136-4D67-410E-98DC-DEE1221D7899}">
      <dgm:prSet/>
      <dgm:spPr/>
      <dgm:t>
        <a:bodyPr/>
        <a:lstStyle/>
        <a:p>
          <a:endParaRPr lang="en-US"/>
        </a:p>
      </dgm:t>
    </dgm:pt>
    <dgm:pt modelId="{C307E068-6198-49CA-B6E6-481CF3A4A6EB}">
      <dgm:prSet/>
      <dgm:spPr/>
      <dgm:t>
        <a:bodyPr/>
        <a:lstStyle/>
        <a:p>
          <a:r>
            <a:rPr lang="en-US"/>
            <a:t>Batch -6th</a:t>
          </a:r>
        </a:p>
      </dgm:t>
    </dgm:pt>
    <dgm:pt modelId="{54C26575-3E4D-4DA4-B66A-BC18051AB767}" type="parTrans" cxnId="{ED801483-FF39-4EA0-8470-60AA80119A3B}">
      <dgm:prSet/>
      <dgm:spPr/>
      <dgm:t>
        <a:bodyPr/>
        <a:lstStyle/>
        <a:p>
          <a:endParaRPr lang="en-US"/>
        </a:p>
      </dgm:t>
    </dgm:pt>
    <dgm:pt modelId="{7FF4C31F-6B6C-47BA-86A4-B7DD89CC6DD9}" type="sibTrans" cxnId="{ED801483-FF39-4EA0-8470-60AA80119A3B}">
      <dgm:prSet/>
      <dgm:spPr/>
      <dgm:t>
        <a:bodyPr/>
        <a:lstStyle/>
        <a:p>
          <a:endParaRPr lang="en-US"/>
        </a:p>
      </dgm:t>
    </dgm:pt>
    <dgm:pt modelId="{B09BAEA5-B8BB-4C2B-A40E-C3AEED9100BD}" type="pres">
      <dgm:prSet presAssocID="{768055B8-A63C-41E8-B110-454ACCD058A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9B092B8-DCE2-47DF-8DD0-A97B888636BA}" type="pres">
      <dgm:prSet presAssocID="{7A4CCBB8-9E1A-4AD7-9AD9-7E39276CFA4B}" presName="circle1" presStyleLbl="node1" presStyleIdx="0" presStyleCnt="4"/>
      <dgm:spPr/>
    </dgm:pt>
    <dgm:pt modelId="{2AF9F2B1-BEF4-4144-8343-65E80F8B5F75}" type="pres">
      <dgm:prSet presAssocID="{7A4CCBB8-9E1A-4AD7-9AD9-7E39276CFA4B}" presName="space" presStyleCnt="0"/>
      <dgm:spPr/>
    </dgm:pt>
    <dgm:pt modelId="{DDBD5AD9-DFC8-4393-8FD1-6FD670BF4305}" type="pres">
      <dgm:prSet presAssocID="{7A4CCBB8-9E1A-4AD7-9AD9-7E39276CFA4B}" presName="rect1" presStyleLbl="alignAcc1" presStyleIdx="0" presStyleCnt="4"/>
      <dgm:spPr/>
    </dgm:pt>
    <dgm:pt modelId="{756C13A8-4B6B-455A-9745-4DF2FC65B2C8}" type="pres">
      <dgm:prSet presAssocID="{6F3B5A06-E8DB-47F7-91A6-65223FA60A2D}" presName="vertSpace2" presStyleLbl="node1" presStyleIdx="0" presStyleCnt="4"/>
      <dgm:spPr/>
    </dgm:pt>
    <dgm:pt modelId="{A1F02CD5-17D1-4D2B-81C8-8B554E276C46}" type="pres">
      <dgm:prSet presAssocID="{6F3B5A06-E8DB-47F7-91A6-65223FA60A2D}" presName="circle2" presStyleLbl="node1" presStyleIdx="1" presStyleCnt="4"/>
      <dgm:spPr/>
    </dgm:pt>
    <dgm:pt modelId="{18CD046A-8781-4CC5-80AC-228E4AE35569}" type="pres">
      <dgm:prSet presAssocID="{6F3B5A06-E8DB-47F7-91A6-65223FA60A2D}" presName="rect2" presStyleLbl="alignAcc1" presStyleIdx="1" presStyleCnt="4"/>
      <dgm:spPr/>
    </dgm:pt>
    <dgm:pt modelId="{353755B6-F076-4F08-975D-EB0B1DC214B7}" type="pres">
      <dgm:prSet presAssocID="{3A98EDBC-6AF3-46A9-A00C-AA36152B3821}" presName="vertSpace3" presStyleLbl="node1" presStyleIdx="1" presStyleCnt="4"/>
      <dgm:spPr/>
    </dgm:pt>
    <dgm:pt modelId="{EF03A399-C94C-45F8-8566-F11FBE44282B}" type="pres">
      <dgm:prSet presAssocID="{3A98EDBC-6AF3-46A9-A00C-AA36152B3821}" presName="circle3" presStyleLbl="node1" presStyleIdx="2" presStyleCnt="4"/>
      <dgm:spPr/>
    </dgm:pt>
    <dgm:pt modelId="{1E76BC2E-D7D8-43FA-A527-E5A27212B00C}" type="pres">
      <dgm:prSet presAssocID="{3A98EDBC-6AF3-46A9-A00C-AA36152B3821}" presName="rect3" presStyleLbl="alignAcc1" presStyleIdx="2" presStyleCnt="4"/>
      <dgm:spPr/>
    </dgm:pt>
    <dgm:pt modelId="{2729EFB5-C7C4-4A96-9210-A34BF0E21FEA}" type="pres">
      <dgm:prSet presAssocID="{C307E068-6198-49CA-B6E6-481CF3A4A6EB}" presName="vertSpace4" presStyleLbl="node1" presStyleIdx="2" presStyleCnt="4"/>
      <dgm:spPr/>
    </dgm:pt>
    <dgm:pt modelId="{EE30E6AF-1097-444B-987C-CBCFACABAA3A}" type="pres">
      <dgm:prSet presAssocID="{C307E068-6198-49CA-B6E6-481CF3A4A6EB}" presName="circle4" presStyleLbl="node1" presStyleIdx="3" presStyleCnt="4"/>
      <dgm:spPr/>
    </dgm:pt>
    <dgm:pt modelId="{A5B0DC5D-D784-4832-A09A-AB68C976FEB4}" type="pres">
      <dgm:prSet presAssocID="{C307E068-6198-49CA-B6E6-481CF3A4A6EB}" presName="rect4" presStyleLbl="alignAcc1" presStyleIdx="3" presStyleCnt="4"/>
      <dgm:spPr/>
    </dgm:pt>
    <dgm:pt modelId="{BC685FE9-0F51-41A1-A799-77CB71E19D76}" type="pres">
      <dgm:prSet presAssocID="{7A4CCBB8-9E1A-4AD7-9AD9-7E39276CFA4B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025692AD-61F0-4A0C-8181-B542B3827CDF}" type="pres">
      <dgm:prSet presAssocID="{6F3B5A06-E8DB-47F7-91A6-65223FA60A2D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3A791A8B-9272-4CF8-ADBD-51DDC0B4D31A}" type="pres">
      <dgm:prSet presAssocID="{3A98EDBC-6AF3-46A9-A00C-AA36152B3821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43825F3D-4B22-4A28-B0CA-687051DFEAAF}" type="pres">
      <dgm:prSet presAssocID="{C307E068-6198-49CA-B6E6-481CF3A4A6EB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DAD44D08-B43A-4A24-AD01-E135B1D94F59}" type="presOf" srcId="{7A4CCBB8-9E1A-4AD7-9AD9-7E39276CFA4B}" destId="{BC685FE9-0F51-41A1-A799-77CB71E19D76}" srcOrd="1" destOrd="0" presId="urn:microsoft.com/office/officeart/2005/8/layout/target3"/>
    <dgm:cxn modelId="{F19B1D23-EBBA-47FC-9985-2D6C9D7E09B4}" type="presOf" srcId="{6F3B5A06-E8DB-47F7-91A6-65223FA60A2D}" destId="{025692AD-61F0-4A0C-8181-B542B3827CDF}" srcOrd="1" destOrd="0" presId="urn:microsoft.com/office/officeart/2005/8/layout/target3"/>
    <dgm:cxn modelId="{F403A62A-619D-4CA1-B069-D8A537E0A2AD}" type="presOf" srcId="{3A98EDBC-6AF3-46A9-A00C-AA36152B3821}" destId="{1E76BC2E-D7D8-43FA-A527-E5A27212B00C}" srcOrd="0" destOrd="0" presId="urn:microsoft.com/office/officeart/2005/8/layout/target3"/>
    <dgm:cxn modelId="{C5E7892D-5544-4916-A044-D2DD9D957944}" type="presOf" srcId="{C307E068-6198-49CA-B6E6-481CF3A4A6EB}" destId="{43825F3D-4B22-4A28-B0CA-687051DFEAAF}" srcOrd="1" destOrd="0" presId="urn:microsoft.com/office/officeart/2005/8/layout/target3"/>
    <dgm:cxn modelId="{4EB2B136-4D67-410E-98DC-DEE1221D7899}" srcId="{768055B8-A63C-41E8-B110-454ACCD058A6}" destId="{3A98EDBC-6AF3-46A9-A00C-AA36152B3821}" srcOrd="2" destOrd="0" parTransId="{9298E488-9AEA-47D8-B7FC-3275ACD91372}" sibTransId="{BB3CF9E0-6755-4CBF-BB0D-4D195A40D9D2}"/>
    <dgm:cxn modelId="{EFF7D63E-728E-4E32-A88E-355525C14FAE}" type="presOf" srcId="{C307E068-6198-49CA-B6E6-481CF3A4A6EB}" destId="{A5B0DC5D-D784-4832-A09A-AB68C976FEB4}" srcOrd="0" destOrd="0" presId="urn:microsoft.com/office/officeart/2005/8/layout/target3"/>
    <dgm:cxn modelId="{B4FEF57E-DF4D-4A6A-B48C-E42C1F2A2584}" type="presOf" srcId="{7A4CCBB8-9E1A-4AD7-9AD9-7E39276CFA4B}" destId="{DDBD5AD9-DFC8-4393-8FD1-6FD670BF4305}" srcOrd="0" destOrd="0" presId="urn:microsoft.com/office/officeart/2005/8/layout/target3"/>
    <dgm:cxn modelId="{1BE5F67E-6CEE-4818-8085-3C31384E2272}" type="presOf" srcId="{3A98EDBC-6AF3-46A9-A00C-AA36152B3821}" destId="{3A791A8B-9272-4CF8-ADBD-51DDC0B4D31A}" srcOrd="1" destOrd="0" presId="urn:microsoft.com/office/officeart/2005/8/layout/target3"/>
    <dgm:cxn modelId="{ED801483-FF39-4EA0-8470-60AA80119A3B}" srcId="{768055B8-A63C-41E8-B110-454ACCD058A6}" destId="{C307E068-6198-49CA-B6E6-481CF3A4A6EB}" srcOrd="3" destOrd="0" parTransId="{54C26575-3E4D-4DA4-B66A-BC18051AB767}" sibTransId="{7FF4C31F-6B6C-47BA-86A4-B7DD89CC6DD9}"/>
    <dgm:cxn modelId="{984475A2-1109-4376-A98D-1AF39CD8C018}" type="presOf" srcId="{768055B8-A63C-41E8-B110-454ACCD058A6}" destId="{B09BAEA5-B8BB-4C2B-A40E-C3AEED9100BD}" srcOrd="0" destOrd="0" presId="urn:microsoft.com/office/officeart/2005/8/layout/target3"/>
    <dgm:cxn modelId="{0832FCAB-3902-488A-9A2B-6D2AE7D27835}" srcId="{768055B8-A63C-41E8-B110-454ACCD058A6}" destId="{7A4CCBB8-9E1A-4AD7-9AD9-7E39276CFA4B}" srcOrd="0" destOrd="0" parTransId="{5250D099-7A39-4535-AE59-B64A0143AFE1}" sibTransId="{56918825-B727-463C-BB11-71EEADA6F5FF}"/>
    <dgm:cxn modelId="{50A055DB-9F11-4B18-829C-FA3AB6CE9010}" type="presOf" srcId="{6F3B5A06-E8DB-47F7-91A6-65223FA60A2D}" destId="{18CD046A-8781-4CC5-80AC-228E4AE35569}" srcOrd="0" destOrd="0" presId="urn:microsoft.com/office/officeart/2005/8/layout/target3"/>
    <dgm:cxn modelId="{915D1EDD-D061-4B32-9B6E-6C9CD47DF560}" srcId="{768055B8-A63C-41E8-B110-454ACCD058A6}" destId="{6F3B5A06-E8DB-47F7-91A6-65223FA60A2D}" srcOrd="1" destOrd="0" parTransId="{46E0F10F-6941-40F8-A56F-7C704FA9480A}" sibTransId="{F20024D2-0B69-4D66-A2D0-B3A0196961E2}"/>
    <dgm:cxn modelId="{CEA79919-E61B-470F-BB51-C5C6A99A688B}" type="presParOf" srcId="{B09BAEA5-B8BB-4C2B-A40E-C3AEED9100BD}" destId="{C9B092B8-DCE2-47DF-8DD0-A97B888636BA}" srcOrd="0" destOrd="0" presId="urn:microsoft.com/office/officeart/2005/8/layout/target3"/>
    <dgm:cxn modelId="{722A3360-5527-41BE-8354-1AA1F82975D4}" type="presParOf" srcId="{B09BAEA5-B8BB-4C2B-A40E-C3AEED9100BD}" destId="{2AF9F2B1-BEF4-4144-8343-65E80F8B5F75}" srcOrd="1" destOrd="0" presId="urn:microsoft.com/office/officeart/2005/8/layout/target3"/>
    <dgm:cxn modelId="{300E341D-0752-4C1A-9C87-230EC79A663C}" type="presParOf" srcId="{B09BAEA5-B8BB-4C2B-A40E-C3AEED9100BD}" destId="{DDBD5AD9-DFC8-4393-8FD1-6FD670BF4305}" srcOrd="2" destOrd="0" presId="urn:microsoft.com/office/officeart/2005/8/layout/target3"/>
    <dgm:cxn modelId="{6A8CB327-CD34-4587-BF83-58FD68A53814}" type="presParOf" srcId="{B09BAEA5-B8BB-4C2B-A40E-C3AEED9100BD}" destId="{756C13A8-4B6B-455A-9745-4DF2FC65B2C8}" srcOrd="3" destOrd="0" presId="urn:microsoft.com/office/officeart/2005/8/layout/target3"/>
    <dgm:cxn modelId="{3053D578-A99D-450F-9415-051C604F190B}" type="presParOf" srcId="{B09BAEA5-B8BB-4C2B-A40E-C3AEED9100BD}" destId="{A1F02CD5-17D1-4D2B-81C8-8B554E276C46}" srcOrd="4" destOrd="0" presId="urn:microsoft.com/office/officeart/2005/8/layout/target3"/>
    <dgm:cxn modelId="{4106B94D-BF82-4043-B0F4-DD5A20AFF8FB}" type="presParOf" srcId="{B09BAEA5-B8BB-4C2B-A40E-C3AEED9100BD}" destId="{18CD046A-8781-4CC5-80AC-228E4AE35569}" srcOrd="5" destOrd="0" presId="urn:microsoft.com/office/officeart/2005/8/layout/target3"/>
    <dgm:cxn modelId="{51384610-CF12-4F19-9EA3-A50BA1B74EE9}" type="presParOf" srcId="{B09BAEA5-B8BB-4C2B-A40E-C3AEED9100BD}" destId="{353755B6-F076-4F08-975D-EB0B1DC214B7}" srcOrd="6" destOrd="0" presId="urn:microsoft.com/office/officeart/2005/8/layout/target3"/>
    <dgm:cxn modelId="{C89593D2-FAE7-4FB2-BE63-1C136FB0F300}" type="presParOf" srcId="{B09BAEA5-B8BB-4C2B-A40E-C3AEED9100BD}" destId="{EF03A399-C94C-45F8-8566-F11FBE44282B}" srcOrd="7" destOrd="0" presId="urn:microsoft.com/office/officeart/2005/8/layout/target3"/>
    <dgm:cxn modelId="{A94937F2-3918-451A-81A5-5C17541E605C}" type="presParOf" srcId="{B09BAEA5-B8BB-4C2B-A40E-C3AEED9100BD}" destId="{1E76BC2E-D7D8-43FA-A527-E5A27212B00C}" srcOrd="8" destOrd="0" presId="urn:microsoft.com/office/officeart/2005/8/layout/target3"/>
    <dgm:cxn modelId="{22A78B35-6D68-48DC-BC52-30AF96589CA5}" type="presParOf" srcId="{B09BAEA5-B8BB-4C2B-A40E-C3AEED9100BD}" destId="{2729EFB5-C7C4-4A96-9210-A34BF0E21FEA}" srcOrd="9" destOrd="0" presId="urn:microsoft.com/office/officeart/2005/8/layout/target3"/>
    <dgm:cxn modelId="{881EB96C-607A-4C53-8761-AF7767C6D410}" type="presParOf" srcId="{B09BAEA5-B8BB-4C2B-A40E-C3AEED9100BD}" destId="{EE30E6AF-1097-444B-987C-CBCFACABAA3A}" srcOrd="10" destOrd="0" presId="urn:microsoft.com/office/officeart/2005/8/layout/target3"/>
    <dgm:cxn modelId="{3E869EF9-8206-46A2-86E3-17CC174059D2}" type="presParOf" srcId="{B09BAEA5-B8BB-4C2B-A40E-C3AEED9100BD}" destId="{A5B0DC5D-D784-4832-A09A-AB68C976FEB4}" srcOrd="11" destOrd="0" presId="urn:microsoft.com/office/officeart/2005/8/layout/target3"/>
    <dgm:cxn modelId="{4B09A1F8-AE9A-4A26-9D9A-C569982548DF}" type="presParOf" srcId="{B09BAEA5-B8BB-4C2B-A40E-C3AEED9100BD}" destId="{BC685FE9-0F51-41A1-A799-77CB71E19D76}" srcOrd="12" destOrd="0" presId="urn:microsoft.com/office/officeart/2005/8/layout/target3"/>
    <dgm:cxn modelId="{724E7481-E3F4-4CB5-B44A-3D04198A7B4F}" type="presParOf" srcId="{B09BAEA5-B8BB-4C2B-A40E-C3AEED9100BD}" destId="{025692AD-61F0-4A0C-8181-B542B3827CDF}" srcOrd="13" destOrd="0" presId="urn:microsoft.com/office/officeart/2005/8/layout/target3"/>
    <dgm:cxn modelId="{2304433B-F3E6-4374-96FF-E1DC26E31595}" type="presParOf" srcId="{B09BAEA5-B8BB-4C2B-A40E-C3AEED9100BD}" destId="{3A791A8B-9272-4CF8-ADBD-51DDC0B4D31A}" srcOrd="14" destOrd="0" presId="urn:microsoft.com/office/officeart/2005/8/layout/target3"/>
    <dgm:cxn modelId="{B8FDD28D-2D6A-4E2B-AEA9-0FB5B385C58B}" type="presParOf" srcId="{B09BAEA5-B8BB-4C2B-A40E-C3AEED9100BD}" destId="{43825F3D-4B22-4A28-B0CA-687051DFEAAF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E8CBA42-B19F-445B-87C3-372F15AF820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DA842E-1E94-4E50-BE41-2885A30EFA69}">
      <dgm:prSet/>
      <dgm:spPr/>
      <dgm:t>
        <a:bodyPr/>
        <a:lstStyle/>
        <a:p>
          <a:r>
            <a:rPr lang="en-US" dirty="0"/>
            <a:t>Therefore, currency converter is developed and is used for knowing the currency’s value.</a:t>
          </a:r>
        </a:p>
      </dgm:t>
    </dgm:pt>
    <dgm:pt modelId="{E6993180-C65C-480E-801C-C02019AF3AC6}" type="parTrans" cxnId="{A7ABF9B5-337C-4740-B689-03058476E02F}">
      <dgm:prSet/>
      <dgm:spPr/>
      <dgm:t>
        <a:bodyPr/>
        <a:lstStyle/>
        <a:p>
          <a:endParaRPr lang="en-US"/>
        </a:p>
      </dgm:t>
    </dgm:pt>
    <dgm:pt modelId="{68989588-F24B-4DB2-B8BE-BEE6E8C904EF}" type="sibTrans" cxnId="{A7ABF9B5-337C-4740-B689-03058476E02F}">
      <dgm:prSet/>
      <dgm:spPr/>
      <dgm:t>
        <a:bodyPr/>
        <a:lstStyle/>
        <a:p>
          <a:endParaRPr lang="en-US"/>
        </a:p>
      </dgm:t>
    </dgm:pt>
    <dgm:pt modelId="{6128228D-2A3C-4647-A3D5-8654FD8D4AAE}">
      <dgm:prSet/>
      <dgm:spPr/>
      <dgm:t>
        <a:bodyPr/>
        <a:lstStyle/>
        <a:p>
          <a:r>
            <a:rPr lang="en-US"/>
            <a:t>It can be further developed by including more currency options and by shown currency value tables for the user</a:t>
          </a:r>
        </a:p>
      </dgm:t>
    </dgm:pt>
    <dgm:pt modelId="{9A9B731A-0E07-4C70-BBF9-D7F3C6F4D292}" type="parTrans" cxnId="{AC96399B-795B-4519-843E-31B3723993DA}">
      <dgm:prSet/>
      <dgm:spPr/>
      <dgm:t>
        <a:bodyPr/>
        <a:lstStyle/>
        <a:p>
          <a:endParaRPr lang="en-US"/>
        </a:p>
      </dgm:t>
    </dgm:pt>
    <dgm:pt modelId="{81054388-4E64-414A-B881-33328AAF3F47}" type="sibTrans" cxnId="{AC96399B-795B-4519-843E-31B3723993DA}">
      <dgm:prSet/>
      <dgm:spPr/>
      <dgm:t>
        <a:bodyPr/>
        <a:lstStyle/>
        <a:p>
          <a:endParaRPr lang="en-US"/>
        </a:p>
      </dgm:t>
    </dgm:pt>
    <dgm:pt modelId="{B4E3CED0-9B4E-4AE8-803C-A61BC8A1650C}" type="pres">
      <dgm:prSet presAssocID="{9E8CBA42-B19F-445B-87C3-372F15AF820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6FE060-6B4A-452F-9665-EE094E499C4B}" type="pres">
      <dgm:prSet presAssocID="{A4DA842E-1E94-4E50-BE41-2885A30EFA69}" presName="root" presStyleCnt="0"/>
      <dgm:spPr/>
    </dgm:pt>
    <dgm:pt modelId="{FE99744B-209E-4ED3-B1B2-0E80AFABB4FC}" type="pres">
      <dgm:prSet presAssocID="{A4DA842E-1E94-4E50-BE41-2885A30EFA69}" presName="rootComposite" presStyleCnt="0"/>
      <dgm:spPr/>
    </dgm:pt>
    <dgm:pt modelId="{84659DAF-069F-48CD-BF5C-FA5F3C2B57D7}" type="pres">
      <dgm:prSet presAssocID="{A4DA842E-1E94-4E50-BE41-2885A30EFA69}" presName="rootText" presStyleLbl="node1" presStyleIdx="0" presStyleCnt="2"/>
      <dgm:spPr/>
    </dgm:pt>
    <dgm:pt modelId="{1CFD71EA-EDAF-4E38-8639-AD94BC06EFC3}" type="pres">
      <dgm:prSet presAssocID="{A4DA842E-1E94-4E50-BE41-2885A30EFA69}" presName="rootConnector" presStyleLbl="node1" presStyleIdx="0" presStyleCnt="2"/>
      <dgm:spPr/>
    </dgm:pt>
    <dgm:pt modelId="{3B5EDB2C-F382-4BDD-9BD0-3D5241346CDE}" type="pres">
      <dgm:prSet presAssocID="{A4DA842E-1E94-4E50-BE41-2885A30EFA69}" presName="childShape" presStyleCnt="0"/>
      <dgm:spPr/>
    </dgm:pt>
    <dgm:pt modelId="{205CD578-F79F-4BF1-8AFE-1D41CE4E25D9}" type="pres">
      <dgm:prSet presAssocID="{6128228D-2A3C-4647-A3D5-8654FD8D4AAE}" presName="root" presStyleCnt="0"/>
      <dgm:spPr/>
    </dgm:pt>
    <dgm:pt modelId="{EA3F988F-C1BE-43C3-A329-695DC0905D50}" type="pres">
      <dgm:prSet presAssocID="{6128228D-2A3C-4647-A3D5-8654FD8D4AAE}" presName="rootComposite" presStyleCnt="0"/>
      <dgm:spPr/>
    </dgm:pt>
    <dgm:pt modelId="{891295C7-F280-4DBF-8362-38D598D62A1A}" type="pres">
      <dgm:prSet presAssocID="{6128228D-2A3C-4647-A3D5-8654FD8D4AAE}" presName="rootText" presStyleLbl="node1" presStyleIdx="1" presStyleCnt="2"/>
      <dgm:spPr/>
    </dgm:pt>
    <dgm:pt modelId="{9BE200EA-9067-44C3-894A-8313A8E16A32}" type="pres">
      <dgm:prSet presAssocID="{6128228D-2A3C-4647-A3D5-8654FD8D4AAE}" presName="rootConnector" presStyleLbl="node1" presStyleIdx="1" presStyleCnt="2"/>
      <dgm:spPr/>
    </dgm:pt>
    <dgm:pt modelId="{0E5F0AC9-DC66-4247-AC84-0C217C69E825}" type="pres">
      <dgm:prSet presAssocID="{6128228D-2A3C-4647-A3D5-8654FD8D4AAE}" presName="childShape" presStyleCnt="0"/>
      <dgm:spPr/>
    </dgm:pt>
  </dgm:ptLst>
  <dgm:cxnLst>
    <dgm:cxn modelId="{01180812-EE29-49C0-8D63-1916C1664D8F}" type="presOf" srcId="{6128228D-2A3C-4647-A3D5-8654FD8D4AAE}" destId="{891295C7-F280-4DBF-8362-38D598D62A1A}" srcOrd="0" destOrd="0" presId="urn:microsoft.com/office/officeart/2005/8/layout/hierarchy3"/>
    <dgm:cxn modelId="{6BB0D712-87E1-4B51-83B7-BB57DC19D482}" type="presOf" srcId="{A4DA842E-1E94-4E50-BE41-2885A30EFA69}" destId="{1CFD71EA-EDAF-4E38-8639-AD94BC06EFC3}" srcOrd="1" destOrd="0" presId="urn:microsoft.com/office/officeart/2005/8/layout/hierarchy3"/>
    <dgm:cxn modelId="{FB403382-30D8-4437-A414-96E1B194F695}" type="presOf" srcId="{A4DA842E-1E94-4E50-BE41-2885A30EFA69}" destId="{84659DAF-069F-48CD-BF5C-FA5F3C2B57D7}" srcOrd="0" destOrd="0" presId="urn:microsoft.com/office/officeart/2005/8/layout/hierarchy3"/>
    <dgm:cxn modelId="{AC96399B-795B-4519-843E-31B3723993DA}" srcId="{9E8CBA42-B19F-445B-87C3-372F15AF820F}" destId="{6128228D-2A3C-4647-A3D5-8654FD8D4AAE}" srcOrd="1" destOrd="0" parTransId="{9A9B731A-0E07-4C70-BBF9-D7F3C6F4D292}" sibTransId="{81054388-4E64-414A-B881-33328AAF3F47}"/>
    <dgm:cxn modelId="{A7ABF9B5-337C-4740-B689-03058476E02F}" srcId="{9E8CBA42-B19F-445B-87C3-372F15AF820F}" destId="{A4DA842E-1E94-4E50-BE41-2885A30EFA69}" srcOrd="0" destOrd="0" parTransId="{E6993180-C65C-480E-801C-C02019AF3AC6}" sibTransId="{68989588-F24B-4DB2-B8BE-BEE6E8C904EF}"/>
    <dgm:cxn modelId="{FFAAE0C8-8856-4389-A00B-9679631DE98B}" type="presOf" srcId="{6128228D-2A3C-4647-A3D5-8654FD8D4AAE}" destId="{9BE200EA-9067-44C3-894A-8313A8E16A32}" srcOrd="1" destOrd="0" presId="urn:microsoft.com/office/officeart/2005/8/layout/hierarchy3"/>
    <dgm:cxn modelId="{A66E0EE1-BF69-4A72-9EF0-241C5FE3EF06}" type="presOf" srcId="{9E8CBA42-B19F-445B-87C3-372F15AF820F}" destId="{B4E3CED0-9B4E-4AE8-803C-A61BC8A1650C}" srcOrd="0" destOrd="0" presId="urn:microsoft.com/office/officeart/2005/8/layout/hierarchy3"/>
    <dgm:cxn modelId="{0E25E110-CA4D-403B-818C-A1B596C29994}" type="presParOf" srcId="{B4E3CED0-9B4E-4AE8-803C-A61BC8A1650C}" destId="{7D6FE060-6B4A-452F-9665-EE094E499C4B}" srcOrd="0" destOrd="0" presId="urn:microsoft.com/office/officeart/2005/8/layout/hierarchy3"/>
    <dgm:cxn modelId="{59184401-5A8E-4ECC-A8D8-4CBB505F98BD}" type="presParOf" srcId="{7D6FE060-6B4A-452F-9665-EE094E499C4B}" destId="{FE99744B-209E-4ED3-B1B2-0E80AFABB4FC}" srcOrd="0" destOrd="0" presId="urn:microsoft.com/office/officeart/2005/8/layout/hierarchy3"/>
    <dgm:cxn modelId="{DBB6ABFD-A3A8-4594-85F6-CCFC38008639}" type="presParOf" srcId="{FE99744B-209E-4ED3-B1B2-0E80AFABB4FC}" destId="{84659DAF-069F-48CD-BF5C-FA5F3C2B57D7}" srcOrd="0" destOrd="0" presId="urn:microsoft.com/office/officeart/2005/8/layout/hierarchy3"/>
    <dgm:cxn modelId="{98160B96-04B8-46AF-957B-E71772BD3589}" type="presParOf" srcId="{FE99744B-209E-4ED3-B1B2-0E80AFABB4FC}" destId="{1CFD71EA-EDAF-4E38-8639-AD94BC06EFC3}" srcOrd="1" destOrd="0" presId="urn:microsoft.com/office/officeart/2005/8/layout/hierarchy3"/>
    <dgm:cxn modelId="{6838882E-F678-474B-9B4D-54AB21B7BB0B}" type="presParOf" srcId="{7D6FE060-6B4A-452F-9665-EE094E499C4B}" destId="{3B5EDB2C-F382-4BDD-9BD0-3D5241346CDE}" srcOrd="1" destOrd="0" presId="urn:microsoft.com/office/officeart/2005/8/layout/hierarchy3"/>
    <dgm:cxn modelId="{65A52F18-CD9A-455D-9CB2-6A94B36A38C9}" type="presParOf" srcId="{B4E3CED0-9B4E-4AE8-803C-A61BC8A1650C}" destId="{205CD578-F79F-4BF1-8AFE-1D41CE4E25D9}" srcOrd="1" destOrd="0" presId="urn:microsoft.com/office/officeart/2005/8/layout/hierarchy3"/>
    <dgm:cxn modelId="{7A7D7E61-67CE-4EFC-985E-DAF02934E318}" type="presParOf" srcId="{205CD578-F79F-4BF1-8AFE-1D41CE4E25D9}" destId="{EA3F988F-C1BE-43C3-A329-695DC0905D50}" srcOrd="0" destOrd="0" presId="urn:microsoft.com/office/officeart/2005/8/layout/hierarchy3"/>
    <dgm:cxn modelId="{B914F5C4-09DE-4193-8DFE-C599B612725C}" type="presParOf" srcId="{EA3F988F-C1BE-43C3-A329-695DC0905D50}" destId="{891295C7-F280-4DBF-8362-38D598D62A1A}" srcOrd="0" destOrd="0" presId="urn:microsoft.com/office/officeart/2005/8/layout/hierarchy3"/>
    <dgm:cxn modelId="{DF10D8C1-2BE0-44EF-B708-E0A3E54DAD63}" type="presParOf" srcId="{EA3F988F-C1BE-43C3-A329-695DC0905D50}" destId="{9BE200EA-9067-44C3-894A-8313A8E16A32}" srcOrd="1" destOrd="0" presId="urn:microsoft.com/office/officeart/2005/8/layout/hierarchy3"/>
    <dgm:cxn modelId="{1337FA92-82E6-4CAE-BFD4-DEECEB2DB9BC}" type="presParOf" srcId="{205CD578-F79F-4BF1-8AFE-1D41CE4E25D9}" destId="{0E5F0AC9-DC66-4247-AC84-0C217C69E82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C14253-44A4-4B4A-BF5B-7096F4374FDD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FCD9A39C-92A7-4850-AABB-15234266E7C8}">
      <dgm:prSet/>
      <dgm:spPr/>
      <dgm:t>
        <a:bodyPr/>
        <a:lstStyle/>
        <a:p>
          <a:r>
            <a:rPr lang="en-US" b="1" i="0" dirty="0"/>
            <a:t>Abstract</a:t>
          </a:r>
          <a:endParaRPr lang="en-US" dirty="0"/>
        </a:p>
      </dgm:t>
    </dgm:pt>
    <dgm:pt modelId="{FCC1978E-AEA1-494F-B1B2-CE29F21D2D29}" type="parTrans" cxnId="{5A279D2C-C767-4FAB-9ACB-9613CDDE9322}">
      <dgm:prSet/>
      <dgm:spPr/>
      <dgm:t>
        <a:bodyPr/>
        <a:lstStyle/>
        <a:p>
          <a:endParaRPr lang="en-US"/>
        </a:p>
      </dgm:t>
    </dgm:pt>
    <dgm:pt modelId="{3AC231F7-3087-42D1-86BD-95B83E155A3C}" type="sibTrans" cxnId="{5A279D2C-C767-4FAB-9ACB-9613CDDE9322}">
      <dgm:prSet/>
      <dgm:spPr/>
      <dgm:t>
        <a:bodyPr/>
        <a:lstStyle/>
        <a:p>
          <a:endParaRPr lang="en-US"/>
        </a:p>
      </dgm:t>
    </dgm:pt>
    <dgm:pt modelId="{92507AD6-BD1C-4084-8EDE-895CCFE85869}" type="pres">
      <dgm:prSet presAssocID="{F3C14253-44A4-4B4A-BF5B-7096F4374FDD}" presName="Name0" presStyleCnt="0">
        <dgm:presLayoutVars>
          <dgm:dir/>
          <dgm:animLvl val="lvl"/>
          <dgm:resizeHandles val="exact"/>
        </dgm:presLayoutVars>
      </dgm:prSet>
      <dgm:spPr/>
    </dgm:pt>
    <dgm:pt modelId="{3F03C50B-6F27-48CE-AACA-11C1FB72C8E8}" type="pres">
      <dgm:prSet presAssocID="{FCD9A39C-92A7-4850-AABB-15234266E7C8}" presName="linNode" presStyleCnt="0"/>
      <dgm:spPr/>
    </dgm:pt>
    <dgm:pt modelId="{F590BF77-20EB-4E62-9044-634B6675A310}" type="pres">
      <dgm:prSet presAssocID="{FCD9A39C-92A7-4850-AABB-15234266E7C8}" presName="parentText" presStyleLbl="node1" presStyleIdx="0" presStyleCnt="1" custScaleX="172461">
        <dgm:presLayoutVars>
          <dgm:chMax val="1"/>
          <dgm:bulletEnabled val="1"/>
        </dgm:presLayoutVars>
      </dgm:prSet>
      <dgm:spPr/>
    </dgm:pt>
  </dgm:ptLst>
  <dgm:cxnLst>
    <dgm:cxn modelId="{5A279D2C-C767-4FAB-9ACB-9613CDDE9322}" srcId="{F3C14253-44A4-4B4A-BF5B-7096F4374FDD}" destId="{FCD9A39C-92A7-4850-AABB-15234266E7C8}" srcOrd="0" destOrd="0" parTransId="{FCC1978E-AEA1-494F-B1B2-CE29F21D2D29}" sibTransId="{3AC231F7-3087-42D1-86BD-95B83E155A3C}"/>
    <dgm:cxn modelId="{43756369-E1BA-4100-BFF7-A9E36C9DE999}" type="presOf" srcId="{FCD9A39C-92A7-4850-AABB-15234266E7C8}" destId="{F590BF77-20EB-4E62-9044-634B6675A310}" srcOrd="0" destOrd="0" presId="urn:microsoft.com/office/officeart/2005/8/layout/vList5"/>
    <dgm:cxn modelId="{F195A3FC-2C4E-4DF5-8E4A-F9087ADA0997}" type="presOf" srcId="{F3C14253-44A4-4B4A-BF5B-7096F4374FDD}" destId="{92507AD6-BD1C-4084-8EDE-895CCFE85869}" srcOrd="0" destOrd="0" presId="urn:microsoft.com/office/officeart/2005/8/layout/vList5"/>
    <dgm:cxn modelId="{F3998E52-0307-4566-B009-72A35B84E228}" type="presParOf" srcId="{92507AD6-BD1C-4084-8EDE-895CCFE85869}" destId="{3F03C50B-6F27-48CE-AACA-11C1FB72C8E8}" srcOrd="0" destOrd="0" presId="urn:microsoft.com/office/officeart/2005/8/layout/vList5"/>
    <dgm:cxn modelId="{C276BDB5-225F-457E-9612-E70CFC19203B}" type="presParOf" srcId="{3F03C50B-6F27-48CE-AACA-11C1FB72C8E8}" destId="{F590BF77-20EB-4E62-9044-634B6675A31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F2171A-39A5-4B07-AA71-D54900D0FF2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2E008B-1CCD-4C43-813B-CC29312FB673}">
      <dgm:prSet/>
      <dgm:spPr/>
      <dgm:t>
        <a:bodyPr/>
        <a:lstStyle/>
        <a:p>
          <a:r>
            <a:rPr lang="en-US" dirty="0"/>
            <a:t>In finance, an exchange rate between two currencies is the rate at which one currency will be exchange for another.</a:t>
          </a:r>
        </a:p>
      </dgm:t>
    </dgm:pt>
    <dgm:pt modelId="{DA277991-B349-4195-848B-DD13FF627AC2}" type="parTrans" cxnId="{A3E56031-08B9-4895-8544-E6632116502C}">
      <dgm:prSet/>
      <dgm:spPr/>
      <dgm:t>
        <a:bodyPr/>
        <a:lstStyle/>
        <a:p>
          <a:endParaRPr lang="en-US"/>
        </a:p>
      </dgm:t>
    </dgm:pt>
    <dgm:pt modelId="{552037F3-99A9-4763-8AE6-21FD66C77D49}" type="sibTrans" cxnId="{A3E56031-08B9-4895-8544-E6632116502C}">
      <dgm:prSet/>
      <dgm:spPr/>
      <dgm:t>
        <a:bodyPr/>
        <a:lstStyle/>
        <a:p>
          <a:endParaRPr lang="en-US"/>
        </a:p>
      </dgm:t>
    </dgm:pt>
    <dgm:pt modelId="{E491D957-7A92-4092-994B-F23F093B9316}">
      <dgm:prSet/>
      <dgm:spPr/>
      <dgm:t>
        <a:bodyPr/>
        <a:lstStyle/>
        <a:p>
          <a:r>
            <a:rPr lang="en-US"/>
            <a:t>It is useful tool which gives us the value of certain amount of one currency to different currency</a:t>
          </a:r>
        </a:p>
      </dgm:t>
    </dgm:pt>
    <dgm:pt modelId="{6939F2AC-036E-4A39-AB27-12ECA0D6C8C0}" type="parTrans" cxnId="{E2FD38CF-22CA-4D7E-8148-18E9980BEEED}">
      <dgm:prSet/>
      <dgm:spPr/>
      <dgm:t>
        <a:bodyPr/>
        <a:lstStyle/>
        <a:p>
          <a:endParaRPr lang="en-US"/>
        </a:p>
      </dgm:t>
    </dgm:pt>
    <dgm:pt modelId="{16086108-88D3-4077-8E45-92628EE64B2B}" type="sibTrans" cxnId="{E2FD38CF-22CA-4D7E-8148-18E9980BEEED}">
      <dgm:prSet/>
      <dgm:spPr/>
      <dgm:t>
        <a:bodyPr/>
        <a:lstStyle/>
        <a:p>
          <a:endParaRPr lang="en-US"/>
        </a:p>
      </dgm:t>
    </dgm:pt>
    <dgm:pt modelId="{5EE8D773-BC73-4669-8E30-550E75028BE3}">
      <dgm:prSet/>
      <dgm:spPr/>
      <dgm:t>
        <a:bodyPr/>
        <a:lstStyle/>
        <a:p>
          <a:r>
            <a:rPr lang="en-US"/>
            <a:t>In this project we are going to display a tools window in which currency options are given and the conversion value is displayed in the result window</a:t>
          </a:r>
        </a:p>
      </dgm:t>
    </dgm:pt>
    <dgm:pt modelId="{B65CFA28-FB3F-4F1D-B34A-64BFF17C3A55}" type="parTrans" cxnId="{90D0C3FB-D3C6-431F-9B30-933C56FD7165}">
      <dgm:prSet/>
      <dgm:spPr/>
      <dgm:t>
        <a:bodyPr/>
        <a:lstStyle/>
        <a:p>
          <a:endParaRPr lang="en-US"/>
        </a:p>
      </dgm:t>
    </dgm:pt>
    <dgm:pt modelId="{49016725-6E9C-4FEE-B540-90E69B5BAB79}" type="sibTrans" cxnId="{90D0C3FB-D3C6-431F-9B30-933C56FD7165}">
      <dgm:prSet/>
      <dgm:spPr/>
      <dgm:t>
        <a:bodyPr/>
        <a:lstStyle/>
        <a:p>
          <a:endParaRPr lang="en-US"/>
        </a:p>
      </dgm:t>
    </dgm:pt>
    <dgm:pt modelId="{020A7DB8-96C9-411F-BB9F-571146A0D352}" type="pres">
      <dgm:prSet presAssocID="{CCF2171A-39A5-4B07-AA71-D54900D0FF2E}" presName="linear" presStyleCnt="0">
        <dgm:presLayoutVars>
          <dgm:animLvl val="lvl"/>
          <dgm:resizeHandles val="exact"/>
        </dgm:presLayoutVars>
      </dgm:prSet>
      <dgm:spPr/>
    </dgm:pt>
    <dgm:pt modelId="{AA4A10C8-2435-488D-8855-78967FFD8486}" type="pres">
      <dgm:prSet presAssocID="{642E008B-1CCD-4C43-813B-CC29312FB6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4B666F-06D8-437C-B665-C7E3DBF562FA}" type="pres">
      <dgm:prSet presAssocID="{552037F3-99A9-4763-8AE6-21FD66C77D49}" presName="spacer" presStyleCnt="0"/>
      <dgm:spPr/>
    </dgm:pt>
    <dgm:pt modelId="{3E2E0A52-8194-4D63-95F7-7C71387EA910}" type="pres">
      <dgm:prSet presAssocID="{E491D957-7A92-4092-994B-F23F093B93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13CCB5-41C9-4D97-8598-1044D90200AE}" type="pres">
      <dgm:prSet presAssocID="{16086108-88D3-4077-8E45-92628EE64B2B}" presName="spacer" presStyleCnt="0"/>
      <dgm:spPr/>
    </dgm:pt>
    <dgm:pt modelId="{E5F4ED45-2B85-4F17-9D0C-011E8D298D9D}" type="pres">
      <dgm:prSet presAssocID="{5EE8D773-BC73-4669-8E30-550E75028BE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503E1C-5624-4770-A793-3E0858EB5915}" type="presOf" srcId="{CCF2171A-39A5-4B07-AA71-D54900D0FF2E}" destId="{020A7DB8-96C9-411F-BB9F-571146A0D352}" srcOrd="0" destOrd="0" presId="urn:microsoft.com/office/officeart/2005/8/layout/vList2"/>
    <dgm:cxn modelId="{A3E56031-08B9-4895-8544-E6632116502C}" srcId="{CCF2171A-39A5-4B07-AA71-D54900D0FF2E}" destId="{642E008B-1CCD-4C43-813B-CC29312FB673}" srcOrd="0" destOrd="0" parTransId="{DA277991-B349-4195-848B-DD13FF627AC2}" sibTransId="{552037F3-99A9-4763-8AE6-21FD66C77D49}"/>
    <dgm:cxn modelId="{974ADA92-A5DB-4E9C-98D4-F3A0384BE145}" type="presOf" srcId="{E491D957-7A92-4092-994B-F23F093B9316}" destId="{3E2E0A52-8194-4D63-95F7-7C71387EA910}" srcOrd="0" destOrd="0" presId="urn:microsoft.com/office/officeart/2005/8/layout/vList2"/>
    <dgm:cxn modelId="{C3BA16B8-F81D-4E13-A88D-C38ECE0AEAFB}" type="presOf" srcId="{5EE8D773-BC73-4669-8E30-550E75028BE3}" destId="{E5F4ED45-2B85-4F17-9D0C-011E8D298D9D}" srcOrd="0" destOrd="0" presId="urn:microsoft.com/office/officeart/2005/8/layout/vList2"/>
    <dgm:cxn modelId="{E2FD38CF-22CA-4D7E-8148-18E9980BEEED}" srcId="{CCF2171A-39A5-4B07-AA71-D54900D0FF2E}" destId="{E491D957-7A92-4092-994B-F23F093B9316}" srcOrd="1" destOrd="0" parTransId="{6939F2AC-036E-4A39-AB27-12ECA0D6C8C0}" sibTransId="{16086108-88D3-4077-8E45-92628EE64B2B}"/>
    <dgm:cxn modelId="{5B5C5CE0-29BA-44B4-BCC2-CB071C332D83}" type="presOf" srcId="{642E008B-1CCD-4C43-813B-CC29312FB673}" destId="{AA4A10C8-2435-488D-8855-78967FFD8486}" srcOrd="0" destOrd="0" presId="urn:microsoft.com/office/officeart/2005/8/layout/vList2"/>
    <dgm:cxn modelId="{90D0C3FB-D3C6-431F-9B30-933C56FD7165}" srcId="{CCF2171A-39A5-4B07-AA71-D54900D0FF2E}" destId="{5EE8D773-BC73-4669-8E30-550E75028BE3}" srcOrd="2" destOrd="0" parTransId="{B65CFA28-FB3F-4F1D-B34A-64BFF17C3A55}" sibTransId="{49016725-6E9C-4FEE-B540-90E69B5BAB79}"/>
    <dgm:cxn modelId="{C2E54950-DFA0-49A8-B36C-5BBC6AA4A728}" type="presParOf" srcId="{020A7DB8-96C9-411F-BB9F-571146A0D352}" destId="{AA4A10C8-2435-488D-8855-78967FFD8486}" srcOrd="0" destOrd="0" presId="urn:microsoft.com/office/officeart/2005/8/layout/vList2"/>
    <dgm:cxn modelId="{3AF7C740-2E1B-437B-8D93-87824EB28018}" type="presParOf" srcId="{020A7DB8-96C9-411F-BB9F-571146A0D352}" destId="{254B666F-06D8-437C-B665-C7E3DBF562FA}" srcOrd="1" destOrd="0" presId="urn:microsoft.com/office/officeart/2005/8/layout/vList2"/>
    <dgm:cxn modelId="{423374C2-87AC-41FA-BC6D-DFD324FC2829}" type="presParOf" srcId="{020A7DB8-96C9-411F-BB9F-571146A0D352}" destId="{3E2E0A52-8194-4D63-95F7-7C71387EA910}" srcOrd="2" destOrd="0" presId="urn:microsoft.com/office/officeart/2005/8/layout/vList2"/>
    <dgm:cxn modelId="{DC8A402C-EC20-41F8-8D33-128C60EFF624}" type="presParOf" srcId="{020A7DB8-96C9-411F-BB9F-571146A0D352}" destId="{8F13CCB5-41C9-4D97-8598-1044D90200AE}" srcOrd="3" destOrd="0" presId="urn:microsoft.com/office/officeart/2005/8/layout/vList2"/>
    <dgm:cxn modelId="{3AEC0FB8-15B9-4574-82BD-D5D5340770D8}" type="presParOf" srcId="{020A7DB8-96C9-411F-BB9F-571146A0D352}" destId="{E5F4ED45-2B85-4F17-9D0C-011E8D298D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C71111-BBDA-42E1-8770-63898079C603}" type="doc">
      <dgm:prSet loTypeId="urn:microsoft.com/office/officeart/2005/8/layout/vList2" loCatId="list" qsTypeId="urn:microsoft.com/office/officeart/2005/8/quickstyle/simple2" qsCatId="simple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32FD5CB1-F1EA-43E8-ACA3-668852BD219A}">
      <dgm:prSet/>
      <dgm:spPr/>
      <dgm:t>
        <a:bodyPr/>
        <a:lstStyle/>
        <a:p>
          <a:pPr algn="ctr"/>
          <a:r>
            <a:rPr lang="en-US" b="1" i="0" dirty="0"/>
            <a:t>Table of contents</a:t>
          </a:r>
          <a:endParaRPr lang="en-US" dirty="0"/>
        </a:p>
      </dgm:t>
    </dgm:pt>
    <dgm:pt modelId="{044736E8-D7B4-480F-B369-8CE4CBA55A5D}" type="parTrans" cxnId="{DAAE9652-3AF2-4CC3-ACCF-193DDADA1523}">
      <dgm:prSet/>
      <dgm:spPr/>
      <dgm:t>
        <a:bodyPr/>
        <a:lstStyle/>
        <a:p>
          <a:pPr algn="ctr"/>
          <a:endParaRPr lang="en-US"/>
        </a:p>
      </dgm:t>
    </dgm:pt>
    <dgm:pt modelId="{42B17493-8292-43B9-9B60-DB5A0F5460EC}" type="sibTrans" cxnId="{DAAE9652-3AF2-4CC3-ACCF-193DDADA1523}">
      <dgm:prSet/>
      <dgm:spPr/>
      <dgm:t>
        <a:bodyPr/>
        <a:lstStyle/>
        <a:p>
          <a:pPr algn="ctr"/>
          <a:endParaRPr lang="en-US"/>
        </a:p>
      </dgm:t>
    </dgm:pt>
    <dgm:pt modelId="{B55A8353-E66F-4A43-B4C6-21258098ECC7}" type="pres">
      <dgm:prSet presAssocID="{AFC71111-BBDA-42E1-8770-63898079C603}" presName="linear" presStyleCnt="0">
        <dgm:presLayoutVars>
          <dgm:animLvl val="lvl"/>
          <dgm:resizeHandles val="exact"/>
        </dgm:presLayoutVars>
      </dgm:prSet>
      <dgm:spPr/>
    </dgm:pt>
    <dgm:pt modelId="{0654BC44-494F-4E78-A9A4-B22065B4BE0D}" type="pres">
      <dgm:prSet presAssocID="{32FD5CB1-F1EA-43E8-ACA3-668852BD21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ADA8027-DC7E-49A9-8D2C-1BAB43029078}" type="presOf" srcId="{32FD5CB1-F1EA-43E8-ACA3-668852BD219A}" destId="{0654BC44-494F-4E78-A9A4-B22065B4BE0D}" srcOrd="0" destOrd="0" presId="urn:microsoft.com/office/officeart/2005/8/layout/vList2"/>
    <dgm:cxn modelId="{9E38F24D-B065-4FB7-B792-6D0D30987F6A}" type="presOf" srcId="{AFC71111-BBDA-42E1-8770-63898079C603}" destId="{B55A8353-E66F-4A43-B4C6-21258098ECC7}" srcOrd="0" destOrd="0" presId="urn:microsoft.com/office/officeart/2005/8/layout/vList2"/>
    <dgm:cxn modelId="{DAAE9652-3AF2-4CC3-ACCF-193DDADA1523}" srcId="{AFC71111-BBDA-42E1-8770-63898079C603}" destId="{32FD5CB1-F1EA-43E8-ACA3-668852BD219A}" srcOrd="0" destOrd="0" parTransId="{044736E8-D7B4-480F-B369-8CE4CBA55A5D}" sibTransId="{42B17493-8292-43B9-9B60-DB5A0F5460EC}"/>
    <dgm:cxn modelId="{7504A945-97EA-4515-9AF0-F80BD24E10F9}" type="presParOf" srcId="{B55A8353-E66F-4A43-B4C6-21258098ECC7}" destId="{0654BC44-494F-4E78-A9A4-B22065B4BE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81537E-FA6A-4913-9F70-85236FB3F752}" type="doc">
      <dgm:prSet loTypeId="urn:microsoft.com/office/officeart/2005/8/layout/process5" loCatId="process" qsTypeId="urn:microsoft.com/office/officeart/2005/8/quickstyle/3d4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8CC4981-4254-40A2-A103-674D2CD6183B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46C8A434-61A7-4B7A-BD92-696E835E1CD6}" type="parTrans" cxnId="{284E298D-C8CC-4553-8BD1-697DDD8B71F5}">
      <dgm:prSet/>
      <dgm:spPr/>
      <dgm:t>
        <a:bodyPr/>
        <a:lstStyle/>
        <a:p>
          <a:endParaRPr lang="en-US"/>
        </a:p>
      </dgm:t>
    </dgm:pt>
    <dgm:pt modelId="{DC367430-BC46-41F3-A09B-7928F7BB84D2}" type="sibTrans" cxnId="{284E298D-C8CC-4553-8BD1-697DDD8B71F5}">
      <dgm:prSet/>
      <dgm:spPr/>
      <dgm:t>
        <a:bodyPr/>
        <a:lstStyle/>
        <a:p>
          <a:endParaRPr lang="en-US"/>
        </a:p>
      </dgm:t>
    </dgm:pt>
    <dgm:pt modelId="{5AED594C-E9BB-4EA2-82B4-9974817A9CD2}">
      <dgm:prSet/>
      <dgm:spPr/>
      <dgm:t>
        <a:bodyPr/>
        <a:lstStyle/>
        <a:p>
          <a:r>
            <a:rPr lang="en-US" dirty="0"/>
            <a:t>Algorithm</a:t>
          </a:r>
        </a:p>
      </dgm:t>
    </dgm:pt>
    <dgm:pt modelId="{9B45E596-ED1E-4D4F-9452-40BDF4B0D8F3}" type="parTrans" cxnId="{F68945C5-90C4-4C01-8DF4-998478A7F206}">
      <dgm:prSet/>
      <dgm:spPr/>
      <dgm:t>
        <a:bodyPr/>
        <a:lstStyle/>
        <a:p>
          <a:endParaRPr lang="en-US"/>
        </a:p>
      </dgm:t>
    </dgm:pt>
    <dgm:pt modelId="{DAE013C4-7B74-4569-83D4-6BB9F0F3657B}" type="sibTrans" cxnId="{F68945C5-90C4-4C01-8DF4-998478A7F206}">
      <dgm:prSet/>
      <dgm:spPr/>
      <dgm:t>
        <a:bodyPr/>
        <a:lstStyle/>
        <a:p>
          <a:endParaRPr lang="en-US"/>
        </a:p>
      </dgm:t>
    </dgm:pt>
    <dgm:pt modelId="{F96CB0CF-CA0A-4920-8C57-2BA5A07ADAE6}">
      <dgm:prSet/>
      <dgm:spPr/>
      <dgm:t>
        <a:bodyPr/>
        <a:lstStyle/>
        <a:p>
          <a:r>
            <a:rPr lang="en-US"/>
            <a:t>Flowchart</a:t>
          </a:r>
        </a:p>
      </dgm:t>
    </dgm:pt>
    <dgm:pt modelId="{E2AAA4AB-A165-4773-B2D8-DE52BD525F65}" type="parTrans" cxnId="{6CA67197-941B-4FAA-8C6A-42F89B165959}">
      <dgm:prSet/>
      <dgm:spPr/>
      <dgm:t>
        <a:bodyPr/>
        <a:lstStyle/>
        <a:p>
          <a:endParaRPr lang="en-US"/>
        </a:p>
      </dgm:t>
    </dgm:pt>
    <dgm:pt modelId="{6F5DF11B-8227-49C0-95F3-81281CA9DA30}" type="sibTrans" cxnId="{6CA67197-941B-4FAA-8C6A-42F89B165959}">
      <dgm:prSet/>
      <dgm:spPr/>
      <dgm:t>
        <a:bodyPr/>
        <a:lstStyle/>
        <a:p>
          <a:endParaRPr lang="en-US"/>
        </a:p>
      </dgm:t>
    </dgm:pt>
    <dgm:pt modelId="{CEB05F77-6CC1-4812-A85C-FEEB978241DE}">
      <dgm:prSet/>
      <dgm:spPr/>
      <dgm:t>
        <a:bodyPr/>
        <a:lstStyle/>
        <a:p>
          <a:r>
            <a:rPr lang="en-US"/>
            <a:t>Coding</a:t>
          </a:r>
        </a:p>
      </dgm:t>
    </dgm:pt>
    <dgm:pt modelId="{24A30F5D-B4D7-45E8-87DE-DD509C37CE81}" type="parTrans" cxnId="{3F45F74A-D352-4D05-A10B-6D79869DA38B}">
      <dgm:prSet/>
      <dgm:spPr/>
      <dgm:t>
        <a:bodyPr/>
        <a:lstStyle/>
        <a:p>
          <a:endParaRPr lang="en-US"/>
        </a:p>
      </dgm:t>
    </dgm:pt>
    <dgm:pt modelId="{D4AA1901-B3DE-43D8-BA94-27D2E4E4C4F9}" type="sibTrans" cxnId="{3F45F74A-D352-4D05-A10B-6D79869DA38B}">
      <dgm:prSet/>
      <dgm:spPr/>
      <dgm:t>
        <a:bodyPr/>
        <a:lstStyle/>
        <a:p>
          <a:endParaRPr lang="en-US"/>
        </a:p>
      </dgm:t>
    </dgm:pt>
    <dgm:pt modelId="{F030622D-E04D-43A8-8E1E-4F0F2E1E283F}">
      <dgm:prSet/>
      <dgm:spPr/>
      <dgm:t>
        <a:bodyPr/>
        <a:lstStyle/>
        <a:p>
          <a:r>
            <a:rPr lang="en-US"/>
            <a:t>Conclusion</a:t>
          </a:r>
        </a:p>
      </dgm:t>
    </dgm:pt>
    <dgm:pt modelId="{556B43A3-D823-4A4F-AA63-AE5B7FD27632}" type="parTrans" cxnId="{BB656B3D-E6AE-46EF-8FA6-22653FEED607}">
      <dgm:prSet/>
      <dgm:spPr/>
      <dgm:t>
        <a:bodyPr/>
        <a:lstStyle/>
        <a:p>
          <a:endParaRPr lang="en-US"/>
        </a:p>
      </dgm:t>
    </dgm:pt>
    <dgm:pt modelId="{B9058BD7-F599-47B1-A82F-7FDA960C5317}" type="sibTrans" cxnId="{BB656B3D-E6AE-46EF-8FA6-22653FEED607}">
      <dgm:prSet/>
      <dgm:spPr/>
      <dgm:t>
        <a:bodyPr/>
        <a:lstStyle/>
        <a:p>
          <a:endParaRPr lang="en-US"/>
        </a:p>
      </dgm:t>
    </dgm:pt>
    <dgm:pt modelId="{73057187-D9E1-48CA-AF97-28E92901E80E}" type="pres">
      <dgm:prSet presAssocID="{AC81537E-FA6A-4913-9F70-85236FB3F752}" presName="diagram" presStyleCnt="0">
        <dgm:presLayoutVars>
          <dgm:dir/>
          <dgm:resizeHandles val="exact"/>
        </dgm:presLayoutVars>
      </dgm:prSet>
      <dgm:spPr/>
    </dgm:pt>
    <dgm:pt modelId="{BD6F06E5-874E-45FD-9CE7-7FA919B3EC2B}" type="pres">
      <dgm:prSet presAssocID="{98CC4981-4254-40A2-A103-674D2CD6183B}" presName="node" presStyleLbl="node1" presStyleIdx="0" presStyleCnt="5">
        <dgm:presLayoutVars>
          <dgm:bulletEnabled val="1"/>
        </dgm:presLayoutVars>
      </dgm:prSet>
      <dgm:spPr/>
    </dgm:pt>
    <dgm:pt modelId="{BB361394-5F16-4113-8C4B-E0B6D3450E4A}" type="pres">
      <dgm:prSet presAssocID="{DC367430-BC46-41F3-A09B-7928F7BB84D2}" presName="sibTrans" presStyleLbl="sibTrans2D1" presStyleIdx="0" presStyleCnt="4"/>
      <dgm:spPr/>
    </dgm:pt>
    <dgm:pt modelId="{7B26346C-7371-4C34-9346-3837BBAF8A1A}" type="pres">
      <dgm:prSet presAssocID="{DC367430-BC46-41F3-A09B-7928F7BB84D2}" presName="connectorText" presStyleLbl="sibTrans2D1" presStyleIdx="0" presStyleCnt="4"/>
      <dgm:spPr/>
    </dgm:pt>
    <dgm:pt modelId="{D859038A-F5EC-4D34-8E75-2B13AD091292}" type="pres">
      <dgm:prSet presAssocID="{5AED594C-E9BB-4EA2-82B4-9974817A9CD2}" presName="node" presStyleLbl="node1" presStyleIdx="1" presStyleCnt="5">
        <dgm:presLayoutVars>
          <dgm:bulletEnabled val="1"/>
        </dgm:presLayoutVars>
      </dgm:prSet>
      <dgm:spPr/>
    </dgm:pt>
    <dgm:pt modelId="{A36E02BA-4924-463C-872B-63F65F1CAC97}" type="pres">
      <dgm:prSet presAssocID="{DAE013C4-7B74-4569-83D4-6BB9F0F3657B}" presName="sibTrans" presStyleLbl="sibTrans2D1" presStyleIdx="1" presStyleCnt="4"/>
      <dgm:spPr/>
    </dgm:pt>
    <dgm:pt modelId="{E62A169D-BAEF-4C2D-AC97-D1A3C8CA46A7}" type="pres">
      <dgm:prSet presAssocID="{DAE013C4-7B74-4569-83D4-6BB9F0F3657B}" presName="connectorText" presStyleLbl="sibTrans2D1" presStyleIdx="1" presStyleCnt="4"/>
      <dgm:spPr/>
    </dgm:pt>
    <dgm:pt modelId="{0B93B052-9F01-4845-8E80-32D7023DCCD2}" type="pres">
      <dgm:prSet presAssocID="{F96CB0CF-CA0A-4920-8C57-2BA5A07ADAE6}" presName="node" presStyleLbl="node1" presStyleIdx="2" presStyleCnt="5">
        <dgm:presLayoutVars>
          <dgm:bulletEnabled val="1"/>
        </dgm:presLayoutVars>
      </dgm:prSet>
      <dgm:spPr/>
    </dgm:pt>
    <dgm:pt modelId="{DA8E97F8-CF6C-4167-9165-FD710F42302C}" type="pres">
      <dgm:prSet presAssocID="{6F5DF11B-8227-49C0-95F3-81281CA9DA30}" presName="sibTrans" presStyleLbl="sibTrans2D1" presStyleIdx="2" presStyleCnt="4"/>
      <dgm:spPr/>
    </dgm:pt>
    <dgm:pt modelId="{EE0BDAEB-D938-43B9-A98D-EF52D04E329C}" type="pres">
      <dgm:prSet presAssocID="{6F5DF11B-8227-49C0-95F3-81281CA9DA30}" presName="connectorText" presStyleLbl="sibTrans2D1" presStyleIdx="2" presStyleCnt="4"/>
      <dgm:spPr/>
    </dgm:pt>
    <dgm:pt modelId="{C9691243-6836-4262-81B4-7DB635976075}" type="pres">
      <dgm:prSet presAssocID="{CEB05F77-6CC1-4812-A85C-FEEB978241DE}" presName="node" presStyleLbl="node1" presStyleIdx="3" presStyleCnt="5">
        <dgm:presLayoutVars>
          <dgm:bulletEnabled val="1"/>
        </dgm:presLayoutVars>
      </dgm:prSet>
      <dgm:spPr/>
    </dgm:pt>
    <dgm:pt modelId="{CA0E38EA-4936-4C93-8D02-9A3E127ED334}" type="pres">
      <dgm:prSet presAssocID="{D4AA1901-B3DE-43D8-BA94-27D2E4E4C4F9}" presName="sibTrans" presStyleLbl="sibTrans2D1" presStyleIdx="3" presStyleCnt="4"/>
      <dgm:spPr/>
    </dgm:pt>
    <dgm:pt modelId="{34A82FF0-0AAA-4972-8AA1-2CDEA2CB6D24}" type="pres">
      <dgm:prSet presAssocID="{D4AA1901-B3DE-43D8-BA94-27D2E4E4C4F9}" presName="connectorText" presStyleLbl="sibTrans2D1" presStyleIdx="3" presStyleCnt="4"/>
      <dgm:spPr/>
    </dgm:pt>
    <dgm:pt modelId="{02FAA178-C3AD-45A9-92AF-CD8F1F1CAE0C}" type="pres">
      <dgm:prSet presAssocID="{F030622D-E04D-43A8-8E1E-4F0F2E1E283F}" presName="node" presStyleLbl="node1" presStyleIdx="4" presStyleCnt="5">
        <dgm:presLayoutVars>
          <dgm:bulletEnabled val="1"/>
        </dgm:presLayoutVars>
      </dgm:prSet>
      <dgm:spPr/>
    </dgm:pt>
  </dgm:ptLst>
  <dgm:cxnLst>
    <dgm:cxn modelId="{5E257200-51F9-486E-A684-53E3D5370149}" type="presOf" srcId="{98CC4981-4254-40A2-A103-674D2CD6183B}" destId="{BD6F06E5-874E-45FD-9CE7-7FA919B3EC2B}" srcOrd="0" destOrd="0" presId="urn:microsoft.com/office/officeart/2005/8/layout/process5"/>
    <dgm:cxn modelId="{9D658800-1516-4DC2-B76E-83E03B029EF6}" type="presOf" srcId="{D4AA1901-B3DE-43D8-BA94-27D2E4E4C4F9}" destId="{34A82FF0-0AAA-4972-8AA1-2CDEA2CB6D24}" srcOrd="1" destOrd="0" presId="urn:microsoft.com/office/officeart/2005/8/layout/process5"/>
    <dgm:cxn modelId="{CFC5A304-6665-4635-821C-A4F6CAF44308}" type="presOf" srcId="{CEB05F77-6CC1-4812-A85C-FEEB978241DE}" destId="{C9691243-6836-4262-81B4-7DB635976075}" srcOrd="0" destOrd="0" presId="urn:microsoft.com/office/officeart/2005/8/layout/process5"/>
    <dgm:cxn modelId="{F9FF9F20-6D2B-411F-A664-626C04743AC1}" type="presOf" srcId="{DAE013C4-7B74-4569-83D4-6BB9F0F3657B}" destId="{E62A169D-BAEF-4C2D-AC97-D1A3C8CA46A7}" srcOrd="1" destOrd="0" presId="urn:microsoft.com/office/officeart/2005/8/layout/process5"/>
    <dgm:cxn modelId="{CC2B6229-8EE6-4DAA-AA2F-7A51540E48D0}" type="presOf" srcId="{DC367430-BC46-41F3-A09B-7928F7BB84D2}" destId="{BB361394-5F16-4113-8C4B-E0B6D3450E4A}" srcOrd="0" destOrd="0" presId="urn:microsoft.com/office/officeart/2005/8/layout/process5"/>
    <dgm:cxn modelId="{B78C7737-5A38-4698-9654-6322EB171657}" type="presOf" srcId="{5AED594C-E9BB-4EA2-82B4-9974817A9CD2}" destId="{D859038A-F5EC-4D34-8E75-2B13AD091292}" srcOrd="0" destOrd="0" presId="urn:microsoft.com/office/officeart/2005/8/layout/process5"/>
    <dgm:cxn modelId="{BB656B3D-E6AE-46EF-8FA6-22653FEED607}" srcId="{AC81537E-FA6A-4913-9F70-85236FB3F752}" destId="{F030622D-E04D-43A8-8E1E-4F0F2E1E283F}" srcOrd="4" destOrd="0" parTransId="{556B43A3-D823-4A4F-AA63-AE5B7FD27632}" sibTransId="{B9058BD7-F599-47B1-A82F-7FDA960C5317}"/>
    <dgm:cxn modelId="{3F45F74A-D352-4D05-A10B-6D79869DA38B}" srcId="{AC81537E-FA6A-4913-9F70-85236FB3F752}" destId="{CEB05F77-6CC1-4812-A85C-FEEB978241DE}" srcOrd="3" destOrd="0" parTransId="{24A30F5D-B4D7-45E8-87DE-DD509C37CE81}" sibTransId="{D4AA1901-B3DE-43D8-BA94-27D2E4E4C4F9}"/>
    <dgm:cxn modelId="{21F6867E-C336-4ECF-8CB9-46E3ACCD9B3F}" type="presOf" srcId="{6F5DF11B-8227-49C0-95F3-81281CA9DA30}" destId="{EE0BDAEB-D938-43B9-A98D-EF52D04E329C}" srcOrd="1" destOrd="0" presId="urn:microsoft.com/office/officeart/2005/8/layout/process5"/>
    <dgm:cxn modelId="{284E298D-C8CC-4553-8BD1-697DDD8B71F5}" srcId="{AC81537E-FA6A-4913-9F70-85236FB3F752}" destId="{98CC4981-4254-40A2-A103-674D2CD6183B}" srcOrd="0" destOrd="0" parTransId="{46C8A434-61A7-4B7A-BD92-696E835E1CD6}" sibTransId="{DC367430-BC46-41F3-A09B-7928F7BB84D2}"/>
    <dgm:cxn modelId="{1379278E-B3D2-482F-8D6D-B7DFC01AD151}" type="presOf" srcId="{DAE013C4-7B74-4569-83D4-6BB9F0F3657B}" destId="{A36E02BA-4924-463C-872B-63F65F1CAC97}" srcOrd="0" destOrd="0" presId="urn:microsoft.com/office/officeart/2005/8/layout/process5"/>
    <dgm:cxn modelId="{2A8ECD92-7CCF-40AF-B5D7-E7F9EC5B6591}" type="presOf" srcId="{6F5DF11B-8227-49C0-95F3-81281CA9DA30}" destId="{DA8E97F8-CF6C-4167-9165-FD710F42302C}" srcOrd="0" destOrd="0" presId="urn:microsoft.com/office/officeart/2005/8/layout/process5"/>
    <dgm:cxn modelId="{6CA67197-941B-4FAA-8C6A-42F89B165959}" srcId="{AC81537E-FA6A-4913-9F70-85236FB3F752}" destId="{F96CB0CF-CA0A-4920-8C57-2BA5A07ADAE6}" srcOrd="2" destOrd="0" parTransId="{E2AAA4AB-A165-4773-B2D8-DE52BD525F65}" sibTransId="{6F5DF11B-8227-49C0-95F3-81281CA9DA30}"/>
    <dgm:cxn modelId="{FCFCA699-3DF8-43E0-B80D-18B00823C32D}" type="presOf" srcId="{DC367430-BC46-41F3-A09B-7928F7BB84D2}" destId="{7B26346C-7371-4C34-9346-3837BBAF8A1A}" srcOrd="1" destOrd="0" presId="urn:microsoft.com/office/officeart/2005/8/layout/process5"/>
    <dgm:cxn modelId="{6FCBEBBC-8567-435C-A9FA-A2BBBD5ECD7F}" type="presOf" srcId="{D4AA1901-B3DE-43D8-BA94-27D2E4E4C4F9}" destId="{CA0E38EA-4936-4C93-8D02-9A3E127ED334}" srcOrd="0" destOrd="0" presId="urn:microsoft.com/office/officeart/2005/8/layout/process5"/>
    <dgm:cxn modelId="{F68945C5-90C4-4C01-8DF4-998478A7F206}" srcId="{AC81537E-FA6A-4913-9F70-85236FB3F752}" destId="{5AED594C-E9BB-4EA2-82B4-9974817A9CD2}" srcOrd="1" destOrd="0" parTransId="{9B45E596-ED1E-4D4F-9452-40BDF4B0D8F3}" sibTransId="{DAE013C4-7B74-4569-83D4-6BB9F0F3657B}"/>
    <dgm:cxn modelId="{DD497DE1-ADCD-4ABA-B67B-31C4BA33D6BD}" type="presOf" srcId="{AC81537E-FA6A-4913-9F70-85236FB3F752}" destId="{73057187-D9E1-48CA-AF97-28E92901E80E}" srcOrd="0" destOrd="0" presId="urn:microsoft.com/office/officeart/2005/8/layout/process5"/>
    <dgm:cxn modelId="{19C865E5-92BE-4C27-811A-55A18025DE29}" type="presOf" srcId="{F96CB0CF-CA0A-4920-8C57-2BA5A07ADAE6}" destId="{0B93B052-9F01-4845-8E80-32D7023DCCD2}" srcOrd="0" destOrd="0" presId="urn:microsoft.com/office/officeart/2005/8/layout/process5"/>
    <dgm:cxn modelId="{93BB64EE-0DC2-4CAA-8767-7DD3EB59907A}" type="presOf" srcId="{F030622D-E04D-43A8-8E1E-4F0F2E1E283F}" destId="{02FAA178-C3AD-45A9-92AF-CD8F1F1CAE0C}" srcOrd="0" destOrd="0" presId="urn:microsoft.com/office/officeart/2005/8/layout/process5"/>
    <dgm:cxn modelId="{2D6DFC01-DC01-4241-BE70-A084E1214EE1}" type="presParOf" srcId="{73057187-D9E1-48CA-AF97-28E92901E80E}" destId="{BD6F06E5-874E-45FD-9CE7-7FA919B3EC2B}" srcOrd="0" destOrd="0" presId="urn:microsoft.com/office/officeart/2005/8/layout/process5"/>
    <dgm:cxn modelId="{9619FE05-7493-4EDB-8674-7A2CC02E1F74}" type="presParOf" srcId="{73057187-D9E1-48CA-AF97-28E92901E80E}" destId="{BB361394-5F16-4113-8C4B-E0B6D3450E4A}" srcOrd="1" destOrd="0" presId="urn:microsoft.com/office/officeart/2005/8/layout/process5"/>
    <dgm:cxn modelId="{29502D04-36EF-4AE5-AF1F-8B745408855E}" type="presParOf" srcId="{BB361394-5F16-4113-8C4B-E0B6D3450E4A}" destId="{7B26346C-7371-4C34-9346-3837BBAF8A1A}" srcOrd="0" destOrd="0" presId="urn:microsoft.com/office/officeart/2005/8/layout/process5"/>
    <dgm:cxn modelId="{BC0ABA29-73F0-4094-B13D-6065C96A8300}" type="presParOf" srcId="{73057187-D9E1-48CA-AF97-28E92901E80E}" destId="{D859038A-F5EC-4D34-8E75-2B13AD091292}" srcOrd="2" destOrd="0" presId="urn:microsoft.com/office/officeart/2005/8/layout/process5"/>
    <dgm:cxn modelId="{11DC660F-D5B0-4A3A-858B-615D2F5D3127}" type="presParOf" srcId="{73057187-D9E1-48CA-AF97-28E92901E80E}" destId="{A36E02BA-4924-463C-872B-63F65F1CAC97}" srcOrd="3" destOrd="0" presId="urn:microsoft.com/office/officeart/2005/8/layout/process5"/>
    <dgm:cxn modelId="{87AF9953-0355-4BEC-8F4C-D82536F6C097}" type="presParOf" srcId="{A36E02BA-4924-463C-872B-63F65F1CAC97}" destId="{E62A169D-BAEF-4C2D-AC97-D1A3C8CA46A7}" srcOrd="0" destOrd="0" presId="urn:microsoft.com/office/officeart/2005/8/layout/process5"/>
    <dgm:cxn modelId="{58DFA4D2-3CA4-4A92-99AA-7BA294CC19B4}" type="presParOf" srcId="{73057187-D9E1-48CA-AF97-28E92901E80E}" destId="{0B93B052-9F01-4845-8E80-32D7023DCCD2}" srcOrd="4" destOrd="0" presId="urn:microsoft.com/office/officeart/2005/8/layout/process5"/>
    <dgm:cxn modelId="{3DBF98C1-0F41-4BBC-9F3F-7496F543C858}" type="presParOf" srcId="{73057187-D9E1-48CA-AF97-28E92901E80E}" destId="{DA8E97F8-CF6C-4167-9165-FD710F42302C}" srcOrd="5" destOrd="0" presId="urn:microsoft.com/office/officeart/2005/8/layout/process5"/>
    <dgm:cxn modelId="{540DEF7B-DA50-4875-8CFE-3DF49ADACFCC}" type="presParOf" srcId="{DA8E97F8-CF6C-4167-9165-FD710F42302C}" destId="{EE0BDAEB-D938-43B9-A98D-EF52D04E329C}" srcOrd="0" destOrd="0" presId="urn:microsoft.com/office/officeart/2005/8/layout/process5"/>
    <dgm:cxn modelId="{BE6C3F84-BF28-4E3F-8B82-50FBF5A4AE37}" type="presParOf" srcId="{73057187-D9E1-48CA-AF97-28E92901E80E}" destId="{C9691243-6836-4262-81B4-7DB635976075}" srcOrd="6" destOrd="0" presId="urn:microsoft.com/office/officeart/2005/8/layout/process5"/>
    <dgm:cxn modelId="{DD6A0E6F-AE82-46E3-9DE5-582C87BE7484}" type="presParOf" srcId="{73057187-D9E1-48CA-AF97-28E92901E80E}" destId="{CA0E38EA-4936-4C93-8D02-9A3E127ED334}" srcOrd="7" destOrd="0" presId="urn:microsoft.com/office/officeart/2005/8/layout/process5"/>
    <dgm:cxn modelId="{3CED5AAA-3F6C-46C0-9F6C-E7B0E4995820}" type="presParOf" srcId="{CA0E38EA-4936-4C93-8D02-9A3E127ED334}" destId="{34A82FF0-0AAA-4972-8AA1-2CDEA2CB6D24}" srcOrd="0" destOrd="0" presId="urn:microsoft.com/office/officeart/2005/8/layout/process5"/>
    <dgm:cxn modelId="{1A77B37E-7440-4952-A09B-91743ACA8ABD}" type="presParOf" srcId="{73057187-D9E1-48CA-AF97-28E92901E80E}" destId="{02FAA178-C3AD-45A9-92AF-CD8F1F1CAE0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C36E27-7B15-4985-8AFC-A951D12EE1E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4A621D-620E-40AC-8EC7-5ED486D18668}">
      <dgm:prSet/>
      <dgm:spPr/>
      <dgm:t>
        <a:bodyPr/>
        <a:lstStyle/>
        <a:p>
          <a:r>
            <a:rPr lang="en-US" b="1" i="0"/>
            <a:t>Introduction</a:t>
          </a:r>
          <a:endParaRPr lang="en-US"/>
        </a:p>
      </dgm:t>
    </dgm:pt>
    <dgm:pt modelId="{55DB0131-D421-4897-9D6D-35397D521091}" type="parTrans" cxnId="{A1D57A91-0192-4B4D-8640-7F5D0F4FE31C}">
      <dgm:prSet/>
      <dgm:spPr/>
      <dgm:t>
        <a:bodyPr/>
        <a:lstStyle/>
        <a:p>
          <a:endParaRPr lang="en-US"/>
        </a:p>
      </dgm:t>
    </dgm:pt>
    <dgm:pt modelId="{71691D69-F63D-42DE-BC36-1E55FD9AE533}" type="sibTrans" cxnId="{A1D57A91-0192-4B4D-8640-7F5D0F4FE31C}">
      <dgm:prSet/>
      <dgm:spPr/>
      <dgm:t>
        <a:bodyPr/>
        <a:lstStyle/>
        <a:p>
          <a:endParaRPr lang="en-US"/>
        </a:p>
      </dgm:t>
    </dgm:pt>
    <dgm:pt modelId="{841D6CDA-5D93-4283-8159-0019BB2847A2}" type="pres">
      <dgm:prSet presAssocID="{6CC36E27-7B15-4985-8AFC-A951D12EE1E7}" presName="Name0" presStyleCnt="0">
        <dgm:presLayoutVars>
          <dgm:dir/>
          <dgm:animLvl val="lvl"/>
          <dgm:resizeHandles val="exact"/>
        </dgm:presLayoutVars>
      </dgm:prSet>
      <dgm:spPr/>
    </dgm:pt>
    <dgm:pt modelId="{9E23B203-4101-40C4-88C9-EB0019E1C3A0}" type="pres">
      <dgm:prSet presAssocID="{B84A621D-620E-40AC-8EC7-5ED486D18668}" presName="linNode" presStyleCnt="0"/>
      <dgm:spPr/>
    </dgm:pt>
    <dgm:pt modelId="{247093EB-6BA9-4D90-B246-ED336D8EA30E}" type="pres">
      <dgm:prSet presAssocID="{B84A621D-620E-40AC-8EC7-5ED486D18668}" presName="parentText" presStyleLbl="node1" presStyleIdx="0" presStyleCnt="1" custScaleX="156376">
        <dgm:presLayoutVars>
          <dgm:chMax val="1"/>
          <dgm:bulletEnabled val="1"/>
        </dgm:presLayoutVars>
      </dgm:prSet>
      <dgm:spPr/>
    </dgm:pt>
  </dgm:ptLst>
  <dgm:cxnLst>
    <dgm:cxn modelId="{8B3BF12C-738E-4F95-93ED-E27FF1D6EB1E}" type="presOf" srcId="{B84A621D-620E-40AC-8EC7-5ED486D18668}" destId="{247093EB-6BA9-4D90-B246-ED336D8EA30E}" srcOrd="0" destOrd="0" presId="urn:microsoft.com/office/officeart/2005/8/layout/vList5"/>
    <dgm:cxn modelId="{A1D57A91-0192-4B4D-8640-7F5D0F4FE31C}" srcId="{6CC36E27-7B15-4985-8AFC-A951D12EE1E7}" destId="{B84A621D-620E-40AC-8EC7-5ED486D18668}" srcOrd="0" destOrd="0" parTransId="{55DB0131-D421-4897-9D6D-35397D521091}" sibTransId="{71691D69-F63D-42DE-BC36-1E55FD9AE533}"/>
    <dgm:cxn modelId="{ACF063DF-20E1-41A7-A422-EDF050EF35E1}" type="presOf" srcId="{6CC36E27-7B15-4985-8AFC-A951D12EE1E7}" destId="{841D6CDA-5D93-4283-8159-0019BB2847A2}" srcOrd="0" destOrd="0" presId="urn:microsoft.com/office/officeart/2005/8/layout/vList5"/>
    <dgm:cxn modelId="{5A73A15F-A7A3-4A0B-822E-3BD1E5F54DBE}" type="presParOf" srcId="{841D6CDA-5D93-4283-8159-0019BB2847A2}" destId="{9E23B203-4101-40C4-88C9-EB0019E1C3A0}" srcOrd="0" destOrd="0" presId="urn:microsoft.com/office/officeart/2005/8/layout/vList5"/>
    <dgm:cxn modelId="{122EC2EB-47C4-4E7D-838A-2F2B5946A2F2}" type="presParOf" srcId="{9E23B203-4101-40C4-88C9-EB0019E1C3A0}" destId="{247093EB-6BA9-4D90-B246-ED336D8EA30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AAD337-06B2-42A4-82BB-3863857A114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3F0E9D54-5125-47FA-9A8E-4F7E8174E67A}">
      <dgm:prSet/>
      <dgm:spPr/>
      <dgm:t>
        <a:bodyPr/>
        <a:lstStyle/>
        <a:p>
          <a:r>
            <a:rPr lang="en-US"/>
            <a:t>Currency converter is a tool used to convert one country’s currency to another.</a:t>
          </a:r>
        </a:p>
      </dgm:t>
    </dgm:pt>
    <dgm:pt modelId="{4F7EAA7F-3172-491F-818A-781790D1CCD2}" type="parTrans" cxnId="{72C62571-20F4-425E-9F23-2CB5B84BC9E2}">
      <dgm:prSet/>
      <dgm:spPr/>
      <dgm:t>
        <a:bodyPr/>
        <a:lstStyle/>
        <a:p>
          <a:endParaRPr lang="en-US"/>
        </a:p>
      </dgm:t>
    </dgm:pt>
    <dgm:pt modelId="{61E30AA0-71BC-471E-AE1D-6611905D2110}" type="sibTrans" cxnId="{72C62571-20F4-425E-9F23-2CB5B84BC9E2}">
      <dgm:prSet/>
      <dgm:spPr/>
      <dgm:t>
        <a:bodyPr/>
        <a:lstStyle/>
        <a:p>
          <a:endParaRPr lang="en-US"/>
        </a:p>
      </dgm:t>
    </dgm:pt>
    <dgm:pt modelId="{8D231253-E27B-4B04-A17E-8622F2F0A73D}">
      <dgm:prSet/>
      <dgm:spPr/>
      <dgm:t>
        <a:bodyPr/>
        <a:lstStyle/>
        <a:p>
          <a:r>
            <a:rPr lang="en-US" dirty="0"/>
            <a:t>In this project by the knowledge of usage of currency converter a program is designed in java language.</a:t>
          </a:r>
        </a:p>
      </dgm:t>
    </dgm:pt>
    <dgm:pt modelId="{9C0705B8-A730-4782-B71D-1F522C421A9A}" type="parTrans" cxnId="{3D4C1593-8EC8-4A94-98E6-AF07CFAD6A01}">
      <dgm:prSet/>
      <dgm:spPr/>
      <dgm:t>
        <a:bodyPr/>
        <a:lstStyle/>
        <a:p>
          <a:endParaRPr lang="en-US"/>
        </a:p>
      </dgm:t>
    </dgm:pt>
    <dgm:pt modelId="{94007899-A5B3-479F-BB97-9C2DB99D1BCC}" type="sibTrans" cxnId="{3D4C1593-8EC8-4A94-98E6-AF07CFAD6A01}">
      <dgm:prSet/>
      <dgm:spPr/>
      <dgm:t>
        <a:bodyPr/>
        <a:lstStyle/>
        <a:p>
          <a:endParaRPr lang="en-US"/>
        </a:p>
      </dgm:t>
    </dgm:pt>
    <dgm:pt modelId="{C4796F77-9EEB-4121-B5CF-F52C9D66187E}">
      <dgm:prSet/>
      <dgm:spPr/>
      <dgm:t>
        <a:bodyPr/>
        <a:lstStyle/>
        <a:p>
          <a:r>
            <a:rPr lang="en-US"/>
            <a:t>In this currency converter application, it is going to display a window where u can input the currency for the exchange rate of another currencies in the form of table.</a:t>
          </a:r>
        </a:p>
      </dgm:t>
    </dgm:pt>
    <dgm:pt modelId="{1DEBD976-FDA2-4D5A-B160-DC56966656CD}" type="parTrans" cxnId="{D4D13ABC-98D4-4406-A0C7-48B78D602FE8}">
      <dgm:prSet/>
      <dgm:spPr/>
      <dgm:t>
        <a:bodyPr/>
        <a:lstStyle/>
        <a:p>
          <a:endParaRPr lang="en-US"/>
        </a:p>
      </dgm:t>
    </dgm:pt>
    <dgm:pt modelId="{3CACDA80-E013-443D-9CAC-47C3AF296816}" type="sibTrans" cxnId="{D4D13ABC-98D4-4406-A0C7-48B78D602FE8}">
      <dgm:prSet/>
      <dgm:spPr/>
      <dgm:t>
        <a:bodyPr/>
        <a:lstStyle/>
        <a:p>
          <a:endParaRPr lang="en-US"/>
        </a:p>
      </dgm:t>
    </dgm:pt>
    <dgm:pt modelId="{DBEC9C09-9C51-412B-99FF-4A33C92FC605}" type="pres">
      <dgm:prSet presAssocID="{54AAD337-06B2-42A4-82BB-3863857A1147}" presName="linear" presStyleCnt="0">
        <dgm:presLayoutVars>
          <dgm:animLvl val="lvl"/>
          <dgm:resizeHandles val="exact"/>
        </dgm:presLayoutVars>
      </dgm:prSet>
      <dgm:spPr/>
    </dgm:pt>
    <dgm:pt modelId="{B57ADCE6-3528-416A-BE8D-A1CF4ED994E7}" type="pres">
      <dgm:prSet presAssocID="{3F0E9D54-5125-47FA-9A8E-4F7E8174E6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404351-0951-44AA-83E7-60043289B4B9}" type="pres">
      <dgm:prSet presAssocID="{61E30AA0-71BC-471E-AE1D-6611905D2110}" presName="spacer" presStyleCnt="0"/>
      <dgm:spPr/>
    </dgm:pt>
    <dgm:pt modelId="{293B0379-3880-4F7D-A062-95B7DF4DFFA3}" type="pres">
      <dgm:prSet presAssocID="{8D231253-E27B-4B04-A17E-8622F2F0A7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F03F4D-6499-41C1-A66F-245E5AAF2371}" type="pres">
      <dgm:prSet presAssocID="{94007899-A5B3-479F-BB97-9C2DB99D1BCC}" presName="spacer" presStyleCnt="0"/>
      <dgm:spPr/>
    </dgm:pt>
    <dgm:pt modelId="{D56BCF1E-32C6-41D8-A118-3C8E2EB43FEF}" type="pres">
      <dgm:prSet presAssocID="{C4796F77-9EEB-4121-B5CF-F52C9D66187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0575B01-3423-4754-98B0-DD6DB5DE5C41}" type="presOf" srcId="{8D231253-E27B-4B04-A17E-8622F2F0A73D}" destId="{293B0379-3880-4F7D-A062-95B7DF4DFFA3}" srcOrd="0" destOrd="0" presId="urn:microsoft.com/office/officeart/2005/8/layout/vList2"/>
    <dgm:cxn modelId="{075B472D-6E62-4F81-8C64-F079751BBE40}" type="presOf" srcId="{3F0E9D54-5125-47FA-9A8E-4F7E8174E67A}" destId="{B57ADCE6-3528-416A-BE8D-A1CF4ED994E7}" srcOrd="0" destOrd="0" presId="urn:microsoft.com/office/officeart/2005/8/layout/vList2"/>
    <dgm:cxn modelId="{BEE13735-94AD-4AC8-9A53-C6C5536A7D35}" type="presOf" srcId="{C4796F77-9EEB-4121-B5CF-F52C9D66187E}" destId="{D56BCF1E-32C6-41D8-A118-3C8E2EB43FEF}" srcOrd="0" destOrd="0" presId="urn:microsoft.com/office/officeart/2005/8/layout/vList2"/>
    <dgm:cxn modelId="{72C62571-20F4-425E-9F23-2CB5B84BC9E2}" srcId="{54AAD337-06B2-42A4-82BB-3863857A1147}" destId="{3F0E9D54-5125-47FA-9A8E-4F7E8174E67A}" srcOrd="0" destOrd="0" parTransId="{4F7EAA7F-3172-491F-818A-781790D1CCD2}" sibTransId="{61E30AA0-71BC-471E-AE1D-6611905D2110}"/>
    <dgm:cxn modelId="{3D4C1593-8EC8-4A94-98E6-AF07CFAD6A01}" srcId="{54AAD337-06B2-42A4-82BB-3863857A1147}" destId="{8D231253-E27B-4B04-A17E-8622F2F0A73D}" srcOrd="1" destOrd="0" parTransId="{9C0705B8-A730-4782-B71D-1F522C421A9A}" sibTransId="{94007899-A5B3-479F-BB97-9C2DB99D1BCC}"/>
    <dgm:cxn modelId="{D4D13ABC-98D4-4406-A0C7-48B78D602FE8}" srcId="{54AAD337-06B2-42A4-82BB-3863857A1147}" destId="{C4796F77-9EEB-4121-B5CF-F52C9D66187E}" srcOrd="2" destOrd="0" parTransId="{1DEBD976-FDA2-4D5A-B160-DC56966656CD}" sibTransId="{3CACDA80-E013-443D-9CAC-47C3AF296816}"/>
    <dgm:cxn modelId="{E80E27D2-5BE0-4B16-B88C-D5DAFBEDA985}" type="presOf" srcId="{54AAD337-06B2-42A4-82BB-3863857A1147}" destId="{DBEC9C09-9C51-412B-99FF-4A33C92FC605}" srcOrd="0" destOrd="0" presId="urn:microsoft.com/office/officeart/2005/8/layout/vList2"/>
    <dgm:cxn modelId="{06A9E317-081D-432C-A92E-FBAF78363AF9}" type="presParOf" srcId="{DBEC9C09-9C51-412B-99FF-4A33C92FC605}" destId="{B57ADCE6-3528-416A-BE8D-A1CF4ED994E7}" srcOrd="0" destOrd="0" presId="urn:microsoft.com/office/officeart/2005/8/layout/vList2"/>
    <dgm:cxn modelId="{A33C3B17-C706-4747-8223-7B45BF2F7D9F}" type="presParOf" srcId="{DBEC9C09-9C51-412B-99FF-4A33C92FC605}" destId="{33404351-0951-44AA-83E7-60043289B4B9}" srcOrd="1" destOrd="0" presId="urn:microsoft.com/office/officeart/2005/8/layout/vList2"/>
    <dgm:cxn modelId="{6934DE76-3C5F-4D32-88DA-E6CB60BE6C8D}" type="presParOf" srcId="{DBEC9C09-9C51-412B-99FF-4A33C92FC605}" destId="{293B0379-3880-4F7D-A062-95B7DF4DFFA3}" srcOrd="2" destOrd="0" presId="urn:microsoft.com/office/officeart/2005/8/layout/vList2"/>
    <dgm:cxn modelId="{0104D18D-AE2D-4202-967B-BE5DE269A184}" type="presParOf" srcId="{DBEC9C09-9C51-412B-99FF-4A33C92FC605}" destId="{81F03F4D-6499-41C1-A66F-245E5AAF2371}" srcOrd="3" destOrd="0" presId="urn:microsoft.com/office/officeart/2005/8/layout/vList2"/>
    <dgm:cxn modelId="{29DAAE8D-A872-4206-A527-16F18E9A434E}" type="presParOf" srcId="{DBEC9C09-9C51-412B-99FF-4A33C92FC605}" destId="{D56BCF1E-32C6-41D8-A118-3C8E2EB43F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F5F182-949B-4EC4-82AD-DD77531EC0FC}" type="doc">
      <dgm:prSet loTypeId="urn:microsoft.com/office/officeart/2005/8/layout/vList2" loCatId="list" qsTypeId="urn:microsoft.com/office/officeart/2005/8/quickstyle/3d1" qsCatId="3D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3CCF6629-D930-42CB-B6ED-91CD6A4CCB37}">
      <dgm:prSet/>
      <dgm:spPr/>
      <dgm:t>
        <a:bodyPr/>
        <a:lstStyle/>
        <a:p>
          <a:pPr algn="ctr"/>
          <a:r>
            <a:rPr lang="en-US" b="1" i="0" dirty="0"/>
            <a:t>Algorithm</a:t>
          </a:r>
          <a:endParaRPr lang="en-US" dirty="0"/>
        </a:p>
      </dgm:t>
    </dgm:pt>
    <dgm:pt modelId="{1F9673A2-715F-431A-96BB-46B27139BC71}" type="parTrans" cxnId="{897133A0-5B43-4933-A44F-CBA832DE4ED5}">
      <dgm:prSet/>
      <dgm:spPr/>
      <dgm:t>
        <a:bodyPr/>
        <a:lstStyle/>
        <a:p>
          <a:endParaRPr lang="en-US"/>
        </a:p>
      </dgm:t>
    </dgm:pt>
    <dgm:pt modelId="{7A358F19-0DFA-4357-9582-9D2F714E730D}" type="sibTrans" cxnId="{897133A0-5B43-4933-A44F-CBA832DE4ED5}">
      <dgm:prSet/>
      <dgm:spPr/>
      <dgm:t>
        <a:bodyPr/>
        <a:lstStyle/>
        <a:p>
          <a:endParaRPr lang="en-US"/>
        </a:p>
      </dgm:t>
    </dgm:pt>
    <dgm:pt modelId="{E2EA92BA-37FA-4837-B949-47C58797D62F}" type="pres">
      <dgm:prSet presAssocID="{58F5F182-949B-4EC4-82AD-DD77531EC0FC}" presName="linear" presStyleCnt="0">
        <dgm:presLayoutVars>
          <dgm:animLvl val="lvl"/>
          <dgm:resizeHandles val="exact"/>
        </dgm:presLayoutVars>
      </dgm:prSet>
      <dgm:spPr/>
    </dgm:pt>
    <dgm:pt modelId="{1B1F45BA-0B33-4DE1-85B6-B18C216485B4}" type="pres">
      <dgm:prSet presAssocID="{3CCF6629-D930-42CB-B6ED-91CD6A4CCB3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BAD8466-ACAE-43D9-91DA-2F6AEF8353BC}" type="presOf" srcId="{3CCF6629-D930-42CB-B6ED-91CD6A4CCB37}" destId="{1B1F45BA-0B33-4DE1-85B6-B18C216485B4}" srcOrd="0" destOrd="0" presId="urn:microsoft.com/office/officeart/2005/8/layout/vList2"/>
    <dgm:cxn modelId="{DE838475-C290-4982-B16E-6837F27B6C4F}" type="presOf" srcId="{58F5F182-949B-4EC4-82AD-DD77531EC0FC}" destId="{E2EA92BA-37FA-4837-B949-47C58797D62F}" srcOrd="0" destOrd="0" presId="urn:microsoft.com/office/officeart/2005/8/layout/vList2"/>
    <dgm:cxn modelId="{897133A0-5B43-4933-A44F-CBA832DE4ED5}" srcId="{58F5F182-949B-4EC4-82AD-DD77531EC0FC}" destId="{3CCF6629-D930-42CB-B6ED-91CD6A4CCB37}" srcOrd="0" destOrd="0" parTransId="{1F9673A2-715F-431A-96BB-46B27139BC71}" sibTransId="{7A358F19-0DFA-4357-9582-9D2F714E730D}"/>
    <dgm:cxn modelId="{7F8F5111-E037-4DDE-B9EF-E4EB2AD1E03A}" type="presParOf" srcId="{E2EA92BA-37FA-4837-B949-47C58797D62F}" destId="{1B1F45BA-0B33-4DE1-85B6-B18C216485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ED68C-294D-4E4F-B104-6D830316A774}">
      <dsp:nvSpPr>
        <dsp:cNvPr id="0" name=""/>
        <dsp:cNvSpPr/>
      </dsp:nvSpPr>
      <dsp:spPr>
        <a:xfrm>
          <a:off x="0" y="404332"/>
          <a:ext cx="10694320" cy="129285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i="0" kern="1200" dirty="0"/>
            <a:t>Currency Converter</a:t>
          </a:r>
          <a:endParaRPr lang="en-US" sz="5500" kern="1200" dirty="0"/>
        </a:p>
      </dsp:txBody>
      <dsp:txXfrm>
        <a:off x="63112" y="467444"/>
        <a:ext cx="10568096" cy="11666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E1737-843A-4582-ADD5-95B72EC7CB0B}">
      <dsp:nvSpPr>
        <dsp:cNvPr id="0" name=""/>
        <dsp:cNvSpPr/>
      </dsp:nvSpPr>
      <dsp:spPr>
        <a:xfrm>
          <a:off x="0" y="0"/>
          <a:ext cx="4120373" cy="41203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16940-512B-428B-A5DC-E61986614C27}">
      <dsp:nvSpPr>
        <dsp:cNvPr id="0" name=""/>
        <dsp:cNvSpPr/>
      </dsp:nvSpPr>
      <dsp:spPr>
        <a:xfrm>
          <a:off x="2060186" y="0"/>
          <a:ext cx="8293575" cy="41203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Step-1 : Start</a:t>
          </a:r>
        </a:p>
      </dsp:txBody>
      <dsp:txXfrm>
        <a:off x="2060186" y="0"/>
        <a:ext cx="8293575" cy="659259"/>
      </dsp:txXfrm>
    </dsp:sp>
    <dsp:sp modelId="{55F216A6-C96C-4E5E-8C03-0AAD3118EE3E}">
      <dsp:nvSpPr>
        <dsp:cNvPr id="0" name=""/>
        <dsp:cNvSpPr/>
      </dsp:nvSpPr>
      <dsp:spPr>
        <a:xfrm>
          <a:off x="432639" y="659259"/>
          <a:ext cx="3255094" cy="325509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F0ADF-4BA8-4C61-BCCC-E6C654E4AE21}">
      <dsp:nvSpPr>
        <dsp:cNvPr id="0" name=""/>
        <dsp:cNvSpPr/>
      </dsp:nvSpPr>
      <dsp:spPr>
        <a:xfrm>
          <a:off x="2060186" y="659259"/>
          <a:ext cx="8293575" cy="32550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Step-2 : Enter the amount value.</a:t>
          </a:r>
        </a:p>
      </dsp:txBody>
      <dsp:txXfrm>
        <a:off x="2060186" y="659259"/>
        <a:ext cx="8293575" cy="659259"/>
      </dsp:txXfrm>
    </dsp:sp>
    <dsp:sp modelId="{1678F8ED-DDB3-4B3F-B17D-0775F7F9FE32}">
      <dsp:nvSpPr>
        <dsp:cNvPr id="0" name=""/>
        <dsp:cNvSpPr/>
      </dsp:nvSpPr>
      <dsp:spPr>
        <a:xfrm>
          <a:off x="865278" y="1318519"/>
          <a:ext cx="2389816" cy="238981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04354-9EC5-47A0-9DFB-CB42E3C9ACB7}">
      <dsp:nvSpPr>
        <dsp:cNvPr id="0" name=""/>
        <dsp:cNvSpPr/>
      </dsp:nvSpPr>
      <dsp:spPr>
        <a:xfrm>
          <a:off x="2060186" y="1318519"/>
          <a:ext cx="8293575" cy="23898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Step-3 : Click on the convert Button.</a:t>
          </a:r>
        </a:p>
      </dsp:txBody>
      <dsp:txXfrm>
        <a:off x="2060186" y="1318519"/>
        <a:ext cx="8293575" cy="659259"/>
      </dsp:txXfrm>
    </dsp:sp>
    <dsp:sp modelId="{71A55B42-AD21-48FD-9144-B2EE5451845F}">
      <dsp:nvSpPr>
        <dsp:cNvPr id="0" name=""/>
        <dsp:cNvSpPr/>
      </dsp:nvSpPr>
      <dsp:spPr>
        <a:xfrm>
          <a:off x="1297917" y="1977779"/>
          <a:ext cx="1524538" cy="15245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2D8BD-994C-42CB-96EC-D5D28A46569E}">
      <dsp:nvSpPr>
        <dsp:cNvPr id="0" name=""/>
        <dsp:cNvSpPr/>
      </dsp:nvSpPr>
      <dsp:spPr>
        <a:xfrm>
          <a:off x="2060186" y="1977779"/>
          <a:ext cx="8293575" cy="15245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Step-4 : The Value will be displayed.</a:t>
          </a:r>
        </a:p>
      </dsp:txBody>
      <dsp:txXfrm>
        <a:off x="2060186" y="1977779"/>
        <a:ext cx="8293575" cy="659259"/>
      </dsp:txXfrm>
    </dsp:sp>
    <dsp:sp modelId="{F0EFF7A0-8BB7-48D9-AD5F-CFC261336533}">
      <dsp:nvSpPr>
        <dsp:cNvPr id="0" name=""/>
        <dsp:cNvSpPr/>
      </dsp:nvSpPr>
      <dsp:spPr>
        <a:xfrm>
          <a:off x="1730556" y="2637038"/>
          <a:ext cx="659259" cy="6592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22A42-4F7D-4304-BEB6-E91EA6C46E88}">
      <dsp:nvSpPr>
        <dsp:cNvPr id="0" name=""/>
        <dsp:cNvSpPr/>
      </dsp:nvSpPr>
      <dsp:spPr>
        <a:xfrm>
          <a:off x="2060186" y="2637038"/>
          <a:ext cx="8293575" cy="6592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Step-5 : Exit.</a:t>
          </a:r>
        </a:p>
      </dsp:txBody>
      <dsp:txXfrm>
        <a:off x="2060186" y="2637038"/>
        <a:ext cx="8293575" cy="6592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39783-2358-4460-9355-61C76CCD76AF}">
      <dsp:nvSpPr>
        <dsp:cNvPr id="0" name=""/>
        <dsp:cNvSpPr/>
      </dsp:nvSpPr>
      <dsp:spPr>
        <a:xfrm>
          <a:off x="1824069" y="451"/>
          <a:ext cx="6705621" cy="924364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i="0" kern="1200" dirty="0"/>
            <a:t>Flow Chart</a:t>
          </a:r>
          <a:endParaRPr lang="en-US" sz="6000" kern="1200" dirty="0"/>
        </a:p>
      </dsp:txBody>
      <dsp:txXfrm>
        <a:off x="1869193" y="45575"/>
        <a:ext cx="6615373" cy="8341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C7CA3-8010-412F-B40C-A2BEF5100B8E}">
      <dsp:nvSpPr>
        <dsp:cNvPr id="0" name=""/>
        <dsp:cNvSpPr/>
      </dsp:nvSpPr>
      <dsp:spPr>
        <a:xfrm>
          <a:off x="1950245" y="0"/>
          <a:ext cx="6453270" cy="13250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266700" bIns="133350" numCol="1" spcCol="1270" anchor="ctr" anchorCtr="0">
          <a:noAutofit/>
        </a:bodyPr>
        <a:lstStyle/>
        <a:p>
          <a:pPr marL="0" lvl="0" indent="0" algn="ctr" defTabSz="3111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0" b="1" i="0" kern="1200" dirty="0"/>
            <a:t>Design</a:t>
          </a:r>
          <a:endParaRPr lang="en-US" sz="7000" kern="1200" dirty="0"/>
        </a:p>
      </dsp:txBody>
      <dsp:txXfrm>
        <a:off x="2014927" y="64682"/>
        <a:ext cx="6323906" cy="119566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D72B8-7BF8-4C25-B13C-3B98A1F8154D}">
      <dsp:nvSpPr>
        <dsp:cNvPr id="0" name=""/>
        <dsp:cNvSpPr/>
      </dsp:nvSpPr>
      <dsp:spPr>
        <a:xfrm>
          <a:off x="0" y="25273"/>
          <a:ext cx="10353761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We are using java swift for the GUI interface, </a:t>
          </a:r>
        </a:p>
      </dsp:txBody>
      <dsp:txXfrm>
        <a:off x="31984" y="57257"/>
        <a:ext cx="10289793" cy="591232"/>
      </dsp:txXfrm>
    </dsp:sp>
    <dsp:sp modelId="{603CCE98-F119-46B0-888B-87A376D00D3D}">
      <dsp:nvSpPr>
        <dsp:cNvPr id="0" name=""/>
        <dsp:cNvSpPr/>
      </dsp:nvSpPr>
      <dsp:spPr>
        <a:xfrm>
          <a:off x="0" y="761113"/>
          <a:ext cx="10353761" cy="655200"/>
        </a:xfrm>
        <a:prstGeom prst="roundRect">
          <a:avLst/>
        </a:prstGeom>
        <a:solidFill>
          <a:schemeClr val="accent3">
            <a:hueOff val="3519069"/>
            <a:satOff val="-8018"/>
            <a:lumOff val="321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Table for currency Name and Result, </a:t>
          </a:r>
        </a:p>
      </dsp:txBody>
      <dsp:txXfrm>
        <a:off x="31984" y="793097"/>
        <a:ext cx="10289793" cy="591232"/>
      </dsp:txXfrm>
    </dsp:sp>
    <dsp:sp modelId="{436D25CB-4611-4A97-B259-063E71A93844}">
      <dsp:nvSpPr>
        <dsp:cNvPr id="0" name=""/>
        <dsp:cNvSpPr/>
      </dsp:nvSpPr>
      <dsp:spPr>
        <a:xfrm>
          <a:off x="0" y="1496953"/>
          <a:ext cx="10353761" cy="655200"/>
        </a:xfrm>
        <a:prstGeom prst="roundRect">
          <a:avLst/>
        </a:prstGeom>
        <a:solidFill>
          <a:schemeClr val="accent3">
            <a:hueOff val="7038137"/>
            <a:satOff val="-16035"/>
            <a:lumOff val="643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Text button for convert action,</a:t>
          </a:r>
        </a:p>
      </dsp:txBody>
      <dsp:txXfrm>
        <a:off x="31984" y="1528937"/>
        <a:ext cx="10289793" cy="591232"/>
      </dsp:txXfrm>
    </dsp:sp>
    <dsp:sp modelId="{5417F2F8-1F19-43CC-A657-7027AE00D1C6}">
      <dsp:nvSpPr>
        <dsp:cNvPr id="0" name=""/>
        <dsp:cNvSpPr/>
      </dsp:nvSpPr>
      <dsp:spPr>
        <a:xfrm>
          <a:off x="0" y="2232793"/>
          <a:ext cx="10353761" cy="655200"/>
        </a:xfrm>
        <a:prstGeom prst="roundRect">
          <a:avLst/>
        </a:prstGeom>
        <a:solidFill>
          <a:schemeClr val="accent3">
            <a:hueOff val="10557206"/>
            <a:satOff val="-24053"/>
            <a:lumOff val="96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Text level for pointing which currency located where.</a:t>
          </a:r>
        </a:p>
      </dsp:txBody>
      <dsp:txXfrm>
        <a:off x="31984" y="2264777"/>
        <a:ext cx="10289793" cy="591232"/>
      </dsp:txXfrm>
    </dsp:sp>
    <dsp:sp modelId="{0570EFF2-1D2D-42CE-B050-601907F088B0}">
      <dsp:nvSpPr>
        <dsp:cNvPr id="0" name=""/>
        <dsp:cNvSpPr/>
      </dsp:nvSpPr>
      <dsp:spPr>
        <a:xfrm>
          <a:off x="0" y="2968633"/>
          <a:ext cx="10353761" cy="655200"/>
        </a:xfrm>
        <a:prstGeom prst="roundRect">
          <a:avLst/>
        </a:prstGeom>
        <a:solidFill>
          <a:schemeClr val="accent3">
            <a:hueOff val="14076274"/>
            <a:satOff val="-32070"/>
            <a:lumOff val="1286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Text box for output of currency convert</a:t>
          </a:r>
        </a:p>
      </dsp:txBody>
      <dsp:txXfrm>
        <a:off x="31984" y="3000617"/>
        <a:ext cx="10289793" cy="591232"/>
      </dsp:txXfrm>
    </dsp:sp>
    <dsp:sp modelId="{3A821A62-14E4-4B75-9E03-A2B454626120}">
      <dsp:nvSpPr>
        <dsp:cNvPr id="0" name=""/>
        <dsp:cNvSpPr/>
      </dsp:nvSpPr>
      <dsp:spPr>
        <a:xfrm>
          <a:off x="0" y="3704473"/>
          <a:ext cx="10353761" cy="655200"/>
        </a:xfrm>
        <a:prstGeom prst="roundRect">
          <a:avLst/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This code is implemented by using geany (ide)</a:t>
          </a:r>
        </a:p>
      </dsp:txBody>
      <dsp:txXfrm>
        <a:off x="31984" y="3736457"/>
        <a:ext cx="10289793" cy="5912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17DA8-AF48-4575-94EE-85C8EF2944D0}">
      <dsp:nvSpPr>
        <dsp:cNvPr id="0" name=""/>
        <dsp:cNvSpPr/>
      </dsp:nvSpPr>
      <dsp:spPr>
        <a:xfrm>
          <a:off x="5051" y="0"/>
          <a:ext cx="10343658" cy="132632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kern="1200"/>
            <a:t>Introduction of Program </a:t>
          </a:r>
          <a:br>
            <a:rPr lang="en-US" sz="3900" b="1" i="0" kern="1200"/>
          </a:br>
          <a:r>
            <a:rPr lang="en-US" sz="3900" b="1" i="0" kern="1200"/>
            <a:t>(Header file)</a:t>
          </a:r>
          <a:endParaRPr lang="en-US" sz="3900" kern="1200"/>
        </a:p>
      </dsp:txBody>
      <dsp:txXfrm>
        <a:off x="69797" y="64746"/>
        <a:ext cx="10214166" cy="119682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DF0BE-E30F-4D90-A063-80E4F358D1CC}">
      <dsp:nvSpPr>
        <dsp:cNvPr id="0" name=""/>
        <dsp:cNvSpPr/>
      </dsp:nvSpPr>
      <dsp:spPr>
        <a:xfrm>
          <a:off x="118283" y="0"/>
          <a:ext cx="10117194" cy="132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b="1" i="0" kern="1200" dirty="0"/>
            <a:t>For displaying of table</a:t>
          </a:r>
          <a:endParaRPr lang="en-US" sz="6400" kern="1200" dirty="0"/>
        </a:p>
      </dsp:txBody>
      <dsp:txXfrm>
        <a:off x="183029" y="64746"/>
        <a:ext cx="9987702" cy="119682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BD951-48EC-4308-B64E-DDECA3CE6FE0}">
      <dsp:nvSpPr>
        <dsp:cNvPr id="0" name=""/>
        <dsp:cNvSpPr/>
      </dsp:nvSpPr>
      <dsp:spPr>
        <a:xfrm>
          <a:off x="5051" y="0"/>
          <a:ext cx="10343658" cy="132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240030" bIns="12001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1" i="0" kern="1200" dirty="0"/>
            <a:t>Converting the currency</a:t>
          </a:r>
          <a:endParaRPr lang="en-US" sz="6300" kern="1200" dirty="0"/>
        </a:p>
      </dsp:txBody>
      <dsp:txXfrm>
        <a:off x="69797" y="64746"/>
        <a:ext cx="10214166" cy="119682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A9BDA-E7DC-49D2-87ED-3F7D6E42BDE7}">
      <dsp:nvSpPr>
        <dsp:cNvPr id="0" name=""/>
        <dsp:cNvSpPr/>
      </dsp:nvSpPr>
      <dsp:spPr>
        <a:xfrm>
          <a:off x="262662" y="0"/>
          <a:ext cx="9828436" cy="132632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i="0" kern="1200" dirty="0"/>
            <a:t>Show the result &amp; close the form</a:t>
          </a:r>
          <a:endParaRPr lang="en-US" sz="4600" kern="1200" dirty="0"/>
        </a:p>
      </dsp:txBody>
      <dsp:txXfrm>
        <a:off x="327408" y="64746"/>
        <a:ext cx="9698944" cy="119682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6AC23-D5F6-4DC5-9F96-E2B4310C8203}">
      <dsp:nvSpPr>
        <dsp:cNvPr id="0" name=""/>
        <dsp:cNvSpPr/>
      </dsp:nvSpPr>
      <dsp:spPr>
        <a:xfrm>
          <a:off x="3313203" y="0"/>
          <a:ext cx="3727353" cy="132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i="0" kern="1200"/>
            <a:t>Result</a:t>
          </a:r>
          <a:endParaRPr lang="en-US" sz="6500" kern="1200"/>
        </a:p>
      </dsp:txBody>
      <dsp:txXfrm>
        <a:off x="3377949" y="64746"/>
        <a:ext cx="3597861" cy="119682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8F135-19F8-4300-AE1D-FF8CF7C57695}">
      <dsp:nvSpPr>
        <dsp:cNvPr id="0" name=""/>
        <dsp:cNvSpPr/>
      </dsp:nvSpPr>
      <dsp:spPr>
        <a:xfrm>
          <a:off x="3313203" y="0"/>
          <a:ext cx="3727353" cy="132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0" kern="1200"/>
            <a:t>Conclusion</a:t>
          </a:r>
          <a:endParaRPr lang="en-US" sz="4500" kern="1200"/>
        </a:p>
      </dsp:txBody>
      <dsp:txXfrm>
        <a:off x="3377949" y="64746"/>
        <a:ext cx="3597861" cy="11968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092B8-DCE2-47DF-8DD0-A97B888636BA}">
      <dsp:nvSpPr>
        <dsp:cNvPr id="0" name=""/>
        <dsp:cNvSpPr/>
      </dsp:nvSpPr>
      <dsp:spPr>
        <a:xfrm>
          <a:off x="0" y="0"/>
          <a:ext cx="2679031" cy="267903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D5AD9-DFC8-4393-8FD1-6FD670BF4305}">
      <dsp:nvSpPr>
        <dsp:cNvPr id="0" name=""/>
        <dsp:cNvSpPr/>
      </dsp:nvSpPr>
      <dsp:spPr>
        <a:xfrm>
          <a:off x="1339515" y="0"/>
          <a:ext cx="4239585" cy="26790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by</a:t>
          </a:r>
        </a:p>
      </dsp:txBody>
      <dsp:txXfrm>
        <a:off x="1339515" y="0"/>
        <a:ext cx="4239585" cy="569294"/>
      </dsp:txXfrm>
    </dsp:sp>
    <dsp:sp modelId="{A1F02CD5-17D1-4D2B-81C8-8B554E276C46}">
      <dsp:nvSpPr>
        <dsp:cNvPr id="0" name=""/>
        <dsp:cNvSpPr/>
      </dsp:nvSpPr>
      <dsp:spPr>
        <a:xfrm>
          <a:off x="351622" y="569294"/>
          <a:ext cx="1975785" cy="197578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D046A-8781-4CC5-80AC-228E4AE35569}">
      <dsp:nvSpPr>
        <dsp:cNvPr id="0" name=""/>
        <dsp:cNvSpPr/>
      </dsp:nvSpPr>
      <dsp:spPr>
        <a:xfrm>
          <a:off x="1339515" y="569294"/>
          <a:ext cx="4239585" cy="19757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Sayed Mahmud</a:t>
          </a:r>
        </a:p>
      </dsp:txBody>
      <dsp:txXfrm>
        <a:off x="1339515" y="569294"/>
        <a:ext cx="4239585" cy="569294"/>
      </dsp:txXfrm>
    </dsp:sp>
    <dsp:sp modelId="{EF03A399-C94C-45F8-8566-F11FBE44282B}">
      <dsp:nvSpPr>
        <dsp:cNvPr id="0" name=""/>
        <dsp:cNvSpPr/>
      </dsp:nvSpPr>
      <dsp:spPr>
        <a:xfrm>
          <a:off x="703245" y="1138588"/>
          <a:ext cx="1272539" cy="127253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6BC2E-D7D8-43FA-A527-E5A27212B00C}">
      <dsp:nvSpPr>
        <dsp:cNvPr id="0" name=""/>
        <dsp:cNvSpPr/>
      </dsp:nvSpPr>
      <dsp:spPr>
        <a:xfrm>
          <a:off x="1339515" y="1138588"/>
          <a:ext cx="4239585" cy="12725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ID-193313006</a:t>
          </a:r>
        </a:p>
      </dsp:txBody>
      <dsp:txXfrm>
        <a:off x="1339515" y="1138588"/>
        <a:ext cx="4239585" cy="569294"/>
      </dsp:txXfrm>
    </dsp:sp>
    <dsp:sp modelId="{EE30E6AF-1097-444B-987C-CBCFACABAA3A}">
      <dsp:nvSpPr>
        <dsp:cNvPr id="0" name=""/>
        <dsp:cNvSpPr/>
      </dsp:nvSpPr>
      <dsp:spPr>
        <a:xfrm>
          <a:off x="1054868" y="1707882"/>
          <a:ext cx="569294" cy="56929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0DC5D-D784-4832-A09A-AB68C976FEB4}">
      <dsp:nvSpPr>
        <dsp:cNvPr id="0" name=""/>
        <dsp:cNvSpPr/>
      </dsp:nvSpPr>
      <dsp:spPr>
        <a:xfrm>
          <a:off x="1339515" y="1707882"/>
          <a:ext cx="4239585" cy="5692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Batch -6th</a:t>
          </a:r>
        </a:p>
      </dsp:txBody>
      <dsp:txXfrm>
        <a:off x="1339515" y="1707882"/>
        <a:ext cx="4239585" cy="56929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59DAF-069F-48CD-BF5C-FA5F3C2B57D7}">
      <dsp:nvSpPr>
        <dsp:cNvPr id="0" name=""/>
        <dsp:cNvSpPr/>
      </dsp:nvSpPr>
      <dsp:spPr>
        <a:xfrm>
          <a:off x="1263" y="697430"/>
          <a:ext cx="4600548" cy="23002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Therefore, currency converter is developed and is used for knowing the currency’s value.</a:t>
          </a:r>
        </a:p>
      </dsp:txBody>
      <dsp:txXfrm>
        <a:off x="68636" y="764803"/>
        <a:ext cx="4465802" cy="2165528"/>
      </dsp:txXfrm>
    </dsp:sp>
    <dsp:sp modelId="{891295C7-F280-4DBF-8362-38D598D62A1A}">
      <dsp:nvSpPr>
        <dsp:cNvPr id="0" name=""/>
        <dsp:cNvSpPr/>
      </dsp:nvSpPr>
      <dsp:spPr>
        <a:xfrm>
          <a:off x="5751949" y="697430"/>
          <a:ext cx="4600548" cy="2300274"/>
        </a:xfrm>
        <a:prstGeom prst="roundRect">
          <a:avLst>
            <a:gd name="adj" fmla="val 10000"/>
          </a:avLst>
        </a:prstGeom>
        <a:solidFill>
          <a:schemeClr val="accent2">
            <a:hueOff val="838775"/>
            <a:satOff val="-7923"/>
            <a:lumOff val="-82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It can be further developed by including more currency options and by shown currency value tables for the user</a:t>
          </a:r>
        </a:p>
      </dsp:txBody>
      <dsp:txXfrm>
        <a:off x="5819322" y="764803"/>
        <a:ext cx="4465802" cy="2165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0BF77-20EB-4E62-9044-634B6675A310}">
      <dsp:nvSpPr>
        <dsp:cNvPr id="0" name=""/>
        <dsp:cNvSpPr/>
      </dsp:nvSpPr>
      <dsp:spPr>
        <a:xfrm>
          <a:off x="1962764" y="0"/>
          <a:ext cx="6428231" cy="132632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b="1" i="0" kern="1200" dirty="0"/>
            <a:t>Abstract</a:t>
          </a:r>
          <a:endParaRPr lang="en-US" sz="6400" kern="1200" dirty="0"/>
        </a:p>
      </dsp:txBody>
      <dsp:txXfrm>
        <a:off x="2027510" y="64746"/>
        <a:ext cx="6298739" cy="11968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A10C8-2435-488D-8855-78967FFD8486}">
      <dsp:nvSpPr>
        <dsp:cNvPr id="0" name=""/>
        <dsp:cNvSpPr/>
      </dsp:nvSpPr>
      <dsp:spPr>
        <a:xfrm>
          <a:off x="0" y="52427"/>
          <a:ext cx="10353761" cy="13803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 finance, an exchange rate between two currencies is the rate at which one currency will be exchange for another.</a:t>
          </a:r>
        </a:p>
      </dsp:txBody>
      <dsp:txXfrm>
        <a:off x="67381" y="119808"/>
        <a:ext cx="10218999" cy="1245545"/>
      </dsp:txXfrm>
    </dsp:sp>
    <dsp:sp modelId="{3E2E0A52-8194-4D63-95F7-7C71387EA910}">
      <dsp:nvSpPr>
        <dsp:cNvPr id="0" name=""/>
        <dsp:cNvSpPr/>
      </dsp:nvSpPr>
      <dsp:spPr>
        <a:xfrm>
          <a:off x="0" y="1507614"/>
          <a:ext cx="10353761" cy="13803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is useful tool which gives us the value of certain amount of one currency to different currency</a:t>
          </a:r>
        </a:p>
      </dsp:txBody>
      <dsp:txXfrm>
        <a:off x="67381" y="1574995"/>
        <a:ext cx="10218999" cy="1245545"/>
      </dsp:txXfrm>
    </dsp:sp>
    <dsp:sp modelId="{E5F4ED45-2B85-4F17-9D0C-011E8D298D9D}">
      <dsp:nvSpPr>
        <dsp:cNvPr id="0" name=""/>
        <dsp:cNvSpPr/>
      </dsp:nvSpPr>
      <dsp:spPr>
        <a:xfrm>
          <a:off x="0" y="2962802"/>
          <a:ext cx="10353761" cy="13803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 this project we are going to display a tools window in which currency options are given and the conversion value is displayed in the result window</a:t>
          </a:r>
        </a:p>
      </dsp:txBody>
      <dsp:txXfrm>
        <a:off x="67381" y="3030183"/>
        <a:ext cx="10218999" cy="12455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4BC44-494F-4E78-A9A4-B22065B4BE0D}">
      <dsp:nvSpPr>
        <dsp:cNvPr id="0" name=""/>
        <dsp:cNvSpPr/>
      </dsp:nvSpPr>
      <dsp:spPr>
        <a:xfrm>
          <a:off x="0" y="7960"/>
          <a:ext cx="10353761" cy="13104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1" i="0" kern="1200" dirty="0"/>
            <a:t>Table of contents</a:t>
          </a:r>
          <a:endParaRPr lang="en-US" sz="5600" kern="1200" dirty="0"/>
        </a:p>
      </dsp:txBody>
      <dsp:txXfrm>
        <a:off x="63968" y="71928"/>
        <a:ext cx="10225825" cy="11824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F06E5-874E-45FD-9CE7-7FA919B3EC2B}">
      <dsp:nvSpPr>
        <dsp:cNvPr id="0" name=""/>
        <dsp:cNvSpPr/>
      </dsp:nvSpPr>
      <dsp:spPr>
        <a:xfrm>
          <a:off x="791951" y="1281"/>
          <a:ext cx="2307857" cy="13847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</a:t>
          </a:r>
        </a:p>
      </dsp:txBody>
      <dsp:txXfrm>
        <a:off x="832508" y="41838"/>
        <a:ext cx="2226743" cy="1303600"/>
      </dsp:txXfrm>
    </dsp:sp>
    <dsp:sp modelId="{BB361394-5F16-4113-8C4B-E0B6D3450E4A}">
      <dsp:nvSpPr>
        <dsp:cNvPr id="0" name=""/>
        <dsp:cNvSpPr/>
      </dsp:nvSpPr>
      <dsp:spPr>
        <a:xfrm>
          <a:off x="3302900" y="407464"/>
          <a:ext cx="489265" cy="572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302900" y="521934"/>
        <a:ext cx="342486" cy="343408"/>
      </dsp:txXfrm>
    </dsp:sp>
    <dsp:sp modelId="{D859038A-F5EC-4D34-8E75-2B13AD091292}">
      <dsp:nvSpPr>
        <dsp:cNvPr id="0" name=""/>
        <dsp:cNvSpPr/>
      </dsp:nvSpPr>
      <dsp:spPr>
        <a:xfrm>
          <a:off x="4022952" y="1281"/>
          <a:ext cx="2307857" cy="1384714"/>
        </a:xfrm>
        <a:prstGeom prst="roundRect">
          <a:avLst>
            <a:gd name="adj" fmla="val 10000"/>
          </a:avLst>
        </a:prstGeom>
        <a:solidFill>
          <a:schemeClr val="accent5">
            <a:hueOff val="-759918"/>
            <a:satOff val="803"/>
            <a:lumOff val="-14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Algorithm</a:t>
          </a:r>
        </a:p>
      </dsp:txBody>
      <dsp:txXfrm>
        <a:off x="4063509" y="41838"/>
        <a:ext cx="2226743" cy="1303600"/>
      </dsp:txXfrm>
    </dsp:sp>
    <dsp:sp modelId="{A36E02BA-4924-463C-872B-63F65F1CAC97}">
      <dsp:nvSpPr>
        <dsp:cNvPr id="0" name=""/>
        <dsp:cNvSpPr/>
      </dsp:nvSpPr>
      <dsp:spPr>
        <a:xfrm>
          <a:off x="6533901" y="407464"/>
          <a:ext cx="489265" cy="572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13224"/>
            <a:satOff val="1071"/>
            <a:lumOff val="-19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33901" y="521934"/>
        <a:ext cx="342486" cy="343408"/>
      </dsp:txXfrm>
    </dsp:sp>
    <dsp:sp modelId="{0B93B052-9F01-4845-8E80-32D7023DCCD2}">
      <dsp:nvSpPr>
        <dsp:cNvPr id="0" name=""/>
        <dsp:cNvSpPr/>
      </dsp:nvSpPr>
      <dsp:spPr>
        <a:xfrm>
          <a:off x="7253952" y="1281"/>
          <a:ext cx="2307857" cy="1384714"/>
        </a:xfrm>
        <a:prstGeom prst="roundRect">
          <a:avLst>
            <a:gd name="adj" fmla="val 10000"/>
          </a:avLst>
        </a:prstGeom>
        <a:solidFill>
          <a:schemeClr val="accent5">
            <a:hueOff val="-1519836"/>
            <a:satOff val="1607"/>
            <a:lumOff val="-29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Flowchart</a:t>
          </a:r>
        </a:p>
      </dsp:txBody>
      <dsp:txXfrm>
        <a:off x="7294509" y="41838"/>
        <a:ext cx="2226743" cy="1303600"/>
      </dsp:txXfrm>
    </dsp:sp>
    <dsp:sp modelId="{DA8E97F8-CF6C-4167-9165-FD710F42302C}">
      <dsp:nvSpPr>
        <dsp:cNvPr id="0" name=""/>
        <dsp:cNvSpPr/>
      </dsp:nvSpPr>
      <dsp:spPr>
        <a:xfrm rot="5400000">
          <a:off x="8163248" y="1547546"/>
          <a:ext cx="489265" cy="572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026448"/>
            <a:satOff val="2142"/>
            <a:lumOff val="-39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-5400000">
        <a:off x="8236177" y="1589088"/>
        <a:ext cx="343408" cy="342486"/>
      </dsp:txXfrm>
    </dsp:sp>
    <dsp:sp modelId="{C9691243-6836-4262-81B4-7DB635976075}">
      <dsp:nvSpPr>
        <dsp:cNvPr id="0" name=""/>
        <dsp:cNvSpPr/>
      </dsp:nvSpPr>
      <dsp:spPr>
        <a:xfrm>
          <a:off x="7253952" y="2309139"/>
          <a:ext cx="2307857" cy="1384714"/>
        </a:xfrm>
        <a:prstGeom prst="roundRect">
          <a:avLst>
            <a:gd name="adj" fmla="val 10000"/>
          </a:avLst>
        </a:prstGeom>
        <a:solidFill>
          <a:schemeClr val="accent5">
            <a:hueOff val="-2279754"/>
            <a:satOff val="2410"/>
            <a:lumOff val="-44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Coding</a:t>
          </a:r>
        </a:p>
      </dsp:txBody>
      <dsp:txXfrm>
        <a:off x="7294509" y="2349696"/>
        <a:ext cx="2226743" cy="1303600"/>
      </dsp:txXfrm>
    </dsp:sp>
    <dsp:sp modelId="{CA0E38EA-4936-4C93-8D02-9A3E127ED334}">
      <dsp:nvSpPr>
        <dsp:cNvPr id="0" name=""/>
        <dsp:cNvSpPr/>
      </dsp:nvSpPr>
      <dsp:spPr>
        <a:xfrm rot="10800000">
          <a:off x="6561595" y="2715322"/>
          <a:ext cx="489265" cy="572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039673"/>
            <a:satOff val="3213"/>
            <a:lumOff val="-58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6708374" y="2829792"/>
        <a:ext cx="342486" cy="343408"/>
      </dsp:txXfrm>
    </dsp:sp>
    <dsp:sp modelId="{02FAA178-C3AD-45A9-92AF-CD8F1F1CAE0C}">
      <dsp:nvSpPr>
        <dsp:cNvPr id="0" name=""/>
        <dsp:cNvSpPr/>
      </dsp:nvSpPr>
      <dsp:spPr>
        <a:xfrm>
          <a:off x="4022952" y="2309139"/>
          <a:ext cx="2307857" cy="1384714"/>
        </a:xfrm>
        <a:prstGeom prst="roundRect">
          <a:avLst>
            <a:gd name="adj" fmla="val 10000"/>
          </a:avLst>
        </a:prstGeom>
        <a:solidFill>
          <a:schemeClr val="accent5">
            <a:hueOff val="-3039673"/>
            <a:satOff val="3213"/>
            <a:lumOff val="-58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Conclusion</a:t>
          </a:r>
        </a:p>
      </dsp:txBody>
      <dsp:txXfrm>
        <a:off x="4063509" y="2349696"/>
        <a:ext cx="2226743" cy="1303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093EB-6BA9-4D90-B246-ED336D8EA30E}">
      <dsp:nvSpPr>
        <dsp:cNvPr id="0" name=""/>
        <dsp:cNvSpPr/>
      </dsp:nvSpPr>
      <dsp:spPr>
        <a:xfrm>
          <a:off x="2262536" y="0"/>
          <a:ext cx="5828687" cy="13263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b="1" i="0" kern="1200"/>
            <a:t>Introduction</a:t>
          </a:r>
          <a:endParaRPr lang="en-US" sz="6400" kern="1200"/>
        </a:p>
      </dsp:txBody>
      <dsp:txXfrm>
        <a:off x="2327282" y="64746"/>
        <a:ext cx="5699195" cy="11968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ADCE6-3528-416A-BE8D-A1CF4ED994E7}">
      <dsp:nvSpPr>
        <dsp:cNvPr id="0" name=""/>
        <dsp:cNvSpPr/>
      </dsp:nvSpPr>
      <dsp:spPr>
        <a:xfrm>
          <a:off x="0" y="25643"/>
          <a:ext cx="10353761" cy="117237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Currency converter is a tool used to convert one country’s currency to another.</a:t>
          </a:r>
        </a:p>
      </dsp:txBody>
      <dsp:txXfrm>
        <a:off x="57231" y="82874"/>
        <a:ext cx="10239299" cy="1057914"/>
      </dsp:txXfrm>
    </dsp:sp>
    <dsp:sp modelId="{293B0379-3880-4F7D-A062-95B7DF4DFFA3}">
      <dsp:nvSpPr>
        <dsp:cNvPr id="0" name=""/>
        <dsp:cNvSpPr/>
      </dsp:nvSpPr>
      <dsp:spPr>
        <a:xfrm>
          <a:off x="0" y="1261379"/>
          <a:ext cx="10353761" cy="117237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this project by the knowledge of usage of currency converter a program is designed in java language.</a:t>
          </a:r>
        </a:p>
      </dsp:txBody>
      <dsp:txXfrm>
        <a:off x="57231" y="1318610"/>
        <a:ext cx="10239299" cy="1057914"/>
      </dsp:txXfrm>
    </dsp:sp>
    <dsp:sp modelId="{D56BCF1E-32C6-41D8-A118-3C8E2EB43FEF}">
      <dsp:nvSpPr>
        <dsp:cNvPr id="0" name=""/>
        <dsp:cNvSpPr/>
      </dsp:nvSpPr>
      <dsp:spPr>
        <a:xfrm>
          <a:off x="0" y="2497116"/>
          <a:ext cx="10353761" cy="117237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this currency converter application, it is going to display a window where u can input the currency for the exchange rate of another currencies in the form of table.</a:t>
          </a:r>
        </a:p>
      </dsp:txBody>
      <dsp:txXfrm>
        <a:off x="57231" y="2554347"/>
        <a:ext cx="10239299" cy="10579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F45BA-0B33-4DE1-85B6-B18C216485B4}">
      <dsp:nvSpPr>
        <dsp:cNvPr id="0" name=""/>
        <dsp:cNvSpPr/>
      </dsp:nvSpPr>
      <dsp:spPr>
        <a:xfrm>
          <a:off x="0" y="7960"/>
          <a:ext cx="10353761" cy="1310400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alpha val="9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1" i="0" kern="1200" dirty="0"/>
            <a:t>Algorithm</a:t>
          </a:r>
          <a:endParaRPr lang="en-US" sz="5600" kern="1200" dirty="0"/>
        </a:p>
      </dsp:txBody>
      <dsp:txXfrm>
        <a:off x="63968" y="71928"/>
        <a:ext cx="10225825" cy="118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85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24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0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0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28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81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3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0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2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5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1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655B-2F01-4D51-86DA-BD29BDFAB258}" type="datetimeFigureOut">
              <a:rPr lang="en-US" smtClean="0"/>
              <a:t>08-Apr-2022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2506-5F6C-4FBD-AD8E-2B6011E3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3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3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2.jp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EA5E8DA-103F-4503-B7BD-21965AF0B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388439"/>
              </p:ext>
            </p:extLst>
          </p:nvPr>
        </p:nvGraphicFramePr>
        <p:xfrm>
          <a:off x="1144754" y="401053"/>
          <a:ext cx="10694320" cy="2101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28AC31D-59E4-4B33-88A7-FEBF181C65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986687"/>
              </p:ext>
            </p:extLst>
          </p:nvPr>
        </p:nvGraphicFramePr>
        <p:xfrm>
          <a:off x="2570287" y="4026568"/>
          <a:ext cx="5579101" cy="2679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1702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720CEE0-BD00-4F6D-B402-0DA302BBA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0038107"/>
              </p:ext>
            </p:extLst>
          </p:nvPr>
        </p:nvGraphicFramePr>
        <p:xfrm>
          <a:off x="913796" y="176463"/>
          <a:ext cx="10353761" cy="132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58F2-CB30-47F7-A24F-2B14EB984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19600"/>
            <a:ext cx="10353762" cy="4938399"/>
          </a:xfrm>
        </p:spPr>
        <p:txBody>
          <a:bodyPr>
            <a:noAutofit/>
          </a:bodyPr>
          <a:lstStyle/>
          <a:p>
            <a:r>
              <a:rPr lang="en-US" sz="1800" dirty="0" err="1"/>
              <a:t>b1.addActionListener</a:t>
            </a:r>
            <a:r>
              <a:rPr lang="en-US" sz="1800" dirty="0"/>
              <a:t>(new ActionListener() {</a:t>
            </a:r>
          </a:p>
          <a:p>
            <a:r>
              <a:rPr lang="en-US" sz="1800" dirty="0"/>
              <a:t>            public void </a:t>
            </a:r>
            <a:r>
              <a:rPr lang="en-US" sz="1800" dirty="0" err="1"/>
              <a:t>actionPerformed</a:t>
            </a:r>
            <a:r>
              <a:rPr lang="en-US" sz="1800" dirty="0"/>
              <a:t>(</a:t>
            </a:r>
            <a:r>
              <a:rPr lang="en-US" sz="1800" dirty="0" err="1"/>
              <a:t>ActionEvent</a:t>
            </a:r>
            <a:r>
              <a:rPr lang="en-US" sz="1800" dirty="0"/>
              <a:t> e)</a:t>
            </a:r>
          </a:p>
          <a:p>
            <a:r>
              <a:rPr lang="en-US" sz="1800" dirty="0"/>
              <a:t>            { </a:t>
            </a:r>
          </a:p>
          <a:p>
            <a:r>
              <a:rPr lang="en-US" sz="1800" dirty="0"/>
              <a:t>double d = </a:t>
            </a:r>
            <a:r>
              <a:rPr lang="en-US" sz="1800" dirty="0" err="1"/>
              <a:t>Double.parseDouble</a:t>
            </a:r>
            <a:r>
              <a:rPr lang="en-US" sz="1800" dirty="0"/>
              <a:t>(</a:t>
            </a:r>
            <a:r>
              <a:rPr lang="en-US" sz="1800" dirty="0" err="1"/>
              <a:t>t1.getText</a:t>
            </a:r>
            <a:r>
              <a:rPr lang="en-US" sz="1800" dirty="0"/>
              <a:t>());</a:t>
            </a:r>
          </a:p>
          <a:p>
            <a:r>
              <a:rPr lang="en-US" sz="1800" dirty="0"/>
              <a:t>double </a:t>
            </a:r>
            <a:r>
              <a:rPr lang="en-US" sz="1800" dirty="0" err="1"/>
              <a:t>d1</a:t>
            </a:r>
            <a:r>
              <a:rPr lang="en-US" sz="1800" dirty="0"/>
              <a:t> = (d / 65); String </a:t>
            </a:r>
            <a:r>
              <a:rPr lang="en-US" sz="1800" dirty="0" err="1"/>
              <a:t>str1</a:t>
            </a:r>
            <a:r>
              <a:rPr lang="en-US" sz="1800" dirty="0"/>
              <a:t> = </a:t>
            </a:r>
            <a:r>
              <a:rPr lang="en-US" sz="1800" dirty="0" err="1"/>
              <a:t>String.valueOf</a:t>
            </a:r>
            <a:r>
              <a:rPr lang="en-US" sz="1800" dirty="0"/>
              <a:t>(</a:t>
            </a:r>
            <a:r>
              <a:rPr lang="en-US" sz="1800" dirty="0" err="1"/>
              <a:t>d1</a:t>
            </a:r>
            <a:r>
              <a:rPr lang="en-US" sz="1800" dirty="0"/>
              <a:t>); </a:t>
            </a:r>
            <a:r>
              <a:rPr lang="en-US" sz="1800" dirty="0" err="1"/>
              <a:t>t2.setText</a:t>
            </a:r>
            <a:r>
              <a:rPr lang="en-US" sz="1800" dirty="0"/>
              <a:t>(</a:t>
            </a:r>
            <a:r>
              <a:rPr lang="en-US" sz="1800" dirty="0" err="1"/>
              <a:t>str1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    }});</a:t>
            </a:r>
          </a:p>
          <a:p>
            <a:r>
              <a:rPr lang="en-US" sz="1800" dirty="0" err="1"/>
              <a:t>b2.addActionListener</a:t>
            </a:r>
            <a:r>
              <a:rPr lang="en-US" sz="1800" dirty="0"/>
              <a:t>(new ActionListener() {</a:t>
            </a:r>
          </a:p>
          <a:p>
            <a:r>
              <a:rPr lang="en-US" sz="1800" dirty="0"/>
              <a:t>            public void </a:t>
            </a:r>
            <a:r>
              <a:rPr lang="en-US" sz="1800" dirty="0" err="1"/>
              <a:t>actionPerformed</a:t>
            </a:r>
            <a:r>
              <a:rPr lang="en-US" sz="1800" dirty="0"/>
              <a:t>(</a:t>
            </a:r>
            <a:r>
              <a:rPr lang="en-US" sz="1800" dirty="0" err="1"/>
              <a:t>ActionEvent</a:t>
            </a:r>
            <a:r>
              <a:rPr lang="en-US" sz="1800" dirty="0"/>
              <a:t> e)</a:t>
            </a:r>
          </a:p>
          <a:p>
            <a:r>
              <a:rPr lang="en-US" sz="1800" dirty="0"/>
              <a:t>            { double </a:t>
            </a:r>
            <a:r>
              <a:rPr lang="en-US" sz="1800" dirty="0" err="1"/>
              <a:t>d2</a:t>
            </a:r>
            <a:r>
              <a:rPr lang="en-US" sz="1800" dirty="0"/>
              <a:t> = </a:t>
            </a:r>
            <a:r>
              <a:rPr lang="en-US" sz="1800" dirty="0" err="1"/>
              <a:t>Double.parseDouble</a:t>
            </a:r>
            <a:r>
              <a:rPr lang="en-US" sz="1800" dirty="0"/>
              <a:t>(</a:t>
            </a:r>
            <a:r>
              <a:rPr lang="en-US" sz="1800" dirty="0" err="1"/>
              <a:t>t2.getText</a:t>
            </a:r>
            <a:r>
              <a:rPr lang="en-US" sz="1800" dirty="0"/>
              <a:t>());</a:t>
            </a:r>
          </a:p>
          <a:p>
            <a:r>
              <a:rPr lang="en-US" sz="1800" dirty="0"/>
              <a:t>float </a:t>
            </a:r>
            <a:r>
              <a:rPr lang="en-US" sz="1800" dirty="0" err="1"/>
              <a:t>d3</a:t>
            </a:r>
            <a:r>
              <a:rPr lang="en-US" sz="1800" dirty="0"/>
              <a:t> = (float) (</a:t>
            </a:r>
            <a:r>
              <a:rPr lang="en-US" sz="1800" dirty="0" err="1"/>
              <a:t>d2</a:t>
            </a:r>
            <a:r>
              <a:rPr lang="en-US" sz="1800" dirty="0"/>
              <a:t> * 65); String </a:t>
            </a:r>
            <a:r>
              <a:rPr lang="en-US" sz="1800" dirty="0" err="1"/>
              <a:t>str2</a:t>
            </a:r>
            <a:r>
              <a:rPr lang="en-US" sz="1800" dirty="0"/>
              <a:t> = </a:t>
            </a:r>
            <a:r>
              <a:rPr lang="en-US" sz="1800" dirty="0" err="1"/>
              <a:t>String.valueOf</a:t>
            </a:r>
            <a:r>
              <a:rPr lang="en-US" sz="1800" dirty="0"/>
              <a:t>(</a:t>
            </a:r>
            <a:r>
              <a:rPr lang="en-US" sz="1800" dirty="0" err="1"/>
              <a:t>d3</a:t>
            </a:r>
            <a:r>
              <a:rPr lang="en-US" sz="1800" dirty="0"/>
              <a:t>); </a:t>
            </a:r>
            <a:r>
              <a:rPr lang="en-US" sz="1800" dirty="0" err="1"/>
              <a:t>t1.setText</a:t>
            </a:r>
            <a:r>
              <a:rPr lang="en-US" sz="1800" dirty="0"/>
              <a:t>(</a:t>
            </a:r>
            <a:r>
              <a:rPr lang="en-US" sz="1800" dirty="0" err="1"/>
              <a:t>str2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    }});</a:t>
            </a:r>
          </a:p>
        </p:txBody>
      </p:sp>
    </p:spTree>
    <p:extLst>
      <p:ext uri="{BB962C8B-B14F-4D97-AF65-F5344CB8AC3E}">
        <p14:creationId xmlns:p14="http://schemas.microsoft.com/office/powerpoint/2010/main" val="349714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E9F499-8FFE-4F9B-8987-05DE55FB8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3417206"/>
              </p:ext>
            </p:extLst>
          </p:nvPr>
        </p:nvGraphicFramePr>
        <p:xfrm>
          <a:off x="913794" y="160421"/>
          <a:ext cx="10353761" cy="132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5415-9C9B-4967-BD5B-B6FC815D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59180"/>
            <a:ext cx="10353762" cy="50988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err="1"/>
              <a:t>b3.addActionListener</a:t>
            </a:r>
            <a:r>
              <a:rPr lang="en-US" sz="1700" dirty="0"/>
              <a:t>(new ActionListener() {public void </a:t>
            </a:r>
            <a:r>
              <a:rPr lang="en-US" sz="1700" dirty="0" err="1"/>
              <a:t>actionPerformed</a:t>
            </a:r>
            <a:r>
              <a:rPr lang="en-US" sz="1700" dirty="0"/>
              <a:t>(</a:t>
            </a:r>
            <a:r>
              <a:rPr lang="en-US" sz="1700" dirty="0" err="1"/>
              <a:t>ActionEvent</a:t>
            </a:r>
            <a:r>
              <a:rPr lang="en-US" sz="1700" dirty="0"/>
              <a:t> e) </a:t>
            </a:r>
          </a:p>
          <a:p>
            <a:pPr marL="0" indent="0">
              <a:buNone/>
            </a:pPr>
            <a:r>
              <a:rPr lang="en-US" sz="1700" dirty="0"/>
              <a:t>{ </a:t>
            </a:r>
            <a:r>
              <a:rPr lang="en-US" sz="1700" dirty="0" err="1"/>
              <a:t>f.dispose</a:t>
            </a:r>
            <a:r>
              <a:rPr lang="en-US" sz="1700" dirty="0"/>
              <a:t>();</a:t>
            </a:r>
          </a:p>
          <a:p>
            <a:pPr marL="0" indent="0">
              <a:buNone/>
            </a:pPr>
            <a:r>
              <a:rPr lang="en-US" sz="1700" dirty="0"/>
              <a:t>            }});</a:t>
            </a:r>
          </a:p>
          <a:p>
            <a:pPr marL="0" indent="0">
              <a:buNone/>
            </a:pPr>
            <a:r>
              <a:rPr lang="en-US" sz="1700" dirty="0" err="1"/>
              <a:t>f.addWindowListener</a:t>
            </a:r>
            <a:r>
              <a:rPr lang="en-US" sz="1700" dirty="0"/>
              <a:t>(new </a:t>
            </a:r>
            <a:r>
              <a:rPr lang="en-US" sz="1700" dirty="0" err="1"/>
              <a:t>WindowAdapter</a:t>
            </a:r>
            <a:r>
              <a:rPr lang="en-US" sz="1700" dirty="0"/>
              <a:t>() {public void </a:t>
            </a:r>
            <a:r>
              <a:rPr lang="en-US" sz="1700" dirty="0" err="1"/>
              <a:t>windowClosing</a:t>
            </a:r>
            <a:r>
              <a:rPr lang="en-US" sz="1700" dirty="0"/>
              <a:t>(</a:t>
            </a:r>
            <a:r>
              <a:rPr lang="en-US" sz="1700" dirty="0" err="1"/>
              <a:t>WindowEvent</a:t>
            </a:r>
            <a:r>
              <a:rPr lang="en-US" sz="1700" dirty="0"/>
              <a:t> e)</a:t>
            </a:r>
          </a:p>
          <a:p>
            <a:pPr marL="0" indent="0">
              <a:buNone/>
            </a:pPr>
            <a:r>
              <a:rPr lang="en-US" sz="1700" dirty="0"/>
              <a:t>            { </a:t>
            </a:r>
            <a:r>
              <a:rPr lang="en-US" sz="1700" dirty="0" err="1"/>
              <a:t>System.exit</a:t>
            </a:r>
            <a:r>
              <a:rPr lang="en-US" sz="1700" dirty="0"/>
              <a:t>(0);}</a:t>
            </a:r>
          </a:p>
          <a:p>
            <a:pPr marL="0" indent="0">
              <a:buNone/>
            </a:pPr>
            <a:r>
              <a:rPr lang="en-US" sz="1700" dirty="0"/>
              <a:t>        });</a:t>
            </a:r>
          </a:p>
          <a:p>
            <a:pPr marL="0" indent="0">
              <a:buNone/>
            </a:pPr>
            <a:r>
              <a:rPr lang="en-US" sz="1700" dirty="0" err="1"/>
              <a:t>f.add</a:t>
            </a:r>
            <a:r>
              <a:rPr lang="en-US" sz="1700" dirty="0"/>
              <a:t>(</a:t>
            </a:r>
            <a:r>
              <a:rPr lang="en-US" sz="1700" dirty="0" err="1"/>
              <a:t>l1</a:t>
            </a:r>
            <a:r>
              <a:rPr lang="en-US" sz="1700" dirty="0"/>
              <a:t>); </a:t>
            </a:r>
            <a:r>
              <a:rPr lang="en-US" sz="1700" dirty="0" err="1"/>
              <a:t>f.add</a:t>
            </a:r>
            <a:r>
              <a:rPr lang="en-US" sz="1700" dirty="0"/>
              <a:t>(</a:t>
            </a:r>
            <a:r>
              <a:rPr lang="en-US" sz="1700" dirty="0" err="1"/>
              <a:t>t1</a:t>
            </a:r>
            <a:r>
              <a:rPr lang="en-US" sz="1700" dirty="0"/>
              <a:t>); </a:t>
            </a:r>
            <a:r>
              <a:rPr lang="en-US" sz="1700" dirty="0" err="1"/>
              <a:t>f.add</a:t>
            </a:r>
            <a:r>
              <a:rPr lang="en-US" sz="1700" dirty="0"/>
              <a:t>(</a:t>
            </a:r>
            <a:r>
              <a:rPr lang="en-US" sz="1700" dirty="0" err="1"/>
              <a:t>l2</a:t>
            </a:r>
            <a:r>
              <a:rPr lang="en-US" sz="1700" dirty="0"/>
              <a:t>); </a:t>
            </a:r>
            <a:r>
              <a:rPr lang="en-US" sz="1700" dirty="0" err="1"/>
              <a:t>f.add</a:t>
            </a:r>
            <a:r>
              <a:rPr lang="en-US" sz="1700" dirty="0"/>
              <a:t>(</a:t>
            </a:r>
            <a:r>
              <a:rPr lang="en-US" sz="1700" dirty="0" err="1"/>
              <a:t>t2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        </a:t>
            </a:r>
            <a:r>
              <a:rPr lang="en-US" sz="1700" dirty="0" err="1"/>
              <a:t>f.add</a:t>
            </a:r>
            <a:r>
              <a:rPr lang="en-US" sz="1700" dirty="0"/>
              <a:t>(</a:t>
            </a:r>
            <a:r>
              <a:rPr lang="en-US" sz="1700" dirty="0" err="1"/>
              <a:t>b1</a:t>
            </a:r>
            <a:r>
              <a:rPr lang="en-US" sz="1700" dirty="0"/>
              <a:t>); </a:t>
            </a:r>
            <a:r>
              <a:rPr lang="en-US" sz="1700" dirty="0" err="1"/>
              <a:t>f.add</a:t>
            </a:r>
            <a:r>
              <a:rPr lang="en-US" sz="1700" dirty="0"/>
              <a:t>(</a:t>
            </a:r>
            <a:r>
              <a:rPr lang="en-US" sz="1700" dirty="0" err="1"/>
              <a:t>b2</a:t>
            </a:r>
            <a:r>
              <a:rPr lang="en-US" sz="1700" dirty="0"/>
              <a:t>); </a:t>
            </a:r>
            <a:r>
              <a:rPr lang="en-US" sz="1700" dirty="0" err="1"/>
              <a:t>f.add</a:t>
            </a:r>
            <a:r>
              <a:rPr lang="en-US" sz="1700" dirty="0"/>
              <a:t>(</a:t>
            </a:r>
            <a:r>
              <a:rPr lang="en-US" sz="1700" dirty="0" err="1"/>
              <a:t>b3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        </a:t>
            </a:r>
            <a:r>
              <a:rPr lang="en-US" sz="1700" dirty="0" err="1"/>
              <a:t>f.setLayout</a:t>
            </a:r>
            <a:r>
              <a:rPr lang="en-US" sz="1700" dirty="0"/>
              <a:t>(null); </a:t>
            </a:r>
            <a:r>
              <a:rPr lang="en-US" sz="1700" dirty="0" err="1"/>
              <a:t>f.setSize</a:t>
            </a:r>
            <a:r>
              <a:rPr lang="en-US" sz="1700" dirty="0"/>
              <a:t>(400, 300);  </a:t>
            </a:r>
            <a:r>
              <a:rPr lang="en-US" sz="1700" dirty="0" err="1"/>
              <a:t>f.setVisible</a:t>
            </a:r>
            <a:r>
              <a:rPr lang="en-US" sz="1700" dirty="0"/>
              <a:t>(true);}</a:t>
            </a:r>
          </a:p>
          <a:p>
            <a:pPr marL="0" indent="0">
              <a:buNone/>
            </a:pPr>
            <a:r>
              <a:rPr lang="en-US" sz="1700" dirty="0"/>
              <a:t>public static void main(String </a:t>
            </a:r>
            <a:r>
              <a:rPr lang="en-US" sz="1700" dirty="0" err="1"/>
              <a:t>args</a:t>
            </a:r>
            <a:r>
              <a:rPr lang="en-US" sz="1700" dirty="0"/>
              <a:t>[])</a:t>
            </a:r>
          </a:p>
          <a:p>
            <a:pPr marL="0" indent="0">
              <a:buNone/>
            </a:pPr>
            <a:r>
              <a:rPr lang="en-US" sz="1700" dirty="0"/>
              <a:t>    {converter();}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39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CF3E141-81BD-4651-97EF-D3A570108678}"/>
              </a:ext>
            </a:extLst>
          </p:cNvPr>
          <p:cNvGraphicFramePr/>
          <p:nvPr/>
        </p:nvGraphicFramePr>
        <p:xfrm>
          <a:off x="913795" y="609600"/>
          <a:ext cx="10353761" cy="132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398B2-080C-4DE0-8728-F1FA3C104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562382" y="2289557"/>
            <a:ext cx="7848944" cy="4279686"/>
          </a:xfrm>
        </p:spPr>
      </p:pic>
    </p:spTree>
    <p:extLst>
      <p:ext uri="{BB962C8B-B14F-4D97-AF65-F5344CB8AC3E}">
        <p14:creationId xmlns:p14="http://schemas.microsoft.com/office/powerpoint/2010/main" val="303667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B9026D-8BE9-4794-9C90-C1D7F0006A96}"/>
              </a:ext>
            </a:extLst>
          </p:cNvPr>
          <p:cNvGraphicFramePr/>
          <p:nvPr/>
        </p:nvGraphicFramePr>
        <p:xfrm>
          <a:off x="913795" y="609600"/>
          <a:ext cx="10353761" cy="132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4A1DDA-4B47-41F4-BD5F-AE94EF338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157337"/>
              </p:ext>
            </p:extLst>
          </p:nvPr>
        </p:nvGraphicFramePr>
        <p:xfrm>
          <a:off x="913795" y="20960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877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449C3B-9F7F-4150-8C62-3DD940FF0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114587"/>
              </p:ext>
            </p:extLst>
          </p:nvPr>
        </p:nvGraphicFramePr>
        <p:xfrm>
          <a:off x="913795" y="609600"/>
          <a:ext cx="10353761" cy="132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166102-F13A-4B22-9446-8A6849C5E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798029"/>
              </p:ext>
            </p:extLst>
          </p:nvPr>
        </p:nvGraphicFramePr>
        <p:xfrm>
          <a:off x="913794" y="2197768"/>
          <a:ext cx="10353762" cy="439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610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DD90602-AE90-4618-9010-6D7939718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206890"/>
              </p:ext>
            </p:extLst>
          </p:nvPr>
        </p:nvGraphicFramePr>
        <p:xfrm>
          <a:off x="913795" y="609600"/>
          <a:ext cx="10353761" cy="132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991144-A8C4-401A-A53E-ED5FF12F5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12365"/>
              </p:ext>
            </p:extLst>
          </p:nvPr>
        </p:nvGraphicFramePr>
        <p:xfrm>
          <a:off x="913795" y="20960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480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F35DFC-0898-4F7F-9B7D-D6020CD34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642345"/>
              </p:ext>
            </p:extLst>
          </p:nvPr>
        </p:nvGraphicFramePr>
        <p:xfrm>
          <a:off x="913795" y="609600"/>
          <a:ext cx="10353761" cy="132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D0D63C-6039-4B5E-AD4C-FF6828F21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526904"/>
              </p:ext>
            </p:extLst>
          </p:nvPr>
        </p:nvGraphicFramePr>
        <p:xfrm>
          <a:off x="913795" y="25532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5619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4AFDE76-0EA2-475F-B823-D253CA735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644149"/>
              </p:ext>
            </p:extLst>
          </p:nvPr>
        </p:nvGraphicFramePr>
        <p:xfrm>
          <a:off x="913795" y="609600"/>
          <a:ext cx="10353761" cy="132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08CD456-AE22-4F76-A651-D1CD60985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468199"/>
              </p:ext>
            </p:extLst>
          </p:nvPr>
        </p:nvGraphicFramePr>
        <p:xfrm>
          <a:off x="913794" y="2617311"/>
          <a:ext cx="10353762" cy="4120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6385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E25CD13-8892-43DC-ADA0-02E2723DA0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021437"/>
              </p:ext>
            </p:extLst>
          </p:nvPr>
        </p:nvGraphicFramePr>
        <p:xfrm>
          <a:off x="919119" y="112295"/>
          <a:ext cx="10353761" cy="92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8CF16-9F69-45A1-A62D-794FDF8F8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42" y="1363579"/>
            <a:ext cx="9641305" cy="5382126"/>
          </a:xfrm>
        </p:spPr>
      </p:pic>
    </p:spTree>
    <p:extLst>
      <p:ext uri="{BB962C8B-B14F-4D97-AF65-F5344CB8AC3E}">
        <p14:creationId xmlns:p14="http://schemas.microsoft.com/office/powerpoint/2010/main" val="269406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B712D0F-8A26-4FAF-89AA-80A63F920B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300920"/>
              </p:ext>
            </p:extLst>
          </p:nvPr>
        </p:nvGraphicFramePr>
        <p:xfrm>
          <a:off x="913795" y="228600"/>
          <a:ext cx="10353761" cy="132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3077FC-2B62-401E-A425-8F2B348F1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890606"/>
              </p:ext>
            </p:extLst>
          </p:nvPr>
        </p:nvGraphicFramePr>
        <p:xfrm>
          <a:off x="913795" y="2096063"/>
          <a:ext cx="10353762" cy="4384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9174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69FF27-7B1E-4659-9D26-43F2C2A693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350094"/>
              </p:ext>
            </p:extLst>
          </p:nvPr>
        </p:nvGraphicFramePr>
        <p:xfrm>
          <a:off x="913795" y="609600"/>
          <a:ext cx="10353761" cy="132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D7C6-ECBB-4F06-BB9F-62908DB8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834001"/>
            <a:ext cx="10353762" cy="3069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package </a:t>
            </a:r>
            <a:r>
              <a:rPr lang="en-US" sz="2500" dirty="0" err="1"/>
              <a:t>currencyconverter</a:t>
            </a:r>
            <a:r>
              <a:rPr lang="en-US" sz="2500" dirty="0"/>
              <a:t>;</a:t>
            </a:r>
          </a:p>
          <a:p>
            <a:pPr marL="0" indent="0">
              <a:buNone/>
            </a:pPr>
            <a:r>
              <a:rPr lang="en-US" sz="2500" dirty="0"/>
              <a:t>import </a:t>
            </a:r>
            <a:r>
              <a:rPr lang="en-US" sz="2500" dirty="0" err="1"/>
              <a:t>javax.swing</a:t>
            </a:r>
            <a:r>
              <a:rPr lang="en-US" sz="2500" dirty="0"/>
              <a:t>.*;</a:t>
            </a:r>
          </a:p>
          <a:p>
            <a:pPr marL="0" indent="0">
              <a:buNone/>
            </a:pPr>
            <a:r>
              <a:rPr lang="en-US" sz="2500" dirty="0"/>
              <a:t>import </a:t>
            </a:r>
            <a:r>
              <a:rPr lang="en-US" sz="2500" dirty="0" err="1"/>
              <a:t>java.awt</a:t>
            </a:r>
            <a:r>
              <a:rPr lang="en-US" sz="2500" dirty="0"/>
              <a:t>.*;</a:t>
            </a:r>
          </a:p>
          <a:p>
            <a:pPr marL="0" indent="0">
              <a:buNone/>
            </a:pPr>
            <a:r>
              <a:rPr lang="en-US" sz="2500" dirty="0"/>
              <a:t>import </a:t>
            </a:r>
            <a:r>
              <a:rPr lang="en-US" sz="2500" dirty="0" err="1"/>
              <a:t>java.awt.event</a:t>
            </a:r>
            <a:r>
              <a:rPr lang="en-US" sz="2500" dirty="0"/>
              <a:t>.*;</a:t>
            </a:r>
          </a:p>
          <a:p>
            <a:pPr marL="0" indent="0">
              <a:buNone/>
            </a:pPr>
            <a:r>
              <a:rPr lang="en-US" sz="2500" dirty="0"/>
              <a:t>public class </a:t>
            </a:r>
            <a:r>
              <a:rPr lang="en-US" sz="2500" dirty="0" err="1"/>
              <a:t>CurrencyConverter</a:t>
            </a:r>
            <a:r>
              <a:rPr lang="en-US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213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67F904-3955-44F9-A174-F2E1156FA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6870092"/>
              </p:ext>
            </p:extLst>
          </p:nvPr>
        </p:nvGraphicFramePr>
        <p:xfrm>
          <a:off x="913795" y="144378"/>
          <a:ext cx="10353761" cy="132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0154-B94F-4724-A142-6525660C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15328"/>
            <a:ext cx="10353762" cy="4898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public static void converter()</a:t>
            </a:r>
          </a:p>
          <a:p>
            <a:pPr marL="0" indent="0">
              <a:buNone/>
            </a:pPr>
            <a:r>
              <a:rPr lang="en-US" dirty="0"/>
              <a:t>    { </a:t>
            </a:r>
            <a:r>
              <a:rPr lang="en-US" dirty="0" err="1"/>
              <a:t>JFrame</a:t>
            </a:r>
            <a:r>
              <a:rPr lang="en-US" dirty="0"/>
              <a:t> f = new </a:t>
            </a:r>
            <a:r>
              <a:rPr lang="en-US" dirty="0" err="1"/>
              <a:t>JFrame</a:t>
            </a:r>
            <a:r>
              <a:rPr lang="en-US" dirty="0"/>
              <a:t>("CONVERTER");</a:t>
            </a:r>
          </a:p>
          <a:p>
            <a:pPr marL="0" indent="0">
              <a:buNone/>
            </a:pPr>
            <a:r>
              <a:rPr lang="en-US" dirty="0" err="1"/>
              <a:t>JLabel</a:t>
            </a:r>
            <a:r>
              <a:rPr lang="en-US" dirty="0"/>
              <a:t> </a:t>
            </a:r>
            <a:r>
              <a:rPr lang="en-US" dirty="0" err="1"/>
              <a:t>l1</a:t>
            </a:r>
            <a:r>
              <a:rPr lang="en-US" dirty="0"/>
              <a:t>, </a:t>
            </a:r>
            <a:r>
              <a:rPr lang="en-US" dirty="0" err="1"/>
              <a:t>l2</a:t>
            </a:r>
            <a:r>
              <a:rPr lang="en-US" dirty="0"/>
              <a:t>; </a:t>
            </a:r>
            <a:r>
              <a:rPr lang="en-US" dirty="0" err="1"/>
              <a:t>JTextField</a:t>
            </a:r>
            <a:r>
              <a:rPr lang="en-US" dirty="0"/>
              <a:t> </a:t>
            </a:r>
            <a:r>
              <a:rPr lang="en-US" dirty="0" err="1"/>
              <a:t>t1</a:t>
            </a:r>
            <a:r>
              <a:rPr lang="en-US" dirty="0"/>
              <a:t>, </a:t>
            </a:r>
            <a:r>
              <a:rPr lang="en-US" dirty="0" err="1"/>
              <a:t>t2</a:t>
            </a:r>
            <a:r>
              <a:rPr lang="en-US" dirty="0"/>
              <a:t>; </a:t>
            </a:r>
            <a:r>
              <a:rPr lang="en-US" dirty="0" err="1"/>
              <a:t>JButton</a:t>
            </a:r>
            <a:r>
              <a:rPr lang="en-US" dirty="0"/>
              <a:t> </a:t>
            </a:r>
            <a:r>
              <a:rPr lang="en-US" dirty="0" err="1"/>
              <a:t>b1</a:t>
            </a:r>
            <a:r>
              <a:rPr lang="en-US" dirty="0"/>
              <a:t>, </a:t>
            </a:r>
            <a:r>
              <a:rPr lang="en-US" dirty="0" err="1"/>
              <a:t>b2</a:t>
            </a:r>
            <a:r>
              <a:rPr lang="en-US" dirty="0"/>
              <a:t>, </a:t>
            </a:r>
            <a:r>
              <a:rPr lang="en-US" dirty="0" err="1"/>
              <a:t>b3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l1</a:t>
            </a:r>
            <a:r>
              <a:rPr lang="en-US" dirty="0"/>
              <a:t> = new </a:t>
            </a:r>
            <a:r>
              <a:rPr lang="en-US" dirty="0" err="1"/>
              <a:t>JLabel</a:t>
            </a:r>
            <a:r>
              <a:rPr lang="en-US" dirty="0"/>
              <a:t>("Rupees:");  </a:t>
            </a:r>
            <a:r>
              <a:rPr lang="en-US" dirty="0" err="1"/>
              <a:t>l1.setBounds</a:t>
            </a:r>
            <a:r>
              <a:rPr lang="en-US" dirty="0"/>
              <a:t>(20, 40, 60, 30);  </a:t>
            </a:r>
          </a:p>
          <a:p>
            <a:pPr marL="0" indent="0">
              <a:buNone/>
            </a:pPr>
            <a:r>
              <a:rPr lang="en-US" dirty="0" err="1"/>
              <a:t>l2</a:t>
            </a:r>
            <a:r>
              <a:rPr lang="en-US" dirty="0"/>
              <a:t> = new </a:t>
            </a:r>
            <a:r>
              <a:rPr lang="en-US" dirty="0" err="1"/>
              <a:t>JLabel</a:t>
            </a:r>
            <a:r>
              <a:rPr lang="en-US" dirty="0"/>
              <a:t>("Dollars:"); </a:t>
            </a:r>
            <a:r>
              <a:rPr lang="en-US" dirty="0" err="1"/>
              <a:t>l2.setBounds</a:t>
            </a:r>
            <a:r>
              <a:rPr lang="en-US" dirty="0"/>
              <a:t>(170, 40, 60, 30);</a:t>
            </a:r>
          </a:p>
          <a:p>
            <a:pPr marL="0" indent="0">
              <a:buNone/>
            </a:pPr>
            <a:r>
              <a:rPr lang="en-US" dirty="0" err="1"/>
              <a:t>t1</a:t>
            </a:r>
            <a:r>
              <a:rPr lang="en-US" dirty="0"/>
              <a:t> = new </a:t>
            </a:r>
            <a:r>
              <a:rPr lang="en-US" dirty="0" err="1"/>
              <a:t>JTextField</a:t>
            </a:r>
            <a:r>
              <a:rPr lang="en-US" dirty="0"/>
              <a:t>("0");  </a:t>
            </a:r>
            <a:r>
              <a:rPr lang="en-US" dirty="0" err="1"/>
              <a:t>t1.setBounds</a:t>
            </a:r>
            <a:r>
              <a:rPr lang="en-US" dirty="0"/>
              <a:t>(80, 40, 50, 30); </a:t>
            </a:r>
          </a:p>
          <a:p>
            <a:pPr marL="0" indent="0">
              <a:buNone/>
            </a:pPr>
            <a:r>
              <a:rPr lang="en-US" dirty="0" err="1"/>
              <a:t>t2</a:t>
            </a:r>
            <a:r>
              <a:rPr lang="en-US" dirty="0"/>
              <a:t> = new </a:t>
            </a:r>
            <a:r>
              <a:rPr lang="en-US" dirty="0" err="1"/>
              <a:t>JTextField</a:t>
            </a:r>
            <a:r>
              <a:rPr lang="en-US" dirty="0"/>
              <a:t>("0"); </a:t>
            </a:r>
            <a:r>
              <a:rPr lang="en-US" dirty="0" err="1"/>
              <a:t>t2.setBounds</a:t>
            </a:r>
            <a:r>
              <a:rPr lang="en-US" dirty="0"/>
              <a:t>(240, 40, 50, 30);</a:t>
            </a:r>
          </a:p>
          <a:p>
            <a:pPr marL="0" indent="0">
              <a:buNone/>
            </a:pPr>
            <a:r>
              <a:rPr lang="en-US" dirty="0" err="1"/>
              <a:t>b1</a:t>
            </a:r>
            <a:r>
              <a:rPr lang="en-US" dirty="0"/>
              <a:t> = new </a:t>
            </a:r>
            <a:r>
              <a:rPr lang="en-US" dirty="0" err="1"/>
              <a:t>JButton</a:t>
            </a:r>
            <a:r>
              <a:rPr lang="en-US" dirty="0"/>
              <a:t>("INR");  </a:t>
            </a:r>
            <a:r>
              <a:rPr lang="en-US" dirty="0" err="1"/>
              <a:t>b1.setBounds</a:t>
            </a:r>
            <a:r>
              <a:rPr lang="en-US" dirty="0"/>
              <a:t>(50, 80, 60, 15); </a:t>
            </a:r>
          </a:p>
          <a:p>
            <a:pPr marL="0" indent="0">
              <a:buNone/>
            </a:pPr>
            <a:r>
              <a:rPr lang="en-US" dirty="0" err="1"/>
              <a:t>b2</a:t>
            </a:r>
            <a:r>
              <a:rPr lang="en-US" dirty="0"/>
              <a:t> = new </a:t>
            </a:r>
            <a:r>
              <a:rPr lang="en-US" dirty="0" err="1"/>
              <a:t>JButton</a:t>
            </a:r>
            <a:r>
              <a:rPr lang="en-US" dirty="0"/>
              <a:t>("Dollar");  </a:t>
            </a:r>
            <a:r>
              <a:rPr lang="en-US" dirty="0" err="1"/>
              <a:t>b2.setBounds</a:t>
            </a:r>
            <a:r>
              <a:rPr lang="en-US" dirty="0"/>
              <a:t>(190, 80, 60, 15); </a:t>
            </a:r>
          </a:p>
          <a:p>
            <a:pPr marL="0" indent="0">
              <a:buNone/>
            </a:pPr>
            <a:r>
              <a:rPr lang="en-US" dirty="0" err="1"/>
              <a:t>b3</a:t>
            </a:r>
            <a:r>
              <a:rPr lang="en-US" dirty="0"/>
              <a:t> = new </a:t>
            </a:r>
            <a:r>
              <a:rPr lang="en-US" dirty="0" err="1"/>
              <a:t>JButton</a:t>
            </a:r>
            <a:r>
              <a:rPr lang="en-US" dirty="0"/>
              <a:t>("close");  </a:t>
            </a:r>
            <a:r>
              <a:rPr lang="en-US" dirty="0" err="1"/>
              <a:t>b3.setBounds</a:t>
            </a:r>
            <a:r>
              <a:rPr lang="en-US" dirty="0"/>
              <a:t>(150, 150, 60, 30);</a:t>
            </a:r>
          </a:p>
        </p:txBody>
      </p:sp>
    </p:spTree>
    <p:extLst>
      <p:ext uri="{BB962C8B-B14F-4D97-AF65-F5344CB8AC3E}">
        <p14:creationId xmlns:p14="http://schemas.microsoft.com/office/powerpoint/2010/main" val="3028036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145</TotalTime>
  <Words>715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Sayed</dc:creator>
  <cp:lastModifiedBy>Sayed</cp:lastModifiedBy>
  <cp:revision>1</cp:revision>
  <dcterms:created xsi:type="dcterms:W3CDTF">2022-04-08T01:07:36Z</dcterms:created>
  <dcterms:modified xsi:type="dcterms:W3CDTF">2022-04-08T03:33:32Z</dcterms:modified>
</cp:coreProperties>
</file>