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74" r:id="rId4"/>
    <p:sldId id="258" r:id="rId5"/>
    <p:sldId id="259" r:id="rId6"/>
    <p:sldId id="261" r:id="rId7"/>
    <p:sldId id="260" r:id="rId8"/>
    <p:sldId id="257" r:id="rId9"/>
    <p:sldId id="266" r:id="rId10"/>
    <p:sldId id="267" r:id="rId11"/>
    <p:sldId id="262" r:id="rId12"/>
    <p:sldId id="263" r:id="rId13"/>
    <p:sldId id="264" r:id="rId14"/>
    <p:sldId id="265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DB9279-0927-A27E-BA0E-E474EA6D0345}" v="2510" dt="2025-07-23T20:29:19.844"/>
    <p1510:client id="{3C146D61-9AA0-7E90-19EF-CFDEB8B5CFD3}" v="3946" dt="2025-07-23T18:37:10.996"/>
    <p1510:client id="{A1903CBA-5FED-E54F-4A2D-86D2B571D294}" v="1277" dt="2025-07-23T21:02:16.111"/>
    <p1510:client id="{CBCE407A-224F-FFE6-6F39-715617E908F9}" v="6" dt="2025-07-23T21:05:26.5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.com/weviate/verba.gi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rzedka.com/2025/01/natural-language-processing-nlp.html" TargetMode="External"/><Relationship Id="rId2" Type="http://schemas.openxmlformats.org/officeDocument/2006/relationships/hyperlink" Target="https://weaviate.io/blog/verba-open-source-rag-ap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weaviate/verba?tab=readme-ov-file#api-key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C1BD014-5623-4064-BAFE-A5AAAFB3C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35096" y="657544"/>
            <a:ext cx="4843727" cy="5534144"/>
            <a:chOff x="1674895" y="1345036"/>
            <a:chExt cx="5428610" cy="421093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27BC42E-B225-42FA-9AB5-F860C44BB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ECF5D0B-A89A-4902-8D22-AFB1D55AC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7871DA93-90AF-40F3-A1A1-04E166972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8435" y="401247"/>
            <a:ext cx="4860256" cy="566987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12297" y="786880"/>
            <a:ext cx="4203323" cy="3596201"/>
          </a:xfrm>
        </p:spPr>
        <p:txBody>
          <a:bodyPr>
            <a:normAutofit fontScale="90000"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Retrieval Augmented Generation (RAG)  Application </a:t>
            </a:r>
            <a:br>
              <a:rPr lang="en-US" sz="5000" dirty="0">
                <a:solidFill>
                  <a:schemeClr val="bg1"/>
                </a:solidFill>
              </a:rPr>
            </a:br>
            <a:r>
              <a:rPr lang="en-US" sz="5000" dirty="0">
                <a:solidFill>
                  <a:srgbClr val="FFFF00"/>
                </a:solidFill>
              </a:rPr>
              <a:t>Verba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2297" y="4475155"/>
            <a:ext cx="4203323" cy="11432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ITAI 2372- AI Applications</a:t>
            </a:r>
          </a:p>
          <a:p>
            <a:r>
              <a:rPr lang="en-US" sz="2000" dirty="0">
                <a:solidFill>
                  <a:schemeClr val="bg1"/>
                </a:solidFill>
              </a:rPr>
              <a:t>By: Hashim Sayed </a:t>
            </a:r>
            <a:r>
              <a:rPr lang="en-US" sz="2000" dirty="0" err="1">
                <a:solidFill>
                  <a:schemeClr val="bg1"/>
                </a:solidFill>
              </a:rPr>
              <a:t>Hoosini</a:t>
            </a:r>
            <a:r>
              <a:rPr lang="en-US" sz="2000" dirty="0">
                <a:solidFill>
                  <a:schemeClr val="bg1"/>
                </a:solidFill>
              </a:rPr>
              <a:t>, Miguel Mora, Michael Garcia</a:t>
            </a:r>
          </a:p>
        </p:txBody>
      </p:sp>
      <p:pic>
        <p:nvPicPr>
          <p:cNvPr id="4" name="Picture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4335B68C-CCDE-EF0B-71EB-40438B6062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8771" b="-1"/>
          <a:stretch>
            <a:fillRect/>
          </a:stretch>
        </p:blipFill>
        <p:spPr>
          <a:xfrm>
            <a:off x="1291634" y="1148747"/>
            <a:ext cx="4793260" cy="4227387"/>
          </a:xfrm>
          <a:prstGeom prst="rect">
            <a:avLst/>
          </a:prstGeom>
          <a:ln w="28575">
            <a:noFill/>
          </a:ln>
        </p:spPr>
      </p:pic>
      <p:sp>
        <p:nvSpPr>
          <p:cNvPr id="78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0051" y="771024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9" name="Graphic 212">
            <a:extLst>
              <a:ext uri="{FF2B5EF4-FFF2-40B4-BE49-F238E27FC236}">
                <a16:creationId xmlns:a16="http://schemas.microsoft.com/office/drawing/2014/main" id="{70616F44-B954-409D-87BC-C69465EDE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0051" y="771024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512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D981608-D865-4AD7-AC34-A2398EA19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512" y="4357092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4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59160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39DD0-6564-027D-5CD6-DA6D71AB2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902" y="1320"/>
            <a:ext cx="5138799" cy="1616203"/>
          </a:xfrm>
        </p:spPr>
        <p:txBody>
          <a:bodyPr anchor="b">
            <a:no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Modular RAG Architecture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145F9-E81E-66E8-60C0-267BA9EA8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492" y="1968829"/>
            <a:ext cx="6279058" cy="426465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3000" dirty="0">
                <a:solidFill>
                  <a:srgbClr val="00B0F0"/>
                </a:solidFill>
              </a:rPr>
              <a:t>Retrieval Manager</a:t>
            </a:r>
            <a:r>
              <a:rPr lang="en-US" sz="3000" dirty="0">
                <a:solidFill>
                  <a:schemeClr val="bg1"/>
                </a:solidFill>
              </a:rPr>
              <a:t> 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Finds the most relevant chunks based on a user's question.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Uses vector similarity to match meaning, not just keywords.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B0F0"/>
                </a:solidFill>
              </a:rPr>
              <a:t>Generation Manager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Combines retrieved chunks with the question to create a response.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Uses a language model (like Llama3 via </a:t>
            </a:r>
            <a:r>
              <a:rPr lang="en-US" sz="2400" err="1">
                <a:solidFill>
                  <a:schemeClr val="bg1"/>
                </a:solidFill>
              </a:rPr>
              <a:t>Ollama</a:t>
            </a:r>
            <a:r>
              <a:rPr lang="en-US" sz="2400" dirty="0">
                <a:solidFill>
                  <a:schemeClr val="bg1"/>
                </a:solidFill>
              </a:rPr>
              <a:t>) to generate answers.</a:t>
            </a:r>
          </a:p>
          <a:p>
            <a:pPr marL="0" indent="0">
              <a:buNone/>
            </a:pPr>
            <a:endParaRPr lang="en-US" sz="1600"/>
          </a:p>
        </p:txBody>
      </p:sp>
      <p:pic>
        <p:nvPicPr>
          <p:cNvPr id="4" name="Picture 3" descr="A screen shot of a graph&#10;&#10;AI-generated content may be incorrect.">
            <a:extLst>
              <a:ext uri="{FF2B5EF4-FFF2-40B4-BE49-F238E27FC236}">
                <a16:creationId xmlns:a16="http://schemas.microsoft.com/office/drawing/2014/main" id="{3FADB5A0-7C04-7EFA-A669-2A97AB6B2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542" y="733695"/>
            <a:ext cx="5118696" cy="5661341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8007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90E10C-E0DA-CEEF-9BCC-0B2E7BD1B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725" y="155801"/>
            <a:ext cx="5217172" cy="1715854"/>
          </a:xfrm>
        </p:spPr>
        <p:txBody>
          <a:bodyPr anchor="b">
            <a:noAutofit/>
          </a:bodyPr>
          <a:lstStyle/>
          <a:p>
            <a:r>
              <a:rPr lang="en-US" sz="4000" dirty="0">
                <a:solidFill>
                  <a:srgbClr val="FFFF00"/>
                </a:solidFill>
                <a:latin typeface="Aptos Display"/>
                <a:cs typeface="Times New Roman"/>
              </a:rPr>
              <a:t>Application Stack: Verba's Technical Components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F706A-9F69-D502-75FD-BC71801ED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51" y="2067287"/>
            <a:ext cx="5217173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3000" b="1" dirty="0">
                <a:solidFill>
                  <a:srgbClr val="00B0F0"/>
                </a:solidFill>
              </a:rPr>
              <a:t>Frontend 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React-based web interface running at localhost:8000.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Allows file uploads, chat interaction, and source viewing.</a:t>
            </a:r>
          </a:p>
          <a:p>
            <a:pPr marL="0" indent="0">
              <a:buNone/>
            </a:pPr>
            <a:r>
              <a:rPr lang="en-US" sz="3000" b="1" dirty="0">
                <a:solidFill>
                  <a:srgbClr val="00B0F0"/>
                </a:solidFill>
              </a:rPr>
              <a:t>Backend</a:t>
            </a:r>
            <a:r>
              <a:rPr lang="en-US" sz="3000" dirty="0">
                <a:solidFill>
                  <a:schemeClr val="bg1"/>
                </a:solidFill>
              </a:rPr>
              <a:t> 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Python and the </a:t>
            </a:r>
            <a:r>
              <a:rPr lang="en-US" sz="2400" dirty="0" err="1">
                <a:solidFill>
                  <a:schemeClr val="bg1"/>
                </a:solidFill>
              </a:rPr>
              <a:t>FastAPI</a:t>
            </a:r>
            <a:r>
              <a:rPr lang="en-US" sz="2400" dirty="0">
                <a:solidFill>
                  <a:schemeClr val="bg1"/>
                </a:solidFill>
              </a:rPr>
              <a:t> framework.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Handles request processing, routing, and component coordination.</a:t>
            </a:r>
          </a:p>
        </p:txBody>
      </p:sp>
      <p:grpSp>
        <p:nvGrpSpPr>
          <p:cNvPr id="12" name="Graphic 4">
            <a:extLst>
              <a:ext uri="{FF2B5EF4-FFF2-40B4-BE49-F238E27FC236}">
                <a16:creationId xmlns:a16="http://schemas.microsoft.com/office/drawing/2014/main" id="{D92F9A1A-77F4-4E16-958B-64BB489FF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2349" y="739986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19A42ED-6B91-49E6-9BDB-6339893E9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B732C3B-202D-4B4E-9C2B-283338B2A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38433EC-2142-4B86-B9BA-25AFE26299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F3A02D8-E8AA-47DC-B215-ED01D604E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1A156CC-0ACD-4554-947F-A9FD30B6A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BACA1F0-7581-48CC-BB3D-29D84E66B1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8C34CDB-6796-4AA3-9001-DA5B717D7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9D783F9-0F69-4135-9961-9BAB1C1A6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FFBBC22-B7E4-49E9-9BD1-36B5F6299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E179D1A-1F7F-41FF-A993-7DB78E9EB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565B3A8-B9D8-4EA9-B3DA-DDB2A574BB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891E65D-798E-4741-A582-606A9152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8BAB8E0-D711-471F-8EB7-6F8C42092B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5" name="Picture 4" descr="preencoded.png">
            <a:extLst>
              <a:ext uri="{FF2B5EF4-FFF2-40B4-BE49-F238E27FC236}">
                <a16:creationId xmlns:a16="http://schemas.microsoft.com/office/drawing/2014/main" id="{642D8449-7F93-199D-0179-C981FBE24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6389" y="1511057"/>
            <a:ext cx="4763801" cy="553930"/>
          </a:xfrm>
          <a:prstGeom prst="rect">
            <a:avLst/>
          </a:prstGeom>
        </p:spPr>
      </p:pic>
      <p:pic>
        <p:nvPicPr>
          <p:cNvPr id="4" name="Picture 3" descr="preencoded.png">
            <a:extLst>
              <a:ext uri="{FF2B5EF4-FFF2-40B4-BE49-F238E27FC236}">
                <a16:creationId xmlns:a16="http://schemas.microsoft.com/office/drawing/2014/main" id="{CC65C216-08D5-0B18-32D6-BB8C277CD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88" y="4564711"/>
            <a:ext cx="4763801" cy="553930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C4C270DE-0BEB-4372-B440-7EADA6FAF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3877" y="4618784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7ACA0C-8702-4043-8D4D-582EAEDF1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3877" y="4618784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Picture 5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0CD3C9C5-57B5-6E01-DE50-C4695689D9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0311" y="2924030"/>
            <a:ext cx="1066800" cy="1171575"/>
          </a:xfrm>
          <a:prstGeom prst="rect">
            <a:avLst/>
          </a:prstGeom>
        </p:spPr>
      </p:pic>
      <p:sp>
        <p:nvSpPr>
          <p:cNvPr id="8" name="TextBox 13">
            <a:extLst>
              <a:ext uri="{FF2B5EF4-FFF2-40B4-BE49-F238E27FC236}">
                <a16:creationId xmlns:a16="http://schemas.microsoft.com/office/drawing/2014/main" id="{86F9CAE1-A42E-5A9C-129A-A969E014D3FB}"/>
              </a:ext>
            </a:extLst>
          </p:cNvPr>
          <p:cNvSpPr txBox="1"/>
          <p:nvPr/>
        </p:nvSpPr>
        <p:spPr>
          <a:xfrm>
            <a:off x="7584778" y="3000027"/>
            <a:ext cx="595035" cy="101566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>
                <a:solidFill>
                  <a:schemeClr val="bg1"/>
                </a:solidFill>
              </a:rPr>
              <a:t>+</a:t>
            </a:r>
          </a:p>
        </p:txBody>
      </p:sp>
      <p:pic>
        <p:nvPicPr>
          <p:cNvPr id="9" name="Picture 8" descr="A logo with a lightning bolt in the middle&#10;&#10;AI-generated content may be incorrect.">
            <a:extLst>
              <a:ext uri="{FF2B5EF4-FFF2-40B4-BE49-F238E27FC236}">
                <a16:creationId xmlns:a16="http://schemas.microsoft.com/office/drawing/2014/main" id="{253F9B33-7234-43CE-CCB4-5B3F7BCED7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8896" y="2929804"/>
            <a:ext cx="1314450" cy="1171575"/>
          </a:xfrm>
          <a:prstGeom prst="rect">
            <a:avLst/>
          </a:prstGeom>
        </p:spPr>
      </p:pic>
      <p:pic>
        <p:nvPicPr>
          <p:cNvPr id="11" name="Picture 10" descr="A logo with a green and blue design&#10;&#10;AI-generated content may be incorrect.">
            <a:extLst>
              <a:ext uri="{FF2B5EF4-FFF2-40B4-BE49-F238E27FC236}">
                <a16:creationId xmlns:a16="http://schemas.microsoft.com/office/drawing/2014/main" id="{EEFEC09E-6418-C0ED-52BA-DCA8595100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63261" y="2875251"/>
            <a:ext cx="1533237" cy="1276832"/>
          </a:xfrm>
          <a:prstGeom prst="rect">
            <a:avLst/>
          </a:prstGeom>
        </p:spPr>
      </p:pic>
      <p:sp>
        <p:nvSpPr>
          <p:cNvPr id="30" name="TextBox 13">
            <a:extLst>
              <a:ext uri="{FF2B5EF4-FFF2-40B4-BE49-F238E27FC236}">
                <a16:creationId xmlns:a16="http://schemas.microsoft.com/office/drawing/2014/main" id="{51ECB4E6-ED82-A4AD-3D12-17049483408C}"/>
              </a:ext>
            </a:extLst>
          </p:cNvPr>
          <p:cNvSpPr txBox="1"/>
          <p:nvPr/>
        </p:nvSpPr>
        <p:spPr>
          <a:xfrm>
            <a:off x="9657187" y="3005800"/>
            <a:ext cx="595035" cy="101566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dirty="0">
                <a:solidFill>
                  <a:schemeClr val="bg1"/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143876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3684CCF-CEBB-4D8E-A366-95E43D4C7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7637B6-00DD-A01B-5ADD-D93559A1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474" y="86037"/>
            <a:ext cx="6583080" cy="1325563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Application Stack: Verba's Technical Components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2FDB2-458D-8049-2C1F-A941DE6A3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6" y="1502352"/>
            <a:ext cx="6607552" cy="57483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3000" dirty="0">
                <a:solidFill>
                  <a:srgbClr val="00B0F0"/>
                </a:solidFill>
              </a:rPr>
              <a:t>Vector Store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sz="2400" err="1">
                <a:solidFill>
                  <a:schemeClr val="bg1"/>
                </a:solidFill>
              </a:rPr>
              <a:t>Weaviate</a:t>
            </a:r>
            <a:r>
              <a:rPr lang="en-US" sz="2400" dirty="0">
                <a:solidFill>
                  <a:schemeClr val="bg1"/>
                </a:solidFill>
              </a:rPr>
              <a:t> store embedded document vectors for semantic search. 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B0F0"/>
                </a:solidFill>
              </a:rPr>
              <a:t>LLM Engine 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Set </a:t>
            </a:r>
            <a:r>
              <a:rPr lang="en-US" sz="2400" err="1">
                <a:solidFill>
                  <a:schemeClr val="bg1"/>
                </a:solidFill>
              </a:rPr>
              <a:t>Ollama</a:t>
            </a:r>
            <a:r>
              <a:rPr lang="en-US" sz="2400" dirty="0">
                <a:solidFill>
                  <a:schemeClr val="bg1"/>
                </a:solidFill>
              </a:rPr>
              <a:t> to run language models locally (LLAMA3 in this project).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Supports integration with external providers as well such as Open AI and Cohere.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B0F0"/>
                </a:solidFill>
              </a:rPr>
              <a:t>Docker 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Docker packages Verba and its components (</a:t>
            </a:r>
            <a:r>
              <a:rPr lang="en-US" sz="2400" err="1">
                <a:solidFill>
                  <a:schemeClr val="bg1"/>
                </a:solidFill>
              </a:rPr>
              <a:t>Weaviate</a:t>
            </a:r>
            <a:r>
              <a:rPr lang="en-US" sz="2400" dirty="0">
                <a:solidFill>
                  <a:schemeClr val="bg1"/>
                </a:solidFill>
              </a:rPr>
              <a:t> &amp; </a:t>
            </a:r>
            <a:r>
              <a:rPr lang="en-US" sz="2400" err="1">
                <a:solidFill>
                  <a:schemeClr val="bg1"/>
                </a:solidFill>
              </a:rPr>
              <a:t>Ollama</a:t>
            </a:r>
            <a:r>
              <a:rPr lang="en-US" sz="2400" dirty="0">
                <a:solidFill>
                  <a:schemeClr val="bg1"/>
                </a:solidFill>
              </a:rPr>
              <a:t>) into portable containers for easy setup and deployment.</a:t>
            </a:r>
          </a:p>
        </p:txBody>
      </p:sp>
      <p:pic>
        <p:nvPicPr>
          <p:cNvPr id="4" name="Picture 3" descr="A blue whale with boxes on it&#10;&#10;AI-generated content may be incorrect.">
            <a:extLst>
              <a:ext uri="{FF2B5EF4-FFF2-40B4-BE49-F238E27FC236}">
                <a16:creationId xmlns:a16="http://schemas.microsoft.com/office/drawing/2014/main" id="{42C1EE5F-8594-C82F-BC47-4733D383B6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854" b="3"/>
          <a:stretch>
            <a:fillRect/>
          </a:stretch>
        </p:blipFill>
        <p:spPr>
          <a:xfrm>
            <a:off x="6863996" y="3154859"/>
            <a:ext cx="4030579" cy="3703141"/>
          </a:xfrm>
          <a:custGeom>
            <a:avLst/>
            <a:gdLst/>
            <a:ahLst/>
            <a:cxnLst/>
            <a:rect l="l" t="t" r="r" b="b"/>
            <a:pathLst>
              <a:path w="4030579" h="3703141">
                <a:moveTo>
                  <a:pt x="2015289" y="0"/>
                </a:moveTo>
                <a:cubicBezTo>
                  <a:pt x="3128303" y="0"/>
                  <a:pt x="4030579" y="902277"/>
                  <a:pt x="4030579" y="2015290"/>
                </a:cubicBezTo>
                <a:cubicBezTo>
                  <a:pt x="4030579" y="2710923"/>
                  <a:pt x="3678127" y="3324237"/>
                  <a:pt x="3142057" y="3686399"/>
                </a:cubicBezTo>
                <a:lnTo>
                  <a:pt x="3114499" y="3703141"/>
                </a:lnTo>
                <a:lnTo>
                  <a:pt x="916080" y="3703141"/>
                </a:lnTo>
                <a:lnTo>
                  <a:pt x="888522" y="3686399"/>
                </a:lnTo>
                <a:cubicBezTo>
                  <a:pt x="352452" y="3324237"/>
                  <a:pt x="0" y="2710923"/>
                  <a:pt x="0" y="2015290"/>
                </a:cubicBezTo>
                <a:cubicBezTo>
                  <a:pt x="0" y="902277"/>
                  <a:pt x="902277" y="0"/>
                  <a:pt x="2015289" y="0"/>
                </a:cubicBezTo>
                <a:close/>
              </a:path>
            </a:pathLst>
          </a:custGeom>
        </p:spPr>
      </p:pic>
      <p:sp>
        <p:nvSpPr>
          <p:cNvPr id="23" name="Arc 22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10869" y="-729072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logo with a green and blue design&#10;&#10;AI-generated content may be incorrect.">
            <a:extLst>
              <a:ext uri="{FF2B5EF4-FFF2-40B4-BE49-F238E27FC236}">
                <a16:creationId xmlns:a16="http://schemas.microsoft.com/office/drawing/2014/main" id="{983AACA5-068F-6670-01E2-E78A5086BD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717" b="-1"/>
          <a:stretch>
            <a:fillRect/>
          </a:stretch>
        </p:blipFill>
        <p:spPr>
          <a:xfrm>
            <a:off x="63058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  <p:pic>
        <p:nvPicPr>
          <p:cNvPr id="5" name="Picture 4" descr="A cartoon of a llama&#10;&#10;AI-generated content may be incorrect.">
            <a:extLst>
              <a:ext uri="{FF2B5EF4-FFF2-40B4-BE49-F238E27FC236}">
                <a16:creationId xmlns:a16="http://schemas.microsoft.com/office/drawing/2014/main" id="{B5CA1FAC-A032-4089-CF47-157C4FB2294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3028" r="33615"/>
          <a:stretch>
            <a:fillRect/>
          </a:stretch>
        </p:blipFill>
        <p:spPr>
          <a:xfrm>
            <a:off x="9933462" y="372217"/>
            <a:ext cx="2258539" cy="3554668"/>
          </a:xfrm>
          <a:custGeom>
            <a:avLst/>
            <a:gdLst/>
            <a:ahLst/>
            <a:cxnLst/>
            <a:rect l="l" t="t" r="r" b="b"/>
            <a:pathLst>
              <a:path w="2258539" h="3554668">
                <a:moveTo>
                  <a:pt x="1777334" y="0"/>
                </a:moveTo>
                <a:cubicBezTo>
                  <a:pt x="1900033" y="0"/>
                  <a:pt x="2019829" y="12434"/>
                  <a:pt x="2135529" y="36109"/>
                </a:cubicBezTo>
                <a:lnTo>
                  <a:pt x="2258539" y="67738"/>
                </a:lnTo>
                <a:lnTo>
                  <a:pt x="2258539" y="3486930"/>
                </a:lnTo>
                <a:lnTo>
                  <a:pt x="2135529" y="3518559"/>
                </a:lnTo>
                <a:cubicBezTo>
                  <a:pt x="2019829" y="3542235"/>
                  <a:pt x="1900033" y="3554668"/>
                  <a:pt x="1777334" y="3554668"/>
                </a:cubicBezTo>
                <a:cubicBezTo>
                  <a:pt x="795739" y="3554668"/>
                  <a:pt x="0" y="2758929"/>
                  <a:pt x="0" y="1777334"/>
                </a:cubicBezTo>
                <a:cubicBezTo>
                  <a:pt x="0" y="795740"/>
                  <a:pt x="795739" y="0"/>
                  <a:pt x="177733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66395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28A4E-1CF3-C54B-28A4-9C191DC2F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4092" y="283673"/>
            <a:ext cx="6303302" cy="732834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Installation Methods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preencoded.png">
            <a:extLst>
              <a:ext uri="{FF2B5EF4-FFF2-40B4-BE49-F238E27FC236}">
                <a16:creationId xmlns:a16="http://schemas.microsoft.com/office/drawing/2014/main" id="{C1455484-2440-AF39-0295-058EAB196E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18" r="-1" b="1608"/>
          <a:stretch>
            <a:fillRect/>
          </a:stretch>
        </p:blipFill>
        <p:spPr>
          <a:xfrm>
            <a:off x="9133402" y="2667326"/>
            <a:ext cx="2910418" cy="16864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9F0E0-8230-FEA2-1149-06856D7B5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" y="1015633"/>
            <a:ext cx="9131932" cy="575342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3000" b="1" dirty="0">
                <a:solidFill>
                  <a:srgbClr val="00B0F0"/>
                </a:solidFill>
              </a:rPr>
              <a:t>Using Docker </a:t>
            </a:r>
          </a:p>
          <a:p>
            <a:pPr marL="171450" indent="-171450">
              <a:buFont typeface="Calibri"/>
              <a:buChar char="-"/>
            </a:pPr>
            <a:r>
              <a:rPr lang="en-US" sz="2400" dirty="0">
                <a:solidFill>
                  <a:schemeClr val="bg1"/>
                </a:solidFill>
              </a:rPr>
              <a:t>Starts everything automatically and avoids setup conflicts.</a:t>
            </a:r>
          </a:p>
          <a:p>
            <a:pPr marL="171450" indent="-171450">
              <a:buFont typeface="Calibri"/>
              <a:buChar char="-"/>
            </a:pPr>
            <a:r>
              <a:rPr lang="en-US" sz="2400" dirty="0" err="1">
                <a:solidFill>
                  <a:schemeClr val="bg1"/>
                </a:solidFill>
              </a:rPr>
              <a:t>Acess</a:t>
            </a:r>
            <a:r>
              <a:rPr lang="en-US" sz="2400" dirty="0">
                <a:solidFill>
                  <a:schemeClr val="bg1"/>
                </a:solidFill>
              </a:rPr>
              <a:t> the app at the localhost:8000 in your browser.</a:t>
            </a:r>
          </a:p>
          <a:p>
            <a:pPr marL="171450" indent="-171450"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Requires Docker Desktop, Git, and </a:t>
            </a:r>
            <a:r>
              <a:rPr lang="en-US" sz="2400" dirty="0" err="1">
                <a:solidFill>
                  <a:schemeClr val="bg1"/>
                </a:solidFill>
              </a:rPr>
              <a:t>Ollama</a:t>
            </a:r>
            <a:r>
              <a:rPr lang="en-US" sz="2400" dirty="0">
                <a:solidFill>
                  <a:schemeClr val="bg1"/>
                </a:solidFill>
              </a:rPr>
              <a:t> installed locally.</a:t>
            </a:r>
          </a:p>
          <a:p>
            <a:pPr marL="0" indent="0">
              <a:buNone/>
            </a:pPr>
            <a:r>
              <a:rPr lang="en-US" sz="3000" b="1" dirty="0">
                <a:solidFill>
                  <a:srgbClr val="00B0F0"/>
                </a:solidFill>
              </a:rPr>
              <a:t>Using Pip</a:t>
            </a:r>
          </a:p>
          <a:p>
            <a:pPr marL="0" indent="0">
              <a:buNone/>
            </a:pPr>
            <a:r>
              <a:rPr lang="en-US" sz="2400" dirty="0"/>
              <a:t>- </a:t>
            </a:r>
            <a:r>
              <a:rPr lang="en-US" sz="2400" dirty="0">
                <a:solidFill>
                  <a:schemeClr val="bg1"/>
                </a:solidFill>
              </a:rPr>
              <a:t>Install Verba with: </a:t>
            </a:r>
            <a:r>
              <a:rPr lang="en-US" sz="2400" dirty="0">
                <a:latin typeface="Aptos"/>
              </a:rPr>
              <a:t> </a:t>
            </a:r>
            <a:r>
              <a:rPr lang="en-US" sz="2400" dirty="0">
                <a:solidFill>
                  <a:srgbClr val="92D050"/>
                </a:solidFill>
                <a:latin typeface="Consolas"/>
              </a:rPr>
              <a:t>pip install </a:t>
            </a:r>
            <a:r>
              <a:rPr lang="en-US" sz="2400" err="1">
                <a:solidFill>
                  <a:srgbClr val="92D050"/>
                </a:solidFill>
                <a:latin typeface="Consolas"/>
              </a:rPr>
              <a:t>goldenverba</a:t>
            </a:r>
            <a:endParaRPr lang="en-US" sz="2400">
              <a:solidFill>
                <a:srgbClr val="92D050"/>
              </a:solidFill>
              <a:latin typeface="Consolas"/>
            </a:endParaRPr>
          </a:p>
          <a:p>
            <a:pPr marL="171450" indent="-171450"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  <a:latin typeface="Aptos"/>
              </a:rPr>
              <a:t>Set up a Python environment and run: </a:t>
            </a:r>
            <a:r>
              <a:rPr lang="en-US" sz="2400" dirty="0">
                <a:solidFill>
                  <a:srgbClr val="92D050"/>
                </a:solidFill>
                <a:latin typeface="Aptos"/>
              </a:rPr>
              <a:t>v</a:t>
            </a:r>
            <a:r>
              <a:rPr lang="en-US" sz="2400" dirty="0">
                <a:solidFill>
                  <a:srgbClr val="92D050"/>
                </a:solidFill>
                <a:latin typeface="Consolas"/>
              </a:rPr>
              <a:t>erba start</a:t>
            </a:r>
          </a:p>
          <a:p>
            <a:pPr marL="171450" indent="-171450"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  <a:latin typeface="Aptos"/>
              </a:rPr>
              <a:t>Opens Verba at localhost:8000 in your browser.</a:t>
            </a:r>
          </a:p>
          <a:p>
            <a:pPr marL="0" indent="0">
              <a:buNone/>
            </a:pPr>
            <a:r>
              <a:rPr lang="en-US" sz="3000" b="1" dirty="0">
                <a:solidFill>
                  <a:srgbClr val="00B0F0"/>
                </a:solidFill>
              </a:rPr>
              <a:t>From Source</a:t>
            </a:r>
          </a:p>
          <a:p>
            <a:pPr marL="171450" indent="-171450">
              <a:buFont typeface="Calibri"/>
              <a:buChar char="-"/>
            </a:pPr>
            <a:r>
              <a:rPr lang="en-US" sz="2400" dirty="0">
                <a:solidFill>
                  <a:schemeClr val="bg1"/>
                </a:solidFill>
              </a:rPr>
              <a:t>Clone Verba from GitHub and install dependencies manually.</a:t>
            </a:r>
          </a:p>
          <a:p>
            <a:pPr marL="171450" indent="-171450">
              <a:buFont typeface="Calibri"/>
              <a:buChar char="-"/>
            </a:pPr>
            <a:r>
              <a:rPr lang="en-US" sz="2400" dirty="0">
                <a:solidFill>
                  <a:schemeClr val="bg1"/>
                </a:solidFill>
              </a:rPr>
              <a:t>Run each component separately for full control and customization</a:t>
            </a:r>
          </a:p>
          <a:p>
            <a:pPr marL="171450" indent="-171450">
              <a:buFont typeface="Calibri"/>
              <a:buChar char="-"/>
            </a:pPr>
            <a:r>
              <a:rPr lang="en-US" sz="2400" dirty="0">
                <a:solidFill>
                  <a:schemeClr val="bg1"/>
                </a:solidFill>
              </a:rPr>
              <a:t>Ideal for developers who want to tweak or extend the codebase.</a:t>
            </a:r>
          </a:p>
          <a:p>
            <a:pPr>
              <a:buFont typeface="Calibri"/>
              <a:buChar char="-"/>
            </a:pPr>
            <a:endParaRPr lang="en-US" sz="1100"/>
          </a:p>
          <a:p>
            <a:pPr marL="0" indent="0">
              <a:buNone/>
            </a:pPr>
            <a:endParaRPr lang="en-US" sz="1100"/>
          </a:p>
          <a:p>
            <a:pPr marL="0" indent="0">
              <a:buNone/>
            </a:pPr>
            <a:endParaRPr lang="en-US" sz="1100"/>
          </a:p>
        </p:txBody>
      </p:sp>
      <p:pic>
        <p:nvPicPr>
          <p:cNvPr id="5" name="Picture 4" descr="preencoded.png">
            <a:extLst>
              <a:ext uri="{FF2B5EF4-FFF2-40B4-BE49-F238E27FC236}">
                <a16:creationId xmlns:a16="http://schemas.microsoft.com/office/drawing/2014/main" id="{E7FC5783-1D89-9614-BC6E-087CBA5DBA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427" r="-1" b="-1"/>
          <a:stretch>
            <a:fillRect/>
          </a:stretch>
        </p:blipFill>
        <p:spPr>
          <a:xfrm>
            <a:off x="9133402" y="813574"/>
            <a:ext cx="2910418" cy="1686401"/>
          </a:xfrm>
          <a:prstGeom prst="rect">
            <a:avLst/>
          </a:prstGeom>
        </p:spPr>
      </p:pic>
      <p:pic>
        <p:nvPicPr>
          <p:cNvPr id="6" name="Picture 5" descr="preencoded.png">
            <a:extLst>
              <a:ext uri="{FF2B5EF4-FFF2-40B4-BE49-F238E27FC236}">
                <a16:creationId xmlns:a16="http://schemas.microsoft.com/office/drawing/2014/main" id="{8A9D112C-DD8F-48F5-FB91-B613DBE4923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58" r="-1" b="3169"/>
          <a:stretch>
            <a:fillRect/>
          </a:stretch>
        </p:blipFill>
        <p:spPr>
          <a:xfrm>
            <a:off x="9133402" y="4518437"/>
            <a:ext cx="2910418" cy="168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059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2D6385-C55D-DA66-0BC7-21EDAA1EC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Verba Installation Process 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4D719-1AD2-8EA4-526C-45BE37875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36524"/>
            <a:ext cx="7553368" cy="602966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3000" b="1" dirty="0">
                <a:solidFill>
                  <a:srgbClr val="00B0F0"/>
                </a:solidFill>
              </a:rPr>
              <a:t>Prerequisites 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Docker Desktop: For containerization and service orchestra.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Git: For cloning the repository from GitHub.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err="1">
                <a:solidFill>
                  <a:schemeClr val="bg1"/>
                </a:solidFill>
              </a:rPr>
              <a:t>Ollama</a:t>
            </a:r>
            <a:r>
              <a:rPr lang="en-US" sz="2400" dirty="0">
                <a:solidFill>
                  <a:schemeClr val="bg1"/>
                </a:solidFill>
              </a:rPr>
              <a:t>: For running local LLMs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Python 3.10 +: For potential pip-based adjustments.</a:t>
            </a:r>
          </a:p>
          <a:p>
            <a:pPr marL="0" indent="0">
              <a:buNone/>
            </a:pPr>
            <a:r>
              <a:rPr lang="en-US" sz="3000" b="1" dirty="0">
                <a:solidFill>
                  <a:srgbClr val="00B0F0"/>
                </a:solidFill>
              </a:rPr>
              <a:t>Installation Steps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Clone repository: </a:t>
            </a:r>
            <a:r>
              <a:rPr lang="en-US" sz="2400" dirty="0">
                <a:solidFill>
                  <a:srgbClr val="92D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https://git.com/weviate/verba.git</a:t>
            </a:r>
            <a:endParaRPr lang="en-US" sz="2400">
              <a:solidFill>
                <a:srgbClr val="92D050"/>
              </a:solidFill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Set environment variables in the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92D050"/>
                </a:solidFill>
              </a:rPr>
              <a:t>.env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bg1"/>
                </a:solidFill>
              </a:rPr>
              <a:t>file.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Adjust the Docker-compose file if needed.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Run: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92D050"/>
                </a:solidFill>
              </a:rPr>
              <a:t>docker compose up –d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Access Verba at localhost:8000</a:t>
            </a:r>
          </a:p>
          <a:p>
            <a:pPr marL="0" indent="0">
              <a:buNone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346779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DB769-0B19-E2AE-2A5A-9D595164B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Using Verba: Step by Step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8202F-4D9D-8559-9038-35DB57C03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2639" y="198099"/>
            <a:ext cx="7352890" cy="6659155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3000" b="1" dirty="0">
                <a:solidFill>
                  <a:srgbClr val="00B0F0"/>
                </a:solidFill>
              </a:rPr>
              <a:t>Start Verba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Launch Verba and choose the Docker option.</a:t>
            </a:r>
          </a:p>
          <a:p>
            <a:pPr marL="0" indent="0">
              <a:buNone/>
            </a:pPr>
            <a:r>
              <a:rPr lang="en-US" sz="3000" b="1" dirty="0">
                <a:solidFill>
                  <a:srgbClr val="00B0F0"/>
                </a:solidFill>
              </a:rPr>
              <a:t>Import Data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Add data by selecting "Import Data" tab.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Select Files.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Choose files to upload (PDFs, Word docs, text files)</a:t>
            </a:r>
          </a:p>
          <a:p>
            <a:pPr marL="0" indent="0">
              <a:buNone/>
            </a:pPr>
            <a:r>
              <a:rPr lang="en-US" sz="3000" b="1" dirty="0">
                <a:solidFill>
                  <a:srgbClr val="00B0F0"/>
                </a:solidFill>
              </a:rPr>
              <a:t>Process Files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Wait for chunking and embedding process to complete.</a:t>
            </a:r>
          </a:p>
          <a:p>
            <a:pPr marL="0" indent="0">
              <a:buNone/>
            </a:pPr>
            <a:r>
              <a:rPr lang="en-US" sz="3000" b="1" dirty="0">
                <a:solidFill>
                  <a:srgbClr val="00B0F0"/>
                </a:solidFill>
              </a:rPr>
              <a:t>Query Your Data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Use the chat page to ask relevant questions about your documents.</a:t>
            </a:r>
          </a:p>
          <a:p>
            <a:pPr marL="0" indent="0">
              <a:buNone/>
            </a:pPr>
            <a:r>
              <a:rPr lang="en-US" sz="3000" b="1" dirty="0">
                <a:solidFill>
                  <a:srgbClr val="00B0F0"/>
                </a:solidFill>
              </a:rPr>
              <a:t>Configure RAG Pipeline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Optionally adjust settings under the Config tab.</a:t>
            </a:r>
          </a:p>
        </p:txBody>
      </p:sp>
    </p:spTree>
    <p:extLst>
      <p:ext uri="{BB962C8B-B14F-4D97-AF65-F5344CB8AC3E}">
        <p14:creationId xmlns:p14="http://schemas.microsoft.com/office/powerpoint/2010/main" val="2497195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0D085-A01A-88C5-FC45-42128E61C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759" y="171260"/>
            <a:ext cx="5354264" cy="985772"/>
          </a:xfrm>
        </p:spPr>
        <p:txBody>
          <a:bodyPr anchor="b">
            <a:no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Configuration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73F5B-A4DD-36FC-C604-B0692B3C9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780" y="1689246"/>
            <a:ext cx="5672220" cy="502116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3000" b="1" dirty="0">
                <a:solidFill>
                  <a:srgbClr val="00B0F0"/>
                </a:solidFill>
              </a:rPr>
              <a:t>Environment Variables (.env Setup)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OLLAMA_MODEL=llama3  – Sets Llama3 as the local language model.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VERBA_PORT=8000 – Defines the port for Verba's web interface.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LOG_LEVEL=debug – Controls how much detail appears in logs.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OPENAI_API_KEY=…/COHERE_API_KEY=… - Optional keys to connect external providers.</a:t>
            </a:r>
          </a:p>
          <a:p>
            <a:pPr>
              <a:buFont typeface="Calibri" panose="020B0604020202020204" pitchFamily="34" charset="0"/>
              <a:buChar char="-"/>
            </a:pPr>
            <a:endParaRPr lang="en-US" sz="200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2639620-6513-4296-D5F4-F061B229E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783047"/>
            <a:ext cx="5845335" cy="5688277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2229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6277FF-CB14-5880-CCFB-8C1CECCA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US" sz="8000" dirty="0">
                <a:solidFill>
                  <a:srgbClr val="FFFF00"/>
                </a:solidFill>
              </a:rPr>
              <a:t>Future of Verba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2A539-CBC2-DACD-FBFD-BC2E358B6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08061"/>
            <a:ext cx="6063385" cy="561875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3000" b="1" dirty="0">
                <a:solidFill>
                  <a:srgbClr val="00B0F0"/>
                </a:solidFill>
              </a:rPr>
              <a:t>What does the future look like?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Improved integration with local AI models like </a:t>
            </a:r>
            <a:r>
              <a:rPr lang="en-US" sz="2400" err="1">
                <a:solidFill>
                  <a:schemeClr val="bg1"/>
                </a:solidFill>
              </a:rPr>
              <a:t>Ollama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Providing users with greater privacy, flexibility, and control over documents and answers.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Allowing different people to use Verba simultaneously without sharing private data.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Expanding support for more document types like spreadsheets, audio, and code.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Adding smarter retrieval tools to improve answers accuracy.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Building a cleaner, more customizable user interface for different workflows.</a:t>
            </a:r>
          </a:p>
          <a:p>
            <a:pPr marL="0" indent="0">
              <a:buNone/>
            </a:pPr>
            <a:endParaRPr lang="en-US" sz="1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187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E85230-E417-7110-83E1-4F60BF4AF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836" y="2721709"/>
            <a:ext cx="3527425" cy="107224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94F57-2BC6-F431-600A-FE2456827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9074" y="534385"/>
            <a:ext cx="5260975" cy="39600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/>
              <a:t>Verba showcases how Retrieval-Augmented Generation (RAG) can personalize AI responses using your own documents.</a:t>
            </a:r>
          </a:p>
          <a:p>
            <a:r>
              <a:rPr lang="en-US" sz="2400" dirty="0"/>
              <a:t>Its modular, open-source design supports fast customization, local or cloud deployment, and transparent answer generation.</a:t>
            </a:r>
          </a:p>
          <a:p>
            <a:r>
              <a:rPr lang="en-US" sz="2400" dirty="0"/>
              <a:t>Verba's intuitive interface and traceable outputs highlight a user-centered approach to AI.</a:t>
            </a:r>
          </a:p>
          <a:p>
            <a:r>
              <a:rPr lang="en-US" sz="2400" dirty="0"/>
              <a:t>Successfully installing and running Verba proves its potential to transform document interaction through private, context-aware AI.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856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8DC9E-A45F-21D8-EA2E-CCA623ECE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 References</a:t>
            </a:r>
          </a:p>
        </p:txBody>
      </p:sp>
      <p:grpSp>
        <p:nvGrpSpPr>
          <p:cNvPr id="34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8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0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42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13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BC639-6C02-09E0-A833-F4030F570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2133" y="415738"/>
            <a:ext cx="5789523" cy="632081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en-US" sz="2400" b="1" dirty="0">
                <a:solidFill>
                  <a:srgbClr val="00B0F0"/>
                </a:solidFill>
                <a:ea typeface="+mn-lt"/>
                <a:cs typeface="+mn-lt"/>
              </a:rPr>
              <a:t>Slocum, V., &amp; Schmuhl, E.</a:t>
            </a:r>
            <a:r>
              <a:rPr lang="en-US" sz="2400" dirty="0">
                <a:solidFill>
                  <a:srgbClr val="00B0F0"/>
                </a:solidFill>
                <a:ea typeface="+mn-lt"/>
                <a:cs typeface="+mn-lt"/>
              </a:rPr>
              <a:t> 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(2024, March 7). Verba: Building an Open Source, Modular RAG Application. </a:t>
            </a:r>
            <a:r>
              <a:rPr lang="en-US" sz="2400" err="1">
                <a:solidFill>
                  <a:schemeClr val="bg1"/>
                </a:solidFill>
                <a:ea typeface="+mn-lt"/>
                <a:cs typeface="+mn-lt"/>
              </a:rPr>
              <a:t>Weaviate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https://weaviate.io/blog/verba-open-source-rag-app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en-US" sz="2400" b="1" err="1">
                <a:solidFill>
                  <a:srgbClr val="00B0F0"/>
                </a:solidFill>
                <a:ea typeface="+mn-lt"/>
                <a:cs typeface="+mn-lt"/>
              </a:rPr>
              <a:t>Erzedka</a:t>
            </a:r>
            <a:r>
              <a:rPr lang="en-US" sz="2400" b="1" dirty="0">
                <a:solidFill>
                  <a:srgbClr val="00B0F0"/>
                </a:solidFill>
                <a:ea typeface="+mn-lt"/>
                <a:cs typeface="+mn-lt"/>
              </a:rPr>
              <a:t>.</a:t>
            </a:r>
            <a:r>
              <a:rPr lang="en-US" sz="2400" dirty="0">
                <a:solidFill>
                  <a:srgbClr val="00B0F0"/>
                </a:solidFill>
                <a:ea typeface="+mn-lt"/>
                <a:cs typeface="+mn-lt"/>
              </a:rPr>
              <a:t> 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(2025, February 3). Natural Language Processing (NLP): Definition and How It Works. </a:t>
            </a:r>
            <a:r>
              <a:rPr lang="en-US" sz="2400" err="1">
                <a:solidFill>
                  <a:schemeClr val="bg1"/>
                </a:solidFill>
                <a:ea typeface="+mn-lt"/>
                <a:cs typeface="+mn-lt"/>
              </a:rPr>
              <a:t>Erzedka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 – Digital Media Technology.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https://www.erzedka.com/2025/01/natural-language-processing-nlp.html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en-US" sz="2400" b="1" err="1">
                <a:solidFill>
                  <a:srgbClr val="00B0F0"/>
                </a:solidFill>
                <a:ea typeface="+mn-lt"/>
                <a:cs typeface="+mn-lt"/>
              </a:rPr>
              <a:t>Weaviate</a:t>
            </a:r>
            <a:r>
              <a:rPr lang="en-US" sz="2400" b="1" dirty="0">
                <a:solidFill>
                  <a:srgbClr val="00B0F0"/>
                </a:solidFill>
                <a:ea typeface="+mn-lt"/>
                <a:cs typeface="+mn-lt"/>
              </a:rPr>
              <a:t>.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 (n.d.). </a:t>
            </a:r>
            <a:r>
              <a:rPr lang="en-US" sz="2400" err="1">
                <a:solidFill>
                  <a:schemeClr val="bg1"/>
                </a:solidFill>
                <a:ea typeface="+mn-lt"/>
                <a:cs typeface="+mn-lt"/>
              </a:rPr>
              <a:t>Weaviate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/Verba: Retrieval-Augmented Generation (RAG) Chatbot Powered by </a:t>
            </a:r>
            <a:r>
              <a:rPr lang="en-US" sz="2400" err="1">
                <a:solidFill>
                  <a:schemeClr val="bg1"/>
                </a:solidFill>
                <a:ea typeface="+mn-lt"/>
                <a:cs typeface="+mn-lt"/>
              </a:rPr>
              <a:t>Weaviate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. GitHub.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2400" dirty="0">
                <a:solidFill>
                  <a:schemeClr val="bg1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https://github.com/weaviate/verba?tab=readme-ov-file#api-keys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5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845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6D6CDF-C512-4739-B158-55EE955E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503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7945E4-3401-ED9B-0BDD-323BC946D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3" y="670559"/>
            <a:ext cx="4683321" cy="2148841"/>
          </a:xfrm>
        </p:spPr>
        <p:txBody>
          <a:bodyPr anchor="t">
            <a:normAutofit/>
          </a:bodyPr>
          <a:lstStyle/>
          <a:p>
            <a:r>
              <a:rPr lang="en-US" sz="4800" dirty="0">
                <a:solidFill>
                  <a:srgbClr val="FFFF00"/>
                </a:solidFill>
              </a:rPr>
              <a:t>Presentation Outline</a:t>
            </a:r>
          </a:p>
        </p:txBody>
      </p:sp>
      <p:pic>
        <p:nvPicPr>
          <p:cNvPr id="4" name="Picture 3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D71CECD8-B6CD-E9BA-6264-CC5CA0B0AF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618" b="10194"/>
          <a:stretch>
            <a:fillRect/>
          </a:stretch>
        </p:blipFill>
        <p:spPr>
          <a:xfrm>
            <a:off x="1" y="3105151"/>
            <a:ext cx="6448424" cy="3752849"/>
          </a:xfrm>
          <a:custGeom>
            <a:avLst/>
            <a:gdLst/>
            <a:ahLst/>
            <a:cxnLst/>
            <a:rect l="l" t="t" r="r" b="b"/>
            <a:pathLst>
              <a:path w="6448424" h="3752849">
                <a:moveTo>
                  <a:pt x="0" y="0"/>
                </a:moveTo>
                <a:lnTo>
                  <a:pt x="137978" y="22215"/>
                </a:lnTo>
                <a:cubicBezTo>
                  <a:pt x="196046" y="32277"/>
                  <a:pt x="252469" y="42437"/>
                  <a:pt x="295660" y="49771"/>
                </a:cubicBezTo>
                <a:cubicBezTo>
                  <a:pt x="364885" y="66610"/>
                  <a:pt x="403214" y="32071"/>
                  <a:pt x="456941" y="65635"/>
                </a:cubicBezTo>
                <a:cubicBezTo>
                  <a:pt x="529612" y="69090"/>
                  <a:pt x="662508" y="71245"/>
                  <a:pt x="731691" y="70501"/>
                </a:cubicBezTo>
                <a:cubicBezTo>
                  <a:pt x="768741" y="62400"/>
                  <a:pt x="808263" y="64633"/>
                  <a:pt x="841820" y="61171"/>
                </a:cubicBezTo>
                <a:cubicBezTo>
                  <a:pt x="958973" y="43639"/>
                  <a:pt x="1009730" y="45863"/>
                  <a:pt x="1068219" y="39136"/>
                </a:cubicBezTo>
                <a:cubicBezTo>
                  <a:pt x="1104329" y="33447"/>
                  <a:pt x="1156536" y="44203"/>
                  <a:pt x="1174190" y="38808"/>
                </a:cubicBezTo>
                <a:cubicBezTo>
                  <a:pt x="1188943" y="36385"/>
                  <a:pt x="1213832" y="14880"/>
                  <a:pt x="1225923" y="34507"/>
                </a:cubicBezTo>
                <a:cubicBezTo>
                  <a:pt x="1305283" y="8501"/>
                  <a:pt x="1319617" y="30839"/>
                  <a:pt x="1385617" y="18003"/>
                </a:cubicBezTo>
                <a:cubicBezTo>
                  <a:pt x="1461876" y="-26747"/>
                  <a:pt x="1519510" y="56342"/>
                  <a:pt x="1563967" y="4638"/>
                </a:cubicBezTo>
                <a:lnTo>
                  <a:pt x="1676634" y="10582"/>
                </a:lnTo>
                <a:lnTo>
                  <a:pt x="1769429" y="20265"/>
                </a:lnTo>
                <a:cubicBezTo>
                  <a:pt x="1790625" y="23534"/>
                  <a:pt x="1880369" y="18448"/>
                  <a:pt x="1900584" y="27732"/>
                </a:cubicBezTo>
                <a:cubicBezTo>
                  <a:pt x="2072430" y="22762"/>
                  <a:pt x="2014935" y="5831"/>
                  <a:pt x="2127041" y="22101"/>
                </a:cubicBezTo>
                <a:cubicBezTo>
                  <a:pt x="2168847" y="65820"/>
                  <a:pt x="2153052" y="28773"/>
                  <a:pt x="2211644" y="44507"/>
                </a:cubicBezTo>
                <a:cubicBezTo>
                  <a:pt x="2211201" y="9921"/>
                  <a:pt x="2277596" y="73686"/>
                  <a:pt x="2299605" y="38004"/>
                </a:cubicBezTo>
                <a:cubicBezTo>
                  <a:pt x="2309570" y="41997"/>
                  <a:pt x="2318531" y="46991"/>
                  <a:pt x="2327359" y="52270"/>
                </a:cubicBezTo>
                <a:lnTo>
                  <a:pt x="2331995" y="55017"/>
                </a:lnTo>
                <a:lnTo>
                  <a:pt x="2353777" y="59755"/>
                </a:lnTo>
                <a:lnTo>
                  <a:pt x="2355893" y="68914"/>
                </a:lnTo>
                <a:lnTo>
                  <a:pt x="2385794" y="81650"/>
                </a:lnTo>
                <a:cubicBezTo>
                  <a:pt x="2397613" y="85211"/>
                  <a:pt x="2411061" y="87627"/>
                  <a:pt x="2427010" y="88184"/>
                </a:cubicBezTo>
                <a:cubicBezTo>
                  <a:pt x="2486314" y="76422"/>
                  <a:pt x="2553170" y="126870"/>
                  <a:pt x="2627153" y="110451"/>
                </a:cubicBezTo>
                <a:cubicBezTo>
                  <a:pt x="2653722" y="107383"/>
                  <a:pt x="2732043" y="116068"/>
                  <a:pt x="2744462" y="128780"/>
                </a:cubicBezTo>
                <a:cubicBezTo>
                  <a:pt x="2760299" y="132873"/>
                  <a:pt x="2780248" y="130843"/>
                  <a:pt x="2785202" y="143610"/>
                </a:cubicBezTo>
                <a:cubicBezTo>
                  <a:pt x="2794558" y="159316"/>
                  <a:pt x="2856498" y="142821"/>
                  <a:pt x="2844667" y="159029"/>
                </a:cubicBezTo>
                <a:cubicBezTo>
                  <a:pt x="2888530" y="147871"/>
                  <a:pt x="2914187" y="181391"/>
                  <a:pt x="2946649" y="192330"/>
                </a:cubicBezTo>
                <a:cubicBezTo>
                  <a:pt x="2981872" y="180417"/>
                  <a:pt x="3015239" y="215115"/>
                  <a:pt x="3088812" y="226485"/>
                </a:cubicBezTo>
                <a:cubicBezTo>
                  <a:pt x="3127734" y="212524"/>
                  <a:pt x="3138301" y="234381"/>
                  <a:pt x="3208669" y="217774"/>
                </a:cubicBezTo>
                <a:cubicBezTo>
                  <a:pt x="3242208" y="219284"/>
                  <a:pt x="3229623" y="233297"/>
                  <a:pt x="3290045" y="235553"/>
                </a:cubicBezTo>
                <a:cubicBezTo>
                  <a:pt x="3399655" y="215239"/>
                  <a:pt x="3444518" y="245862"/>
                  <a:pt x="3529335" y="249571"/>
                </a:cubicBezTo>
                <a:cubicBezTo>
                  <a:pt x="3623697" y="257405"/>
                  <a:pt x="3587652" y="268832"/>
                  <a:pt x="3716766" y="252690"/>
                </a:cubicBezTo>
                <a:cubicBezTo>
                  <a:pt x="3723469" y="267318"/>
                  <a:pt x="3737863" y="269842"/>
                  <a:pt x="3765333" y="266823"/>
                </a:cubicBezTo>
                <a:cubicBezTo>
                  <a:pt x="3810754" y="271601"/>
                  <a:pt x="3792745" y="303866"/>
                  <a:pt x="3846897" y="290090"/>
                </a:cubicBezTo>
                <a:cubicBezTo>
                  <a:pt x="3830941" y="306608"/>
                  <a:pt x="3929114" y="308026"/>
                  <a:pt x="3900217" y="323590"/>
                </a:cubicBezTo>
                <a:cubicBezTo>
                  <a:pt x="3922367" y="343425"/>
                  <a:pt x="3948574" y="318948"/>
                  <a:pt x="3971444" y="336662"/>
                </a:cubicBezTo>
                <a:cubicBezTo>
                  <a:pt x="4002781" y="344193"/>
                  <a:pt x="3960997" y="315419"/>
                  <a:pt x="3997868" y="318867"/>
                </a:cubicBezTo>
                <a:cubicBezTo>
                  <a:pt x="4041159" y="326219"/>
                  <a:pt x="4055435" y="293981"/>
                  <a:pt x="4070852" y="339615"/>
                </a:cubicBezTo>
                <a:cubicBezTo>
                  <a:pt x="4121286" y="335828"/>
                  <a:pt x="4121920" y="355506"/>
                  <a:pt x="4180483" y="373369"/>
                </a:cubicBezTo>
                <a:cubicBezTo>
                  <a:pt x="4211379" y="366707"/>
                  <a:pt x="4230171" y="374664"/>
                  <a:pt x="4246264" y="387458"/>
                </a:cubicBezTo>
                <a:cubicBezTo>
                  <a:pt x="4308508" y="393310"/>
                  <a:pt x="4357326" y="416142"/>
                  <a:pt x="4423169" y="431783"/>
                </a:cubicBezTo>
                <a:lnTo>
                  <a:pt x="4446752" y="435383"/>
                </a:lnTo>
                <a:lnTo>
                  <a:pt x="4446954" y="435566"/>
                </a:lnTo>
                <a:cubicBezTo>
                  <a:pt x="4508528" y="480137"/>
                  <a:pt x="4617740" y="529869"/>
                  <a:pt x="4662523" y="553169"/>
                </a:cubicBezTo>
                <a:cubicBezTo>
                  <a:pt x="4720320" y="547046"/>
                  <a:pt x="4678644" y="560102"/>
                  <a:pt x="4715641" y="575354"/>
                </a:cubicBezTo>
                <a:cubicBezTo>
                  <a:pt x="4682056" y="593278"/>
                  <a:pt x="4768370" y="586520"/>
                  <a:pt x="4742071" y="614016"/>
                </a:cubicBezTo>
                <a:cubicBezTo>
                  <a:pt x="4749637" y="615922"/>
                  <a:pt x="4757797" y="616899"/>
                  <a:pt x="4766183" y="617675"/>
                </a:cubicBezTo>
                <a:lnTo>
                  <a:pt x="4770562" y="618094"/>
                </a:lnTo>
                <a:lnTo>
                  <a:pt x="4783240" y="624350"/>
                </a:lnTo>
                <a:lnTo>
                  <a:pt x="4792882" y="620401"/>
                </a:lnTo>
                <a:lnTo>
                  <a:pt x="4816310" y="625721"/>
                </a:lnTo>
                <a:cubicBezTo>
                  <a:pt x="4824144" y="628595"/>
                  <a:pt x="4831482" y="632720"/>
                  <a:pt x="4837953" y="638824"/>
                </a:cubicBezTo>
                <a:cubicBezTo>
                  <a:pt x="4848645" y="668753"/>
                  <a:pt x="4922266" y="669148"/>
                  <a:pt x="4933914" y="707398"/>
                </a:cubicBezTo>
                <a:cubicBezTo>
                  <a:pt x="4940833" y="719653"/>
                  <a:pt x="4978358" y="746502"/>
                  <a:pt x="4995259" y="744825"/>
                </a:cubicBezTo>
                <a:cubicBezTo>
                  <a:pt x="5005107" y="749034"/>
                  <a:pt x="5010567" y="758092"/>
                  <a:pt x="5024744" y="753396"/>
                </a:cubicBezTo>
                <a:cubicBezTo>
                  <a:pt x="5047511" y="761361"/>
                  <a:pt x="5109162" y="783016"/>
                  <a:pt x="5131877" y="792613"/>
                </a:cubicBezTo>
                <a:cubicBezTo>
                  <a:pt x="5132671" y="802792"/>
                  <a:pt x="5144554" y="806683"/>
                  <a:pt x="5161031" y="810975"/>
                </a:cubicBezTo>
                <a:lnTo>
                  <a:pt x="5176815" y="815342"/>
                </a:lnTo>
                <a:lnTo>
                  <a:pt x="5180064" y="831233"/>
                </a:lnTo>
                <a:cubicBezTo>
                  <a:pt x="5202966" y="819270"/>
                  <a:pt x="5188976" y="863361"/>
                  <a:pt x="5215059" y="865080"/>
                </a:cubicBezTo>
                <a:cubicBezTo>
                  <a:pt x="5235765" y="864786"/>
                  <a:pt x="5236347" y="878098"/>
                  <a:pt x="5245643" y="887119"/>
                </a:cubicBezTo>
                <a:cubicBezTo>
                  <a:pt x="5267660" y="891609"/>
                  <a:pt x="5295742" y="939348"/>
                  <a:pt x="5295952" y="957174"/>
                </a:cubicBezTo>
                <a:cubicBezTo>
                  <a:pt x="5284322" y="1008946"/>
                  <a:pt x="5374979" y="1038019"/>
                  <a:pt x="5367826" y="1079140"/>
                </a:cubicBezTo>
                <a:cubicBezTo>
                  <a:pt x="5371668" y="1089190"/>
                  <a:pt x="5377921" y="1097135"/>
                  <a:pt x="5385646" y="1103730"/>
                </a:cubicBezTo>
                <a:lnTo>
                  <a:pt x="5410965" y="1119397"/>
                </a:lnTo>
                <a:lnTo>
                  <a:pt x="5436960" y="1130910"/>
                </a:lnTo>
                <a:lnTo>
                  <a:pt x="5442083" y="1133134"/>
                </a:lnTo>
                <a:cubicBezTo>
                  <a:pt x="5451910" y="1137346"/>
                  <a:pt x="5457170" y="1169188"/>
                  <a:pt x="5465219" y="1174479"/>
                </a:cubicBezTo>
                <a:cubicBezTo>
                  <a:pt x="5488744" y="1195184"/>
                  <a:pt x="5467141" y="1223401"/>
                  <a:pt x="5488171" y="1238604"/>
                </a:cubicBezTo>
                <a:cubicBezTo>
                  <a:pt x="5523491" y="1271811"/>
                  <a:pt x="5486623" y="1305961"/>
                  <a:pt x="5562172" y="1320840"/>
                </a:cubicBezTo>
                <a:cubicBezTo>
                  <a:pt x="5601634" y="1385316"/>
                  <a:pt x="5636528" y="1453139"/>
                  <a:pt x="5686905" y="1512529"/>
                </a:cubicBezTo>
                <a:cubicBezTo>
                  <a:pt x="5729049" y="1575678"/>
                  <a:pt x="5699691" y="1553768"/>
                  <a:pt x="5748726" y="1623716"/>
                </a:cubicBezTo>
                <a:cubicBezTo>
                  <a:pt x="5783098" y="1689734"/>
                  <a:pt x="5789710" y="1639740"/>
                  <a:pt x="5842593" y="1726595"/>
                </a:cubicBezTo>
                <a:cubicBezTo>
                  <a:pt x="5837824" y="1733043"/>
                  <a:pt x="5862023" y="1845188"/>
                  <a:pt x="5861042" y="1851837"/>
                </a:cubicBezTo>
                <a:cubicBezTo>
                  <a:pt x="5874156" y="1887981"/>
                  <a:pt x="5901790" y="1919218"/>
                  <a:pt x="5921290" y="1943460"/>
                </a:cubicBezTo>
                <a:lnTo>
                  <a:pt x="5978046" y="1997284"/>
                </a:lnTo>
                <a:lnTo>
                  <a:pt x="5992479" y="2056720"/>
                </a:lnTo>
                <a:cubicBezTo>
                  <a:pt x="6011078" y="2079033"/>
                  <a:pt x="6072687" y="2117397"/>
                  <a:pt x="6089639" y="2131171"/>
                </a:cubicBezTo>
                <a:lnTo>
                  <a:pt x="6094199" y="2139379"/>
                </a:lnTo>
                <a:lnTo>
                  <a:pt x="6094822" y="2139386"/>
                </a:lnTo>
                <a:cubicBezTo>
                  <a:pt x="6096947" y="2140841"/>
                  <a:pt x="6098876" y="2143416"/>
                  <a:pt x="6100692" y="2147736"/>
                </a:cubicBezTo>
                <a:lnTo>
                  <a:pt x="6102516" y="2154343"/>
                </a:lnTo>
                <a:lnTo>
                  <a:pt x="6111361" y="2170264"/>
                </a:lnTo>
                <a:lnTo>
                  <a:pt x="6215475" y="2270153"/>
                </a:lnTo>
                <a:lnTo>
                  <a:pt x="6255966" y="2335401"/>
                </a:lnTo>
                <a:lnTo>
                  <a:pt x="6272711" y="2385144"/>
                </a:lnTo>
                <a:cubicBezTo>
                  <a:pt x="6282320" y="2406495"/>
                  <a:pt x="6299066" y="2405139"/>
                  <a:pt x="6304347" y="2439388"/>
                </a:cubicBezTo>
                <a:cubicBezTo>
                  <a:pt x="6297131" y="2486231"/>
                  <a:pt x="6325530" y="2500962"/>
                  <a:pt x="6326729" y="2549400"/>
                </a:cubicBezTo>
                <a:cubicBezTo>
                  <a:pt x="6325926" y="2572066"/>
                  <a:pt x="6339111" y="2599957"/>
                  <a:pt x="6344663" y="2628839"/>
                </a:cubicBezTo>
                <a:lnTo>
                  <a:pt x="6375811" y="2639204"/>
                </a:lnTo>
                <a:cubicBezTo>
                  <a:pt x="6375427" y="2643533"/>
                  <a:pt x="6375041" y="2647863"/>
                  <a:pt x="6374657" y="2652193"/>
                </a:cubicBezTo>
                <a:cubicBezTo>
                  <a:pt x="6373555" y="2658134"/>
                  <a:pt x="6371943" y="2662665"/>
                  <a:pt x="6369740" y="2664642"/>
                </a:cubicBezTo>
                <a:cubicBezTo>
                  <a:pt x="6368032" y="2674540"/>
                  <a:pt x="6371528" y="2686899"/>
                  <a:pt x="6361964" y="2690172"/>
                </a:cubicBezTo>
                <a:cubicBezTo>
                  <a:pt x="6350507" y="2696218"/>
                  <a:pt x="6369375" y="2734440"/>
                  <a:pt x="6355511" y="2727335"/>
                </a:cubicBezTo>
                <a:cubicBezTo>
                  <a:pt x="6358746" y="2734104"/>
                  <a:pt x="6360434" y="2742096"/>
                  <a:pt x="6361058" y="2750592"/>
                </a:cubicBezTo>
                <a:cubicBezTo>
                  <a:pt x="6361013" y="2751998"/>
                  <a:pt x="6360970" y="2753408"/>
                  <a:pt x="6360926" y="2754814"/>
                </a:cubicBezTo>
                <a:lnTo>
                  <a:pt x="6339285" y="2810353"/>
                </a:lnTo>
                <a:cubicBezTo>
                  <a:pt x="6360091" y="2854187"/>
                  <a:pt x="6313103" y="2870086"/>
                  <a:pt x="6325672" y="2908809"/>
                </a:cubicBezTo>
                <a:cubicBezTo>
                  <a:pt x="6341563" y="2966972"/>
                  <a:pt x="6291836" y="2935388"/>
                  <a:pt x="6333498" y="3009772"/>
                </a:cubicBezTo>
                <a:cubicBezTo>
                  <a:pt x="6345476" y="3039254"/>
                  <a:pt x="6345955" y="3068963"/>
                  <a:pt x="6334947" y="3095405"/>
                </a:cubicBezTo>
                <a:lnTo>
                  <a:pt x="6344768" y="3155941"/>
                </a:lnTo>
                <a:cubicBezTo>
                  <a:pt x="6348643" y="3153663"/>
                  <a:pt x="6311793" y="3186588"/>
                  <a:pt x="6314754" y="3197987"/>
                </a:cubicBezTo>
                <a:cubicBezTo>
                  <a:pt x="6318695" y="3221971"/>
                  <a:pt x="6319257" y="3226752"/>
                  <a:pt x="6304230" y="3239690"/>
                </a:cubicBezTo>
                <a:cubicBezTo>
                  <a:pt x="6306321" y="3248567"/>
                  <a:pt x="6307305" y="3254005"/>
                  <a:pt x="6308837" y="3264003"/>
                </a:cubicBezTo>
                <a:cubicBezTo>
                  <a:pt x="6301812" y="3288243"/>
                  <a:pt x="6298529" y="3302527"/>
                  <a:pt x="6309285" y="3324103"/>
                </a:cubicBezTo>
                <a:cubicBezTo>
                  <a:pt x="6301188" y="3343007"/>
                  <a:pt x="6329285" y="3359307"/>
                  <a:pt x="6342503" y="3405661"/>
                </a:cubicBezTo>
                <a:cubicBezTo>
                  <a:pt x="6338012" y="3447477"/>
                  <a:pt x="6408325" y="3505721"/>
                  <a:pt x="6401531" y="3550593"/>
                </a:cubicBezTo>
                <a:cubicBezTo>
                  <a:pt x="6395655" y="3579549"/>
                  <a:pt x="6423437" y="3594758"/>
                  <a:pt x="6427705" y="3624684"/>
                </a:cubicBezTo>
                <a:cubicBezTo>
                  <a:pt x="6416402" y="3629199"/>
                  <a:pt x="6435787" y="3639516"/>
                  <a:pt x="6448424" y="3657106"/>
                </a:cubicBezTo>
                <a:lnTo>
                  <a:pt x="6444014" y="3752742"/>
                </a:lnTo>
                <a:cubicBezTo>
                  <a:pt x="6443990" y="3752777"/>
                  <a:pt x="6443967" y="3752813"/>
                  <a:pt x="6443946" y="3752849"/>
                </a:cubicBezTo>
                <a:lnTo>
                  <a:pt x="0" y="3752849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1574A-7DCF-3229-2FA9-3AE801DD4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6156" y="111394"/>
            <a:ext cx="6375809" cy="677720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3000" b="1" dirty="0">
                <a:solidFill>
                  <a:srgbClr val="00B0F0"/>
                </a:solidFill>
              </a:rPr>
              <a:t>Introduction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What is Retrieval Augmented Generation (RAG)?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What is Verba and how it uses RAG.</a:t>
            </a:r>
          </a:p>
          <a:p>
            <a:pPr marL="0" indent="0">
              <a:buNone/>
            </a:pPr>
            <a:r>
              <a:rPr lang="en-US" sz="3000" b="1" dirty="0">
                <a:solidFill>
                  <a:srgbClr val="00B0F0"/>
                </a:solidFill>
              </a:rPr>
              <a:t>Core Concepts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Chunking, Tokenization, embedding, and vectorization.</a:t>
            </a:r>
          </a:p>
          <a:p>
            <a:pPr marL="0" indent="0">
              <a:buNone/>
            </a:pPr>
            <a:r>
              <a:rPr lang="en-US" sz="3000" b="1" dirty="0">
                <a:solidFill>
                  <a:srgbClr val="00B0F0"/>
                </a:solidFill>
              </a:rPr>
              <a:t>Modular Architecture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Overview of each manager on the RAG pipeline.</a:t>
            </a:r>
          </a:p>
          <a:p>
            <a:pPr marL="0" indent="0">
              <a:buNone/>
            </a:pPr>
            <a:r>
              <a:rPr lang="en-US" sz="3000" b="1" dirty="0">
                <a:solidFill>
                  <a:srgbClr val="00B0F0"/>
                </a:solidFill>
              </a:rPr>
              <a:t>Tech Stack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Python, </a:t>
            </a:r>
            <a:r>
              <a:rPr lang="en-US" sz="2400" dirty="0" err="1">
                <a:solidFill>
                  <a:schemeClr val="bg1"/>
                </a:solidFill>
              </a:rPr>
              <a:t>Weaviate</a:t>
            </a:r>
            <a:r>
              <a:rPr lang="en-US" sz="2400" dirty="0">
                <a:solidFill>
                  <a:schemeClr val="bg1"/>
                </a:solidFill>
              </a:rPr>
              <a:t>, Docker, </a:t>
            </a:r>
            <a:r>
              <a:rPr lang="en-US" sz="2400" dirty="0" err="1">
                <a:solidFill>
                  <a:schemeClr val="bg1"/>
                </a:solidFill>
              </a:rPr>
              <a:t>Ollama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Setup and Demo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Installation, configuration, and usage.</a:t>
            </a:r>
          </a:p>
          <a:p>
            <a:pPr marL="0" indent="0">
              <a:buNone/>
            </a:pPr>
            <a:r>
              <a:rPr lang="en-US" sz="3000" b="1" dirty="0">
                <a:solidFill>
                  <a:srgbClr val="00B0F0"/>
                </a:solidFill>
              </a:rPr>
              <a:t>Evaluation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Future directions and summary.</a:t>
            </a:r>
          </a:p>
        </p:txBody>
      </p:sp>
    </p:spTree>
    <p:extLst>
      <p:ext uri="{BB962C8B-B14F-4D97-AF65-F5344CB8AC3E}">
        <p14:creationId xmlns:p14="http://schemas.microsoft.com/office/powerpoint/2010/main" val="2441287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A474011-A49D-4C7A-BF41-0ACD0A269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B10AA6-676D-F680-E3E5-ECF778A4A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444332"/>
            <a:ext cx="3558466" cy="164592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Retrieval Augmented Generation</a:t>
            </a:r>
          </a:p>
        </p:txBody>
      </p:sp>
      <p:pic>
        <p:nvPicPr>
          <p:cNvPr id="4" name="Content Placeholder 3" descr="A diagram of a vector database">
            <a:extLst>
              <a:ext uri="{FF2B5EF4-FFF2-40B4-BE49-F238E27FC236}">
                <a16:creationId xmlns:a16="http://schemas.microsoft.com/office/drawing/2014/main" id="{A04EA140-B451-DFCE-2B64-9672D210AD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900" y="101353"/>
            <a:ext cx="11811700" cy="411291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525441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3A55F1-6EA9-0431-D0D8-473B99FD47EF}"/>
              </a:ext>
            </a:extLst>
          </p:cNvPr>
          <p:cNvSpPr txBox="1"/>
          <p:nvPr/>
        </p:nvSpPr>
        <p:spPr>
          <a:xfrm>
            <a:off x="5404060" y="4665364"/>
            <a:ext cx="6007608" cy="16459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A technique in AI that helps large language models (LLMs) give more accurate and grounded answers by pulling in real-world information before generating a response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40063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4" name="Rectangle 393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B11BD0-4B41-0F76-12EC-B318A5C5A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366" y="140842"/>
            <a:ext cx="6117359" cy="569136"/>
          </a:xfrm>
        </p:spPr>
        <p:txBody>
          <a:bodyPr anchor="t">
            <a:normAutofit fontScale="90000"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What is Verba?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9D2C7-3494-2DE1-191D-C3314923A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85" y="837310"/>
            <a:ext cx="7371963" cy="583331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rgbClr val="00B0F0"/>
                </a:solidFill>
              </a:rPr>
              <a:t>Open-Source RAG Application</a:t>
            </a:r>
          </a:p>
          <a:p>
            <a:pPr>
              <a:buFont typeface="Calibri"/>
              <a:buChar char="-"/>
            </a:pPr>
            <a:r>
              <a:rPr lang="en-US" sz="2200" dirty="0">
                <a:solidFill>
                  <a:schemeClr val="bg1"/>
                </a:solidFill>
              </a:rPr>
              <a:t>Built by </a:t>
            </a:r>
            <a:r>
              <a:rPr lang="en-US" sz="2200" dirty="0" err="1">
                <a:solidFill>
                  <a:schemeClr val="bg1"/>
                </a:solidFill>
              </a:rPr>
              <a:t>Weaviate</a:t>
            </a:r>
            <a:r>
              <a:rPr lang="en-US" sz="2200" dirty="0">
                <a:solidFill>
                  <a:schemeClr val="bg1"/>
                </a:solidFill>
              </a:rPr>
              <a:t> to showcase Retrieval-Augmented Generation (RAG)</a:t>
            </a:r>
          </a:p>
          <a:p>
            <a:pPr>
              <a:buFont typeface="Calibri"/>
              <a:buChar char="-"/>
            </a:pPr>
            <a:r>
              <a:rPr lang="en-US" sz="2200" dirty="0">
                <a:solidFill>
                  <a:schemeClr val="bg1"/>
                </a:solidFill>
              </a:rPr>
              <a:t>Uses real documents to generate grounded, accurate answers. 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B0F0"/>
                </a:solidFill>
              </a:rPr>
              <a:t>Personalized Responses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200" dirty="0">
                <a:solidFill>
                  <a:schemeClr val="bg1"/>
                </a:solidFill>
              </a:rPr>
              <a:t>Simplifies interaction between users and AI through a chat-style interface.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200" dirty="0">
                <a:solidFill>
                  <a:schemeClr val="bg1"/>
                </a:solidFill>
              </a:rPr>
              <a:t>Answers are tailored to your data - no external sources, no hallucinations.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200" dirty="0">
                <a:solidFill>
                  <a:schemeClr val="bg1"/>
                </a:solidFill>
              </a:rPr>
              <a:t>Ideal for private, domain-specific use cases.</a:t>
            </a:r>
          </a:p>
          <a:p>
            <a:pPr marL="0" indent="0">
              <a:buNone/>
            </a:pPr>
            <a:r>
              <a:rPr lang="en-US" sz="2600" b="1" dirty="0">
                <a:solidFill>
                  <a:srgbClr val="00B0F0"/>
                </a:solidFill>
              </a:rPr>
              <a:t>Source Traceability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200" dirty="0">
                <a:solidFill>
                  <a:schemeClr val="bg1"/>
                </a:solidFill>
              </a:rPr>
              <a:t>Every response includes a citation from your documents.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200" dirty="0">
                <a:solidFill>
                  <a:schemeClr val="bg1"/>
                </a:solidFill>
              </a:rPr>
              <a:t>Users can verify exactly where the response came from.</a:t>
            </a:r>
          </a:p>
        </p:txBody>
      </p:sp>
      <p:grpSp>
        <p:nvGrpSpPr>
          <p:cNvPr id="396" name="Group 395">
            <a:extLst>
              <a:ext uri="{FF2B5EF4-FFF2-40B4-BE49-F238E27FC236}">
                <a16:creationId xmlns:a16="http://schemas.microsoft.com/office/drawing/2014/main" id="{B868920F-3C89-4780-A399-2A0099F4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4572000" cy="6858001"/>
            <a:chOff x="7620000" y="-1"/>
            <a:chExt cx="4572000" cy="6858001"/>
          </a:xfrm>
          <a:effectLst>
            <a:outerShdw blurRad="381000" dist="152400" dir="108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397" name="Group 396">
              <a:extLst>
                <a:ext uri="{FF2B5EF4-FFF2-40B4-BE49-F238E27FC236}">
                  <a16:creationId xmlns:a16="http://schemas.microsoft.com/office/drawing/2014/main" id="{86BC9098-A1F2-42B4-B3CE-C89D727FA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7648048" y="0"/>
              <a:ext cx="4543952" cy="6858000"/>
              <a:chOff x="7648048" y="0"/>
              <a:chExt cx="4543952" cy="6858000"/>
            </a:xfrm>
          </p:grpSpPr>
          <p:sp>
            <p:nvSpPr>
              <p:cNvPr id="401" name="Freeform: Shape 400">
                <a:extLst>
                  <a:ext uri="{FF2B5EF4-FFF2-40B4-BE49-F238E27FC236}">
                    <a16:creationId xmlns:a16="http://schemas.microsoft.com/office/drawing/2014/main" id="{421BA563-EEB4-4E92-9277-DBB5C63157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648048" y="0"/>
                <a:ext cx="4543952" cy="6858000"/>
              </a:xfrm>
              <a:custGeom>
                <a:avLst/>
                <a:gdLst>
                  <a:gd name="connsiteX0" fmla="*/ 328959 w 4543952"/>
                  <a:gd name="connsiteY0" fmla="*/ 6564619 h 6858000"/>
                  <a:gd name="connsiteX1" fmla="*/ 306480 w 4543952"/>
                  <a:gd name="connsiteY1" fmla="*/ 6588624 h 6858000"/>
                  <a:gd name="connsiteX2" fmla="*/ 289858 w 4543952"/>
                  <a:gd name="connsiteY2" fmla="*/ 6625223 h 6858000"/>
                  <a:gd name="connsiteX3" fmla="*/ 289858 w 4543952"/>
                  <a:gd name="connsiteY3" fmla="*/ 6625224 h 6858000"/>
                  <a:gd name="connsiteX4" fmla="*/ 289870 w 4543952"/>
                  <a:gd name="connsiteY4" fmla="*/ 6645551 h 6858000"/>
                  <a:gd name="connsiteX5" fmla="*/ 296953 w 4543952"/>
                  <a:gd name="connsiteY5" fmla="*/ 6662539 h 6858000"/>
                  <a:gd name="connsiteX6" fmla="*/ 296953 w 4543952"/>
                  <a:gd name="connsiteY6" fmla="*/ 6662541 h 6858000"/>
                  <a:gd name="connsiteX7" fmla="*/ 296954 w 4543952"/>
                  <a:gd name="connsiteY7" fmla="*/ 6662543 h 6858000"/>
                  <a:gd name="connsiteX8" fmla="*/ 311551 w 4543952"/>
                  <a:gd name="connsiteY8" fmla="*/ 6702975 h 6858000"/>
                  <a:gd name="connsiteX9" fmla="*/ 297715 w 4543952"/>
                  <a:gd name="connsiteY9" fmla="*/ 6742551 h 6858000"/>
                  <a:gd name="connsiteX10" fmla="*/ 297714 w 4543952"/>
                  <a:gd name="connsiteY10" fmla="*/ 6742554 h 6858000"/>
                  <a:gd name="connsiteX11" fmla="*/ 283011 w 4543952"/>
                  <a:gd name="connsiteY11" fmla="*/ 6776799 h 6858000"/>
                  <a:gd name="connsiteX12" fmla="*/ 278238 w 4543952"/>
                  <a:gd name="connsiteY12" fmla="*/ 6812061 h 6858000"/>
                  <a:gd name="connsiteX13" fmla="*/ 278237 w 4543952"/>
                  <a:gd name="connsiteY13" fmla="*/ 6812062 h 6858000"/>
                  <a:gd name="connsiteX14" fmla="*/ 278237 w 4543952"/>
                  <a:gd name="connsiteY14" fmla="*/ 6812063 h 6858000"/>
                  <a:gd name="connsiteX15" fmla="*/ 278238 w 4543952"/>
                  <a:gd name="connsiteY15" fmla="*/ 6812061 h 6858000"/>
                  <a:gd name="connsiteX16" fmla="*/ 297714 w 4543952"/>
                  <a:gd name="connsiteY16" fmla="*/ 6742554 h 6858000"/>
                  <a:gd name="connsiteX17" fmla="*/ 297715 w 4543952"/>
                  <a:gd name="connsiteY17" fmla="*/ 6742552 h 6858000"/>
                  <a:gd name="connsiteX18" fmla="*/ 311551 w 4543952"/>
                  <a:gd name="connsiteY18" fmla="*/ 6702976 h 6858000"/>
                  <a:gd name="connsiteX19" fmla="*/ 311551 w 4543952"/>
                  <a:gd name="connsiteY19" fmla="*/ 6702975 h 6858000"/>
                  <a:gd name="connsiteX20" fmla="*/ 308405 w 4543952"/>
                  <a:gd name="connsiteY20" fmla="*/ 6683026 h 6858000"/>
                  <a:gd name="connsiteX21" fmla="*/ 296954 w 4543952"/>
                  <a:gd name="connsiteY21" fmla="*/ 6662543 h 6858000"/>
                  <a:gd name="connsiteX22" fmla="*/ 296953 w 4543952"/>
                  <a:gd name="connsiteY22" fmla="*/ 6662540 h 6858000"/>
                  <a:gd name="connsiteX23" fmla="*/ 296953 w 4543952"/>
                  <a:gd name="connsiteY23" fmla="*/ 6662539 h 6858000"/>
                  <a:gd name="connsiteX24" fmla="*/ 289858 w 4543952"/>
                  <a:gd name="connsiteY24" fmla="*/ 6625224 h 6858000"/>
                  <a:gd name="connsiteX25" fmla="*/ 306480 w 4543952"/>
                  <a:gd name="connsiteY25" fmla="*/ 6588625 h 6858000"/>
                  <a:gd name="connsiteX26" fmla="*/ 328959 w 4543952"/>
                  <a:gd name="connsiteY26" fmla="*/ 6564620 h 6858000"/>
                  <a:gd name="connsiteX27" fmla="*/ 248638 w 4543952"/>
                  <a:gd name="connsiteY27" fmla="*/ 6438980 h 6858000"/>
                  <a:gd name="connsiteX28" fmla="*/ 268569 w 4543952"/>
                  <a:gd name="connsiteY28" fmla="*/ 6463840 h 6858000"/>
                  <a:gd name="connsiteX29" fmla="*/ 268572 w 4543952"/>
                  <a:gd name="connsiteY29" fmla="*/ 6463848 h 6858000"/>
                  <a:gd name="connsiteX30" fmla="*/ 279556 w 4543952"/>
                  <a:gd name="connsiteY30" fmla="*/ 6508051 h 6858000"/>
                  <a:gd name="connsiteX31" fmla="*/ 282367 w 4543952"/>
                  <a:gd name="connsiteY31" fmla="*/ 6513011 h 6858000"/>
                  <a:gd name="connsiteX32" fmla="*/ 284834 w 4543952"/>
                  <a:gd name="connsiteY32" fmla="*/ 6521803 h 6858000"/>
                  <a:gd name="connsiteX33" fmla="*/ 301172 w 4543952"/>
                  <a:gd name="connsiteY33" fmla="*/ 6546194 h 6858000"/>
                  <a:gd name="connsiteX34" fmla="*/ 301172 w 4543952"/>
                  <a:gd name="connsiteY34" fmla="*/ 6546193 h 6858000"/>
                  <a:gd name="connsiteX35" fmla="*/ 282367 w 4543952"/>
                  <a:gd name="connsiteY35" fmla="*/ 6513011 h 6858000"/>
                  <a:gd name="connsiteX36" fmla="*/ 268572 w 4543952"/>
                  <a:gd name="connsiteY36" fmla="*/ 6463848 h 6858000"/>
                  <a:gd name="connsiteX37" fmla="*/ 268569 w 4543952"/>
                  <a:gd name="connsiteY37" fmla="*/ 6463839 h 6858000"/>
                  <a:gd name="connsiteX38" fmla="*/ 166047 w 4543952"/>
                  <a:gd name="connsiteY38" fmla="*/ 6392242 h 6858000"/>
                  <a:gd name="connsiteX39" fmla="*/ 173364 w 4543952"/>
                  <a:gd name="connsiteY39" fmla="*/ 6407332 h 6858000"/>
                  <a:gd name="connsiteX40" fmla="*/ 173364 w 4543952"/>
                  <a:gd name="connsiteY40" fmla="*/ 6407331 h 6858000"/>
                  <a:gd name="connsiteX41" fmla="*/ 401733 w 4543952"/>
                  <a:gd name="connsiteY41" fmla="*/ 4221390 h 6858000"/>
                  <a:gd name="connsiteX42" fmla="*/ 396017 w 4543952"/>
                  <a:gd name="connsiteY42" fmla="*/ 4253013 h 6858000"/>
                  <a:gd name="connsiteX43" fmla="*/ 356201 w 4543952"/>
                  <a:gd name="connsiteY43" fmla="*/ 4324644 h 6858000"/>
                  <a:gd name="connsiteX44" fmla="*/ 347247 w 4543952"/>
                  <a:gd name="connsiteY44" fmla="*/ 4363889 h 6858000"/>
                  <a:gd name="connsiteX45" fmla="*/ 347247 w 4543952"/>
                  <a:gd name="connsiteY45" fmla="*/ 4363890 h 6858000"/>
                  <a:gd name="connsiteX46" fmla="*/ 348009 w 4543952"/>
                  <a:gd name="connsiteY46" fmla="*/ 4482004 h 6858000"/>
                  <a:gd name="connsiteX47" fmla="*/ 408019 w 4543952"/>
                  <a:gd name="connsiteY47" fmla="*/ 4659174 h 6858000"/>
                  <a:gd name="connsiteX48" fmla="*/ 416021 w 4543952"/>
                  <a:gd name="connsiteY48" fmla="*/ 4677655 h 6858000"/>
                  <a:gd name="connsiteX49" fmla="*/ 425928 w 4543952"/>
                  <a:gd name="connsiteY49" fmla="*/ 4767764 h 6858000"/>
                  <a:gd name="connsiteX50" fmla="*/ 427237 w 4543952"/>
                  <a:gd name="connsiteY50" fmla="*/ 4800482 h 6858000"/>
                  <a:gd name="connsiteX51" fmla="*/ 412401 w 4543952"/>
                  <a:gd name="connsiteY51" fmla="*/ 4828915 h 6858000"/>
                  <a:gd name="connsiteX52" fmla="*/ 391971 w 4543952"/>
                  <a:gd name="connsiteY52" fmla="*/ 4857316 h 6858000"/>
                  <a:gd name="connsiteX53" fmla="*/ 390221 w 4543952"/>
                  <a:gd name="connsiteY53" fmla="*/ 4863342 h 6858000"/>
                  <a:gd name="connsiteX54" fmla="*/ 387469 w 4543952"/>
                  <a:gd name="connsiteY54" fmla="*/ 4867613 h 6858000"/>
                  <a:gd name="connsiteX55" fmla="*/ 382691 w 4543952"/>
                  <a:gd name="connsiteY55" fmla="*/ 4889274 h 6858000"/>
                  <a:gd name="connsiteX56" fmla="*/ 382691 w 4543952"/>
                  <a:gd name="connsiteY56" fmla="*/ 4889275 h 6858000"/>
                  <a:gd name="connsiteX57" fmla="*/ 384396 w 4543952"/>
                  <a:gd name="connsiteY57" fmla="*/ 4912168 h 6858000"/>
                  <a:gd name="connsiteX58" fmla="*/ 385799 w 4543952"/>
                  <a:gd name="connsiteY58" fmla="*/ 4933804 h 6858000"/>
                  <a:gd name="connsiteX59" fmla="*/ 378247 w 4543952"/>
                  <a:gd name="connsiteY59" fmla="*/ 4957452 h 6858000"/>
                  <a:gd name="connsiteX60" fmla="*/ 360964 w 4543952"/>
                  <a:gd name="connsiteY60" fmla="*/ 4987036 h 6858000"/>
                  <a:gd name="connsiteX61" fmla="*/ 334485 w 4543952"/>
                  <a:gd name="connsiteY61" fmla="*/ 5041520 h 6858000"/>
                  <a:gd name="connsiteX62" fmla="*/ 321371 w 4543952"/>
                  <a:gd name="connsiteY62" fmla="*/ 5087422 h 6858000"/>
                  <a:gd name="connsiteX63" fmla="*/ 321364 w 4543952"/>
                  <a:gd name="connsiteY63" fmla="*/ 5087449 h 6858000"/>
                  <a:gd name="connsiteX64" fmla="*/ 315482 w 4543952"/>
                  <a:gd name="connsiteY64" fmla="*/ 5102460 h 6858000"/>
                  <a:gd name="connsiteX65" fmla="*/ 308338 w 4543952"/>
                  <a:gd name="connsiteY65" fmla="*/ 5133219 h 6858000"/>
                  <a:gd name="connsiteX66" fmla="*/ 308337 w 4543952"/>
                  <a:gd name="connsiteY66" fmla="*/ 5133223 h 6858000"/>
                  <a:gd name="connsiteX67" fmla="*/ 308337 w 4543952"/>
                  <a:gd name="connsiteY67" fmla="*/ 5133224 h 6858000"/>
                  <a:gd name="connsiteX68" fmla="*/ 315052 w 4543952"/>
                  <a:gd name="connsiteY68" fmla="*/ 5166113 h 6858000"/>
                  <a:gd name="connsiteX69" fmla="*/ 314362 w 4543952"/>
                  <a:gd name="connsiteY69" fmla="*/ 5172089 h 6858000"/>
                  <a:gd name="connsiteX70" fmla="*/ 311814 w 4543952"/>
                  <a:gd name="connsiteY70" fmla="*/ 5179066 h 6858000"/>
                  <a:gd name="connsiteX71" fmla="*/ 311814 w 4543952"/>
                  <a:gd name="connsiteY71" fmla="*/ 5179067 h 6858000"/>
                  <a:gd name="connsiteX72" fmla="*/ 335437 w 4543952"/>
                  <a:gd name="connsiteY72" fmla="*/ 5272796 h 6858000"/>
                  <a:gd name="connsiteX73" fmla="*/ 360397 w 4543952"/>
                  <a:gd name="connsiteY73" fmla="*/ 5321350 h 6858000"/>
                  <a:gd name="connsiteX74" fmla="*/ 364317 w 4543952"/>
                  <a:gd name="connsiteY74" fmla="*/ 5355013 h 6858000"/>
                  <a:gd name="connsiteX75" fmla="*/ 359440 w 4543952"/>
                  <a:gd name="connsiteY75" fmla="*/ 5385383 h 6858000"/>
                  <a:gd name="connsiteX76" fmla="*/ 351249 w 4543952"/>
                  <a:gd name="connsiteY76" fmla="*/ 5425581 h 6858000"/>
                  <a:gd name="connsiteX77" fmla="*/ 339627 w 4543952"/>
                  <a:gd name="connsiteY77" fmla="*/ 5480636 h 6858000"/>
                  <a:gd name="connsiteX78" fmla="*/ 335103 w 4543952"/>
                  <a:gd name="connsiteY78" fmla="*/ 5507666 h 6858000"/>
                  <a:gd name="connsiteX79" fmla="*/ 335103 w 4543952"/>
                  <a:gd name="connsiteY79" fmla="*/ 5507667 h 6858000"/>
                  <a:gd name="connsiteX80" fmla="*/ 337324 w 4543952"/>
                  <a:gd name="connsiteY80" fmla="*/ 5520421 h 6858000"/>
                  <a:gd name="connsiteX81" fmla="*/ 345722 w 4543952"/>
                  <a:gd name="connsiteY81" fmla="*/ 5531691 h 6858000"/>
                  <a:gd name="connsiteX82" fmla="*/ 345723 w 4543952"/>
                  <a:gd name="connsiteY82" fmla="*/ 5531693 h 6858000"/>
                  <a:gd name="connsiteX83" fmla="*/ 355869 w 4543952"/>
                  <a:gd name="connsiteY83" fmla="*/ 5547577 h 6858000"/>
                  <a:gd name="connsiteX84" fmla="*/ 346295 w 4543952"/>
                  <a:gd name="connsiteY84" fmla="*/ 5562745 h 6858000"/>
                  <a:gd name="connsiteX85" fmla="*/ 275047 w 4543952"/>
                  <a:gd name="connsiteY85" fmla="*/ 5704482 h 6858000"/>
                  <a:gd name="connsiteX86" fmla="*/ 269141 w 4543952"/>
                  <a:gd name="connsiteY86" fmla="*/ 5740487 h 6858000"/>
                  <a:gd name="connsiteX87" fmla="*/ 260376 w 4543952"/>
                  <a:gd name="connsiteY87" fmla="*/ 5760872 h 6858000"/>
                  <a:gd name="connsiteX88" fmla="*/ 171981 w 4543952"/>
                  <a:gd name="connsiteY88" fmla="*/ 5883750 h 6858000"/>
                  <a:gd name="connsiteX89" fmla="*/ 171979 w 4543952"/>
                  <a:gd name="connsiteY89" fmla="*/ 5883755 h 6858000"/>
                  <a:gd name="connsiteX90" fmla="*/ 160957 w 4543952"/>
                  <a:gd name="connsiteY90" fmla="*/ 5909350 h 6858000"/>
                  <a:gd name="connsiteX91" fmla="*/ 154076 w 4543952"/>
                  <a:gd name="connsiteY91" fmla="*/ 5935945 h 6858000"/>
                  <a:gd name="connsiteX92" fmla="*/ 154075 w 4543952"/>
                  <a:gd name="connsiteY92" fmla="*/ 5935948 h 6858000"/>
                  <a:gd name="connsiteX93" fmla="*/ 154075 w 4543952"/>
                  <a:gd name="connsiteY93" fmla="*/ 5935949 h 6858000"/>
                  <a:gd name="connsiteX94" fmla="*/ 154242 w 4543952"/>
                  <a:gd name="connsiteY94" fmla="*/ 5964476 h 6858000"/>
                  <a:gd name="connsiteX95" fmla="*/ 157695 w 4543952"/>
                  <a:gd name="connsiteY95" fmla="*/ 5993289 h 6858000"/>
                  <a:gd name="connsiteX96" fmla="*/ 157695 w 4543952"/>
                  <a:gd name="connsiteY96" fmla="*/ 5993291 h 6858000"/>
                  <a:gd name="connsiteX97" fmla="*/ 164171 w 4543952"/>
                  <a:gd name="connsiteY97" fmla="*/ 6026440 h 6858000"/>
                  <a:gd name="connsiteX98" fmla="*/ 220371 w 4543952"/>
                  <a:gd name="connsiteY98" fmla="*/ 6108738 h 6858000"/>
                  <a:gd name="connsiteX99" fmla="*/ 234064 w 4543952"/>
                  <a:gd name="connsiteY99" fmla="*/ 6133314 h 6858000"/>
                  <a:gd name="connsiteX100" fmla="*/ 218468 w 4543952"/>
                  <a:gd name="connsiteY100" fmla="*/ 6155599 h 6858000"/>
                  <a:gd name="connsiteX101" fmla="*/ 218465 w 4543952"/>
                  <a:gd name="connsiteY101" fmla="*/ 6155601 h 6858000"/>
                  <a:gd name="connsiteX102" fmla="*/ 179794 w 4543952"/>
                  <a:gd name="connsiteY102" fmla="*/ 6228755 h 6858000"/>
                  <a:gd name="connsiteX103" fmla="*/ 162457 w 4543952"/>
                  <a:gd name="connsiteY103" fmla="*/ 6361538 h 6858000"/>
                  <a:gd name="connsiteX104" fmla="*/ 162457 w 4543952"/>
                  <a:gd name="connsiteY104" fmla="*/ 6361539 h 6858000"/>
                  <a:gd name="connsiteX105" fmla="*/ 179794 w 4543952"/>
                  <a:gd name="connsiteY105" fmla="*/ 6228756 h 6858000"/>
                  <a:gd name="connsiteX106" fmla="*/ 218465 w 4543952"/>
                  <a:gd name="connsiteY106" fmla="*/ 6155602 h 6858000"/>
                  <a:gd name="connsiteX107" fmla="*/ 218468 w 4543952"/>
                  <a:gd name="connsiteY107" fmla="*/ 6155599 h 6858000"/>
                  <a:gd name="connsiteX108" fmla="*/ 230364 w 4543952"/>
                  <a:gd name="connsiteY108" fmla="*/ 6143189 h 6858000"/>
                  <a:gd name="connsiteX109" fmla="*/ 234064 w 4543952"/>
                  <a:gd name="connsiteY109" fmla="*/ 6133314 h 6858000"/>
                  <a:gd name="connsiteX110" fmla="*/ 234064 w 4543952"/>
                  <a:gd name="connsiteY110" fmla="*/ 6133313 h 6858000"/>
                  <a:gd name="connsiteX111" fmla="*/ 220371 w 4543952"/>
                  <a:gd name="connsiteY111" fmla="*/ 6108737 h 6858000"/>
                  <a:gd name="connsiteX112" fmla="*/ 164171 w 4543952"/>
                  <a:gd name="connsiteY112" fmla="*/ 6026439 h 6858000"/>
                  <a:gd name="connsiteX113" fmla="*/ 157695 w 4543952"/>
                  <a:gd name="connsiteY113" fmla="*/ 5993290 h 6858000"/>
                  <a:gd name="connsiteX114" fmla="*/ 157695 w 4543952"/>
                  <a:gd name="connsiteY114" fmla="*/ 5993289 h 6858000"/>
                  <a:gd name="connsiteX115" fmla="*/ 154075 w 4543952"/>
                  <a:gd name="connsiteY115" fmla="*/ 5935949 h 6858000"/>
                  <a:gd name="connsiteX116" fmla="*/ 154076 w 4543952"/>
                  <a:gd name="connsiteY116" fmla="*/ 5935945 h 6858000"/>
                  <a:gd name="connsiteX117" fmla="*/ 171979 w 4543952"/>
                  <a:gd name="connsiteY117" fmla="*/ 5883755 h 6858000"/>
                  <a:gd name="connsiteX118" fmla="*/ 171981 w 4543952"/>
                  <a:gd name="connsiteY118" fmla="*/ 5883751 h 6858000"/>
                  <a:gd name="connsiteX119" fmla="*/ 260376 w 4543952"/>
                  <a:gd name="connsiteY119" fmla="*/ 5760873 h 6858000"/>
                  <a:gd name="connsiteX120" fmla="*/ 269141 w 4543952"/>
                  <a:gd name="connsiteY120" fmla="*/ 5740488 h 6858000"/>
                  <a:gd name="connsiteX121" fmla="*/ 275047 w 4543952"/>
                  <a:gd name="connsiteY121" fmla="*/ 5704483 h 6858000"/>
                  <a:gd name="connsiteX122" fmla="*/ 346295 w 4543952"/>
                  <a:gd name="connsiteY122" fmla="*/ 5562746 h 6858000"/>
                  <a:gd name="connsiteX123" fmla="*/ 355869 w 4543952"/>
                  <a:gd name="connsiteY123" fmla="*/ 5547578 h 6858000"/>
                  <a:gd name="connsiteX124" fmla="*/ 355869 w 4543952"/>
                  <a:gd name="connsiteY124" fmla="*/ 5547577 h 6858000"/>
                  <a:gd name="connsiteX125" fmla="*/ 345723 w 4543952"/>
                  <a:gd name="connsiteY125" fmla="*/ 5531692 h 6858000"/>
                  <a:gd name="connsiteX126" fmla="*/ 345722 w 4543952"/>
                  <a:gd name="connsiteY126" fmla="*/ 5531691 h 6858000"/>
                  <a:gd name="connsiteX127" fmla="*/ 335103 w 4543952"/>
                  <a:gd name="connsiteY127" fmla="*/ 5507667 h 6858000"/>
                  <a:gd name="connsiteX128" fmla="*/ 339627 w 4543952"/>
                  <a:gd name="connsiteY128" fmla="*/ 5480637 h 6858000"/>
                  <a:gd name="connsiteX129" fmla="*/ 351249 w 4543952"/>
                  <a:gd name="connsiteY129" fmla="*/ 5425582 h 6858000"/>
                  <a:gd name="connsiteX130" fmla="*/ 359440 w 4543952"/>
                  <a:gd name="connsiteY130" fmla="*/ 5385384 h 6858000"/>
                  <a:gd name="connsiteX131" fmla="*/ 364317 w 4543952"/>
                  <a:gd name="connsiteY131" fmla="*/ 5355014 h 6858000"/>
                  <a:gd name="connsiteX132" fmla="*/ 364317 w 4543952"/>
                  <a:gd name="connsiteY132" fmla="*/ 5355013 h 6858000"/>
                  <a:gd name="connsiteX133" fmla="*/ 362870 w 4543952"/>
                  <a:gd name="connsiteY133" fmla="*/ 5326162 h 6858000"/>
                  <a:gd name="connsiteX134" fmla="*/ 360397 w 4543952"/>
                  <a:gd name="connsiteY134" fmla="*/ 5321350 h 6858000"/>
                  <a:gd name="connsiteX135" fmla="*/ 359341 w 4543952"/>
                  <a:gd name="connsiteY135" fmla="*/ 5312287 h 6858000"/>
                  <a:gd name="connsiteX136" fmla="*/ 335437 w 4543952"/>
                  <a:gd name="connsiteY136" fmla="*/ 5272795 h 6858000"/>
                  <a:gd name="connsiteX137" fmla="*/ 311981 w 4543952"/>
                  <a:gd name="connsiteY137" fmla="*/ 5229432 h 6858000"/>
                  <a:gd name="connsiteX138" fmla="*/ 311814 w 4543952"/>
                  <a:gd name="connsiteY138" fmla="*/ 5179067 h 6858000"/>
                  <a:gd name="connsiteX139" fmla="*/ 314362 w 4543952"/>
                  <a:gd name="connsiteY139" fmla="*/ 5172090 h 6858000"/>
                  <a:gd name="connsiteX140" fmla="*/ 315052 w 4543952"/>
                  <a:gd name="connsiteY140" fmla="*/ 5166113 h 6858000"/>
                  <a:gd name="connsiteX141" fmla="*/ 315052 w 4543952"/>
                  <a:gd name="connsiteY141" fmla="*/ 5166112 h 6858000"/>
                  <a:gd name="connsiteX142" fmla="*/ 308337 w 4543952"/>
                  <a:gd name="connsiteY142" fmla="*/ 5133224 h 6858000"/>
                  <a:gd name="connsiteX143" fmla="*/ 308338 w 4543952"/>
                  <a:gd name="connsiteY143" fmla="*/ 5133219 h 6858000"/>
                  <a:gd name="connsiteX144" fmla="*/ 321364 w 4543952"/>
                  <a:gd name="connsiteY144" fmla="*/ 5087449 h 6858000"/>
                  <a:gd name="connsiteX145" fmla="*/ 327270 w 4543952"/>
                  <a:gd name="connsiteY145" fmla="*/ 5072375 h 6858000"/>
                  <a:gd name="connsiteX146" fmla="*/ 334485 w 4543952"/>
                  <a:gd name="connsiteY146" fmla="*/ 5041521 h 6858000"/>
                  <a:gd name="connsiteX147" fmla="*/ 360964 w 4543952"/>
                  <a:gd name="connsiteY147" fmla="*/ 4987037 h 6858000"/>
                  <a:gd name="connsiteX148" fmla="*/ 376969 w 4543952"/>
                  <a:gd name="connsiteY148" fmla="*/ 4961455 h 6858000"/>
                  <a:gd name="connsiteX149" fmla="*/ 378247 w 4543952"/>
                  <a:gd name="connsiteY149" fmla="*/ 4957452 h 6858000"/>
                  <a:gd name="connsiteX150" fmla="*/ 381039 w 4543952"/>
                  <a:gd name="connsiteY150" fmla="*/ 4952672 h 6858000"/>
                  <a:gd name="connsiteX151" fmla="*/ 385799 w 4543952"/>
                  <a:gd name="connsiteY151" fmla="*/ 4933804 h 6858000"/>
                  <a:gd name="connsiteX152" fmla="*/ 384396 w 4543952"/>
                  <a:gd name="connsiteY152" fmla="*/ 4912167 h 6858000"/>
                  <a:gd name="connsiteX153" fmla="*/ 382691 w 4543952"/>
                  <a:gd name="connsiteY153" fmla="*/ 4889274 h 6858000"/>
                  <a:gd name="connsiteX154" fmla="*/ 390221 w 4543952"/>
                  <a:gd name="connsiteY154" fmla="*/ 4863342 h 6858000"/>
                  <a:gd name="connsiteX155" fmla="*/ 412401 w 4543952"/>
                  <a:gd name="connsiteY155" fmla="*/ 4828916 h 6858000"/>
                  <a:gd name="connsiteX156" fmla="*/ 427237 w 4543952"/>
                  <a:gd name="connsiteY156" fmla="*/ 4800483 h 6858000"/>
                  <a:gd name="connsiteX157" fmla="*/ 427237 w 4543952"/>
                  <a:gd name="connsiteY157" fmla="*/ 4800482 h 6858000"/>
                  <a:gd name="connsiteX158" fmla="*/ 425928 w 4543952"/>
                  <a:gd name="connsiteY158" fmla="*/ 4767763 h 6858000"/>
                  <a:gd name="connsiteX159" fmla="*/ 416021 w 4543952"/>
                  <a:gd name="connsiteY159" fmla="*/ 4677654 h 6858000"/>
                  <a:gd name="connsiteX160" fmla="*/ 408019 w 4543952"/>
                  <a:gd name="connsiteY160" fmla="*/ 4659173 h 6858000"/>
                  <a:gd name="connsiteX161" fmla="*/ 348009 w 4543952"/>
                  <a:gd name="connsiteY161" fmla="*/ 4482003 h 6858000"/>
                  <a:gd name="connsiteX162" fmla="*/ 347247 w 4543952"/>
                  <a:gd name="connsiteY162" fmla="*/ 4363890 h 6858000"/>
                  <a:gd name="connsiteX163" fmla="*/ 356201 w 4543952"/>
                  <a:gd name="connsiteY163" fmla="*/ 4324645 h 6858000"/>
                  <a:gd name="connsiteX164" fmla="*/ 396017 w 4543952"/>
                  <a:gd name="connsiteY164" fmla="*/ 4253014 h 6858000"/>
                  <a:gd name="connsiteX165" fmla="*/ 401733 w 4543952"/>
                  <a:gd name="connsiteY165" fmla="*/ 4221391 h 6858000"/>
                  <a:gd name="connsiteX166" fmla="*/ 332842 w 4543952"/>
                  <a:gd name="connsiteY166" fmla="*/ 2836171 h 6858000"/>
                  <a:gd name="connsiteX167" fmla="*/ 332842 w 4543952"/>
                  <a:gd name="connsiteY167" fmla="*/ 2836172 h 6858000"/>
                  <a:gd name="connsiteX168" fmla="*/ 341533 w 4543952"/>
                  <a:gd name="connsiteY168" fmla="*/ 2848793 h 6858000"/>
                  <a:gd name="connsiteX169" fmla="*/ 358166 w 4543952"/>
                  <a:gd name="connsiteY169" fmla="*/ 2903544 h 6858000"/>
                  <a:gd name="connsiteX170" fmla="*/ 366072 w 4543952"/>
                  <a:gd name="connsiteY170" fmla="*/ 2947858 h 6858000"/>
                  <a:gd name="connsiteX171" fmla="*/ 366072 w 4543952"/>
                  <a:gd name="connsiteY171" fmla="*/ 2947862 h 6858000"/>
                  <a:gd name="connsiteX172" fmla="*/ 362488 w 4543952"/>
                  <a:gd name="connsiteY172" fmla="*/ 2982147 h 6858000"/>
                  <a:gd name="connsiteX173" fmla="*/ 350796 w 4543952"/>
                  <a:gd name="connsiteY173" fmla="*/ 3077400 h 6858000"/>
                  <a:gd name="connsiteX174" fmla="*/ 350796 w 4543952"/>
                  <a:gd name="connsiteY174" fmla="*/ 3077401 h 6858000"/>
                  <a:gd name="connsiteX175" fmla="*/ 363250 w 4543952"/>
                  <a:gd name="connsiteY175" fmla="*/ 3172654 h 6858000"/>
                  <a:gd name="connsiteX176" fmla="*/ 410877 w 4543952"/>
                  <a:gd name="connsiteY176" fmla="*/ 3489467 h 6858000"/>
                  <a:gd name="connsiteX177" fmla="*/ 432976 w 4543952"/>
                  <a:gd name="connsiteY177" fmla="*/ 3544713 h 6858000"/>
                  <a:gd name="connsiteX178" fmla="*/ 445520 w 4543952"/>
                  <a:gd name="connsiteY178" fmla="*/ 3562320 h 6858000"/>
                  <a:gd name="connsiteX179" fmla="*/ 450598 w 4543952"/>
                  <a:gd name="connsiteY179" fmla="*/ 3574407 h 6858000"/>
                  <a:gd name="connsiteX180" fmla="*/ 448246 w 4543952"/>
                  <a:gd name="connsiteY180" fmla="*/ 3587173 h 6858000"/>
                  <a:gd name="connsiteX181" fmla="*/ 438500 w 4543952"/>
                  <a:gd name="connsiteY181" fmla="*/ 3606816 h 6858000"/>
                  <a:gd name="connsiteX182" fmla="*/ 424974 w 4543952"/>
                  <a:gd name="connsiteY182" fmla="*/ 3630631 h 6858000"/>
                  <a:gd name="connsiteX183" fmla="*/ 400733 w 4543952"/>
                  <a:gd name="connsiteY183" fmla="*/ 3680162 h 6858000"/>
                  <a:gd name="connsiteX184" fmla="*/ 400733 w 4543952"/>
                  <a:gd name="connsiteY184" fmla="*/ 3680163 h 6858000"/>
                  <a:gd name="connsiteX185" fmla="*/ 404781 w 4543952"/>
                  <a:gd name="connsiteY185" fmla="*/ 3734837 h 6858000"/>
                  <a:gd name="connsiteX186" fmla="*/ 404399 w 4543952"/>
                  <a:gd name="connsiteY186" fmla="*/ 3754651 h 6858000"/>
                  <a:gd name="connsiteX187" fmla="*/ 398042 w 4543952"/>
                  <a:gd name="connsiteY187" fmla="*/ 3789775 h 6858000"/>
                  <a:gd name="connsiteX188" fmla="*/ 398042 w 4543952"/>
                  <a:gd name="connsiteY188" fmla="*/ 3789776 h 6858000"/>
                  <a:gd name="connsiteX189" fmla="*/ 412973 w 4543952"/>
                  <a:gd name="connsiteY189" fmla="*/ 3822472 h 6858000"/>
                  <a:gd name="connsiteX190" fmla="*/ 427308 w 4543952"/>
                  <a:gd name="connsiteY190" fmla="*/ 3852619 h 6858000"/>
                  <a:gd name="connsiteX191" fmla="*/ 417926 w 4543952"/>
                  <a:gd name="connsiteY191" fmla="*/ 3885336 h 6858000"/>
                  <a:gd name="connsiteX192" fmla="*/ 417925 w 4543952"/>
                  <a:gd name="connsiteY192" fmla="*/ 3885337 h 6858000"/>
                  <a:gd name="connsiteX193" fmla="*/ 386040 w 4543952"/>
                  <a:gd name="connsiteY193" fmla="*/ 3962158 h 6858000"/>
                  <a:gd name="connsiteX194" fmla="*/ 386040 w 4543952"/>
                  <a:gd name="connsiteY194" fmla="*/ 3962159 h 6858000"/>
                  <a:gd name="connsiteX195" fmla="*/ 388431 w 4543952"/>
                  <a:gd name="connsiteY195" fmla="*/ 4002409 h 6858000"/>
                  <a:gd name="connsiteX196" fmla="*/ 401733 w 4543952"/>
                  <a:gd name="connsiteY196" fmla="*/ 4043837 h 6858000"/>
                  <a:gd name="connsiteX197" fmla="*/ 401733 w 4543952"/>
                  <a:gd name="connsiteY197" fmla="*/ 4043839 h 6858000"/>
                  <a:gd name="connsiteX198" fmla="*/ 416855 w 4543952"/>
                  <a:gd name="connsiteY198" fmla="*/ 4103825 h 6858000"/>
                  <a:gd name="connsiteX199" fmla="*/ 405544 w 4543952"/>
                  <a:gd name="connsiteY199" fmla="*/ 4165381 h 6858000"/>
                  <a:gd name="connsiteX200" fmla="*/ 405543 w 4543952"/>
                  <a:gd name="connsiteY200" fmla="*/ 4165382 h 6858000"/>
                  <a:gd name="connsiteX201" fmla="*/ 401638 w 4543952"/>
                  <a:gd name="connsiteY201" fmla="*/ 4192386 h 6858000"/>
                  <a:gd name="connsiteX202" fmla="*/ 401638 w 4543952"/>
                  <a:gd name="connsiteY202" fmla="*/ 4192387 h 6858000"/>
                  <a:gd name="connsiteX203" fmla="*/ 405543 w 4543952"/>
                  <a:gd name="connsiteY203" fmla="*/ 4165383 h 6858000"/>
                  <a:gd name="connsiteX204" fmla="*/ 405544 w 4543952"/>
                  <a:gd name="connsiteY204" fmla="*/ 4165381 h 6858000"/>
                  <a:gd name="connsiteX205" fmla="*/ 414887 w 4543952"/>
                  <a:gd name="connsiteY205" fmla="*/ 4134255 h 6858000"/>
                  <a:gd name="connsiteX206" fmla="*/ 416855 w 4543952"/>
                  <a:gd name="connsiteY206" fmla="*/ 4103825 h 6858000"/>
                  <a:gd name="connsiteX207" fmla="*/ 416855 w 4543952"/>
                  <a:gd name="connsiteY207" fmla="*/ 4103824 h 6858000"/>
                  <a:gd name="connsiteX208" fmla="*/ 401733 w 4543952"/>
                  <a:gd name="connsiteY208" fmla="*/ 4043838 h 6858000"/>
                  <a:gd name="connsiteX209" fmla="*/ 401733 w 4543952"/>
                  <a:gd name="connsiteY209" fmla="*/ 4043837 h 6858000"/>
                  <a:gd name="connsiteX210" fmla="*/ 386040 w 4543952"/>
                  <a:gd name="connsiteY210" fmla="*/ 3962159 h 6858000"/>
                  <a:gd name="connsiteX211" fmla="*/ 395544 w 4543952"/>
                  <a:gd name="connsiteY211" fmla="*/ 3923124 h 6858000"/>
                  <a:gd name="connsiteX212" fmla="*/ 417925 w 4543952"/>
                  <a:gd name="connsiteY212" fmla="*/ 3885338 h 6858000"/>
                  <a:gd name="connsiteX213" fmla="*/ 417926 w 4543952"/>
                  <a:gd name="connsiteY213" fmla="*/ 3885336 h 6858000"/>
                  <a:gd name="connsiteX214" fmla="*/ 426528 w 4543952"/>
                  <a:gd name="connsiteY214" fmla="*/ 3868763 h 6858000"/>
                  <a:gd name="connsiteX215" fmla="*/ 427308 w 4543952"/>
                  <a:gd name="connsiteY215" fmla="*/ 3852619 h 6858000"/>
                  <a:gd name="connsiteX216" fmla="*/ 427308 w 4543952"/>
                  <a:gd name="connsiteY216" fmla="*/ 3852618 h 6858000"/>
                  <a:gd name="connsiteX217" fmla="*/ 412973 w 4543952"/>
                  <a:gd name="connsiteY217" fmla="*/ 3822471 h 6858000"/>
                  <a:gd name="connsiteX218" fmla="*/ 398042 w 4543952"/>
                  <a:gd name="connsiteY218" fmla="*/ 3789775 h 6858000"/>
                  <a:gd name="connsiteX219" fmla="*/ 404399 w 4543952"/>
                  <a:gd name="connsiteY219" fmla="*/ 3754652 h 6858000"/>
                  <a:gd name="connsiteX220" fmla="*/ 404781 w 4543952"/>
                  <a:gd name="connsiteY220" fmla="*/ 3734837 h 6858000"/>
                  <a:gd name="connsiteX221" fmla="*/ 404781 w 4543952"/>
                  <a:gd name="connsiteY221" fmla="*/ 3734836 h 6858000"/>
                  <a:gd name="connsiteX222" fmla="*/ 400733 w 4543952"/>
                  <a:gd name="connsiteY222" fmla="*/ 3680163 h 6858000"/>
                  <a:gd name="connsiteX223" fmla="*/ 407246 w 4543952"/>
                  <a:gd name="connsiteY223" fmla="*/ 3654415 h 6858000"/>
                  <a:gd name="connsiteX224" fmla="*/ 424974 w 4543952"/>
                  <a:gd name="connsiteY224" fmla="*/ 3630632 h 6858000"/>
                  <a:gd name="connsiteX225" fmla="*/ 438500 w 4543952"/>
                  <a:gd name="connsiteY225" fmla="*/ 3606817 h 6858000"/>
                  <a:gd name="connsiteX226" fmla="*/ 450598 w 4543952"/>
                  <a:gd name="connsiteY226" fmla="*/ 3574408 h 6858000"/>
                  <a:gd name="connsiteX227" fmla="*/ 450598 w 4543952"/>
                  <a:gd name="connsiteY227" fmla="*/ 3574407 h 6858000"/>
                  <a:gd name="connsiteX228" fmla="*/ 432976 w 4543952"/>
                  <a:gd name="connsiteY228" fmla="*/ 3544712 h 6858000"/>
                  <a:gd name="connsiteX229" fmla="*/ 410877 w 4543952"/>
                  <a:gd name="connsiteY229" fmla="*/ 3489466 h 6858000"/>
                  <a:gd name="connsiteX230" fmla="*/ 363250 w 4543952"/>
                  <a:gd name="connsiteY230" fmla="*/ 3172653 h 6858000"/>
                  <a:gd name="connsiteX231" fmla="*/ 350796 w 4543952"/>
                  <a:gd name="connsiteY231" fmla="*/ 3077401 h 6858000"/>
                  <a:gd name="connsiteX232" fmla="*/ 362488 w 4543952"/>
                  <a:gd name="connsiteY232" fmla="*/ 2982148 h 6858000"/>
                  <a:gd name="connsiteX233" fmla="*/ 366072 w 4543952"/>
                  <a:gd name="connsiteY233" fmla="*/ 2947862 h 6858000"/>
                  <a:gd name="connsiteX234" fmla="*/ 366072 w 4543952"/>
                  <a:gd name="connsiteY234" fmla="*/ 2947861 h 6858000"/>
                  <a:gd name="connsiteX235" fmla="*/ 366072 w 4543952"/>
                  <a:gd name="connsiteY235" fmla="*/ 2947858 h 6858000"/>
                  <a:gd name="connsiteX236" fmla="*/ 361441 w 4543952"/>
                  <a:gd name="connsiteY236" fmla="*/ 2914327 h 6858000"/>
                  <a:gd name="connsiteX237" fmla="*/ 358166 w 4543952"/>
                  <a:gd name="connsiteY237" fmla="*/ 2903544 h 6858000"/>
                  <a:gd name="connsiteX238" fmla="*/ 357138 w 4543952"/>
                  <a:gd name="connsiteY238" fmla="*/ 2897784 h 6858000"/>
                  <a:gd name="connsiteX239" fmla="*/ 341533 w 4543952"/>
                  <a:gd name="connsiteY239" fmla="*/ 2848792 h 6858000"/>
                  <a:gd name="connsiteX240" fmla="*/ 296001 w 4543952"/>
                  <a:gd name="connsiteY240" fmla="*/ 2745351 h 6858000"/>
                  <a:gd name="connsiteX241" fmla="*/ 289670 w 4543952"/>
                  <a:gd name="connsiteY241" fmla="*/ 2770757 h 6858000"/>
                  <a:gd name="connsiteX242" fmla="*/ 290080 w 4543952"/>
                  <a:gd name="connsiteY242" fmla="*/ 2778005 h 6858000"/>
                  <a:gd name="connsiteX243" fmla="*/ 289301 w 4543952"/>
                  <a:gd name="connsiteY243" fmla="*/ 2782304 h 6858000"/>
                  <a:gd name="connsiteX244" fmla="*/ 290501 w 4543952"/>
                  <a:gd name="connsiteY244" fmla="*/ 2785439 h 6858000"/>
                  <a:gd name="connsiteX245" fmla="*/ 290929 w 4543952"/>
                  <a:gd name="connsiteY245" fmla="*/ 2793022 h 6858000"/>
                  <a:gd name="connsiteX246" fmla="*/ 300579 w 4543952"/>
                  <a:gd name="connsiteY246" fmla="*/ 2811779 h 6858000"/>
                  <a:gd name="connsiteX247" fmla="*/ 300582 w 4543952"/>
                  <a:gd name="connsiteY247" fmla="*/ 2811786 h 6858000"/>
                  <a:gd name="connsiteX248" fmla="*/ 300583 w 4543952"/>
                  <a:gd name="connsiteY248" fmla="*/ 2811786 h 6858000"/>
                  <a:gd name="connsiteX249" fmla="*/ 300579 w 4543952"/>
                  <a:gd name="connsiteY249" fmla="*/ 2811779 h 6858000"/>
                  <a:gd name="connsiteX250" fmla="*/ 290501 w 4543952"/>
                  <a:gd name="connsiteY250" fmla="*/ 2785439 h 6858000"/>
                  <a:gd name="connsiteX251" fmla="*/ 290080 w 4543952"/>
                  <a:gd name="connsiteY251" fmla="*/ 2778005 h 6858000"/>
                  <a:gd name="connsiteX252" fmla="*/ 817328 w 4543952"/>
                  <a:gd name="connsiteY252" fmla="*/ 1508457 h 6858000"/>
                  <a:gd name="connsiteX253" fmla="*/ 845421 w 4543952"/>
                  <a:gd name="connsiteY253" fmla="*/ 1596212 h 6858000"/>
                  <a:gd name="connsiteX254" fmla="*/ 843517 w 4543952"/>
                  <a:gd name="connsiteY254" fmla="*/ 1624979 h 6858000"/>
                  <a:gd name="connsiteX255" fmla="*/ 786935 w 4543952"/>
                  <a:gd name="connsiteY255" fmla="*/ 1697752 h 6858000"/>
                  <a:gd name="connsiteX256" fmla="*/ 764267 w 4543952"/>
                  <a:gd name="connsiteY256" fmla="*/ 1733187 h 6858000"/>
                  <a:gd name="connsiteX257" fmla="*/ 722546 w 4543952"/>
                  <a:gd name="connsiteY257" fmla="*/ 1833774 h 6858000"/>
                  <a:gd name="connsiteX258" fmla="*/ 714925 w 4543952"/>
                  <a:gd name="connsiteY258" fmla="*/ 1842157 h 6858000"/>
                  <a:gd name="connsiteX259" fmla="*/ 624434 w 4543952"/>
                  <a:gd name="connsiteY259" fmla="*/ 1916453 h 6858000"/>
                  <a:gd name="connsiteX260" fmla="*/ 609004 w 4543952"/>
                  <a:gd name="connsiteY260" fmla="*/ 1933218 h 6858000"/>
                  <a:gd name="connsiteX261" fmla="*/ 584999 w 4543952"/>
                  <a:gd name="connsiteY261" fmla="*/ 1953412 h 6858000"/>
                  <a:gd name="connsiteX262" fmla="*/ 538516 w 4543952"/>
                  <a:gd name="connsiteY262" fmla="*/ 2016468 h 6858000"/>
                  <a:gd name="connsiteX263" fmla="*/ 523657 w 4543952"/>
                  <a:gd name="connsiteY263" fmla="*/ 2094577 h 6858000"/>
                  <a:gd name="connsiteX264" fmla="*/ 500986 w 4543952"/>
                  <a:gd name="connsiteY264" fmla="*/ 2188878 h 6858000"/>
                  <a:gd name="connsiteX265" fmla="*/ 485746 w 4543952"/>
                  <a:gd name="connsiteY265" fmla="*/ 2228313 h 6858000"/>
                  <a:gd name="connsiteX266" fmla="*/ 456789 w 4543952"/>
                  <a:gd name="connsiteY266" fmla="*/ 2334043 h 6858000"/>
                  <a:gd name="connsiteX267" fmla="*/ 432404 w 4543952"/>
                  <a:gd name="connsiteY267" fmla="*/ 2409484 h 6858000"/>
                  <a:gd name="connsiteX268" fmla="*/ 415303 w 4543952"/>
                  <a:gd name="connsiteY268" fmla="*/ 2435912 h 6858000"/>
                  <a:gd name="connsiteX269" fmla="*/ 415303 w 4543952"/>
                  <a:gd name="connsiteY269" fmla="*/ 2435912 h 6858000"/>
                  <a:gd name="connsiteX270" fmla="*/ 415303 w 4543952"/>
                  <a:gd name="connsiteY270" fmla="*/ 2435912 h 6858000"/>
                  <a:gd name="connsiteX271" fmla="*/ 414227 w 4543952"/>
                  <a:gd name="connsiteY271" fmla="*/ 2440915 h 6858000"/>
                  <a:gd name="connsiteX272" fmla="*/ 409472 w 4543952"/>
                  <a:gd name="connsiteY272" fmla="*/ 2463016 h 6858000"/>
                  <a:gd name="connsiteX273" fmla="*/ 409472 w 4543952"/>
                  <a:gd name="connsiteY273" fmla="*/ 2463017 h 6858000"/>
                  <a:gd name="connsiteX274" fmla="*/ 411535 w 4543952"/>
                  <a:gd name="connsiteY274" fmla="*/ 2490550 h 6858000"/>
                  <a:gd name="connsiteX275" fmla="*/ 418115 w 4543952"/>
                  <a:gd name="connsiteY275" fmla="*/ 2518261 h 6858000"/>
                  <a:gd name="connsiteX276" fmla="*/ 418115 w 4543952"/>
                  <a:gd name="connsiteY276" fmla="*/ 2518264 h 6858000"/>
                  <a:gd name="connsiteX277" fmla="*/ 421759 w 4543952"/>
                  <a:gd name="connsiteY277" fmla="*/ 2545006 h 6858000"/>
                  <a:gd name="connsiteX278" fmla="*/ 417545 w 4543952"/>
                  <a:gd name="connsiteY278" fmla="*/ 2571033 h 6858000"/>
                  <a:gd name="connsiteX279" fmla="*/ 344391 w 4543952"/>
                  <a:gd name="connsiteY279" fmla="*/ 2668000 h 6858000"/>
                  <a:gd name="connsiteX280" fmla="*/ 296001 w 4543952"/>
                  <a:gd name="connsiteY280" fmla="*/ 2745347 h 6858000"/>
                  <a:gd name="connsiteX281" fmla="*/ 296001 w 4543952"/>
                  <a:gd name="connsiteY281" fmla="*/ 2745348 h 6858000"/>
                  <a:gd name="connsiteX282" fmla="*/ 344391 w 4543952"/>
                  <a:gd name="connsiteY282" fmla="*/ 2668001 h 6858000"/>
                  <a:gd name="connsiteX283" fmla="*/ 417545 w 4543952"/>
                  <a:gd name="connsiteY283" fmla="*/ 2571034 h 6858000"/>
                  <a:gd name="connsiteX284" fmla="*/ 421760 w 4543952"/>
                  <a:gd name="connsiteY284" fmla="*/ 2545006 h 6858000"/>
                  <a:gd name="connsiteX285" fmla="*/ 421759 w 4543952"/>
                  <a:gd name="connsiteY285" fmla="*/ 2545006 h 6858000"/>
                  <a:gd name="connsiteX286" fmla="*/ 421760 w 4543952"/>
                  <a:gd name="connsiteY286" fmla="*/ 2545005 h 6858000"/>
                  <a:gd name="connsiteX287" fmla="*/ 418115 w 4543952"/>
                  <a:gd name="connsiteY287" fmla="*/ 2518263 h 6858000"/>
                  <a:gd name="connsiteX288" fmla="*/ 418115 w 4543952"/>
                  <a:gd name="connsiteY288" fmla="*/ 2518261 h 6858000"/>
                  <a:gd name="connsiteX289" fmla="*/ 409472 w 4543952"/>
                  <a:gd name="connsiteY289" fmla="*/ 2463017 h 6858000"/>
                  <a:gd name="connsiteX290" fmla="*/ 414227 w 4543952"/>
                  <a:gd name="connsiteY290" fmla="*/ 2440915 h 6858000"/>
                  <a:gd name="connsiteX291" fmla="*/ 415303 w 4543952"/>
                  <a:gd name="connsiteY291" fmla="*/ 2435912 h 6858000"/>
                  <a:gd name="connsiteX292" fmla="*/ 432404 w 4543952"/>
                  <a:gd name="connsiteY292" fmla="*/ 2409485 h 6858000"/>
                  <a:gd name="connsiteX293" fmla="*/ 456789 w 4543952"/>
                  <a:gd name="connsiteY293" fmla="*/ 2334044 h 6858000"/>
                  <a:gd name="connsiteX294" fmla="*/ 485746 w 4543952"/>
                  <a:gd name="connsiteY294" fmla="*/ 2228314 h 6858000"/>
                  <a:gd name="connsiteX295" fmla="*/ 500986 w 4543952"/>
                  <a:gd name="connsiteY295" fmla="*/ 2188879 h 6858000"/>
                  <a:gd name="connsiteX296" fmla="*/ 523657 w 4543952"/>
                  <a:gd name="connsiteY296" fmla="*/ 2094578 h 6858000"/>
                  <a:gd name="connsiteX297" fmla="*/ 538516 w 4543952"/>
                  <a:gd name="connsiteY297" fmla="*/ 2016469 h 6858000"/>
                  <a:gd name="connsiteX298" fmla="*/ 584999 w 4543952"/>
                  <a:gd name="connsiteY298" fmla="*/ 1953413 h 6858000"/>
                  <a:gd name="connsiteX299" fmla="*/ 609004 w 4543952"/>
                  <a:gd name="connsiteY299" fmla="*/ 1933219 h 6858000"/>
                  <a:gd name="connsiteX300" fmla="*/ 624434 w 4543952"/>
                  <a:gd name="connsiteY300" fmla="*/ 1916454 h 6858000"/>
                  <a:gd name="connsiteX301" fmla="*/ 714925 w 4543952"/>
                  <a:gd name="connsiteY301" fmla="*/ 1842158 h 6858000"/>
                  <a:gd name="connsiteX302" fmla="*/ 722546 w 4543952"/>
                  <a:gd name="connsiteY302" fmla="*/ 1833775 h 6858000"/>
                  <a:gd name="connsiteX303" fmla="*/ 764267 w 4543952"/>
                  <a:gd name="connsiteY303" fmla="*/ 1733188 h 6858000"/>
                  <a:gd name="connsiteX304" fmla="*/ 786936 w 4543952"/>
                  <a:gd name="connsiteY304" fmla="*/ 1697753 h 6858000"/>
                  <a:gd name="connsiteX305" fmla="*/ 843517 w 4543952"/>
                  <a:gd name="connsiteY305" fmla="*/ 1624980 h 6858000"/>
                  <a:gd name="connsiteX306" fmla="*/ 845422 w 4543952"/>
                  <a:gd name="connsiteY306" fmla="*/ 1596213 h 6858000"/>
                  <a:gd name="connsiteX307" fmla="*/ 798723 w 4543952"/>
                  <a:gd name="connsiteY307" fmla="*/ 1459072 h 6858000"/>
                  <a:gd name="connsiteX308" fmla="*/ 807941 w 4543952"/>
                  <a:gd name="connsiteY308" fmla="*/ 1481571 h 6858000"/>
                  <a:gd name="connsiteX309" fmla="*/ 798724 w 4543952"/>
                  <a:gd name="connsiteY309" fmla="*/ 1459073 h 6858000"/>
                  <a:gd name="connsiteX310" fmla="*/ 779530 w 4543952"/>
                  <a:gd name="connsiteY310" fmla="*/ 1268757 h 6858000"/>
                  <a:gd name="connsiteX311" fmla="*/ 774363 w 4543952"/>
                  <a:gd name="connsiteY311" fmla="*/ 1286068 h 6858000"/>
                  <a:gd name="connsiteX312" fmla="*/ 752025 w 4543952"/>
                  <a:gd name="connsiteY312" fmla="*/ 1350626 h 6858000"/>
                  <a:gd name="connsiteX313" fmla="*/ 757620 w 4543952"/>
                  <a:gd name="connsiteY313" fmla="*/ 1413839 h 6858000"/>
                  <a:gd name="connsiteX314" fmla="*/ 752026 w 4543952"/>
                  <a:gd name="connsiteY314" fmla="*/ 1350627 h 6858000"/>
                  <a:gd name="connsiteX315" fmla="*/ 774363 w 4543952"/>
                  <a:gd name="connsiteY315" fmla="*/ 1286069 h 6858000"/>
                  <a:gd name="connsiteX316" fmla="*/ 779530 w 4543952"/>
                  <a:gd name="connsiteY316" fmla="*/ 1268757 h 6858000"/>
                  <a:gd name="connsiteX317" fmla="*/ 837801 w 4543952"/>
                  <a:gd name="connsiteY317" fmla="*/ 773034 h 6858000"/>
                  <a:gd name="connsiteX318" fmla="*/ 829801 w 4543952"/>
                  <a:gd name="connsiteY318" fmla="*/ 854378 h 6858000"/>
                  <a:gd name="connsiteX319" fmla="*/ 798747 w 4543952"/>
                  <a:gd name="connsiteY319" fmla="*/ 915342 h 6858000"/>
                  <a:gd name="connsiteX320" fmla="*/ 788269 w 4543952"/>
                  <a:gd name="connsiteY320" fmla="*/ 927154 h 6858000"/>
                  <a:gd name="connsiteX321" fmla="*/ 791889 w 4543952"/>
                  <a:gd name="connsiteY321" fmla="*/ 1097086 h 6858000"/>
                  <a:gd name="connsiteX322" fmla="*/ 796271 w 4543952"/>
                  <a:gd name="connsiteY322" fmla="*/ 1123184 h 6858000"/>
                  <a:gd name="connsiteX323" fmla="*/ 771553 w 4543952"/>
                  <a:gd name="connsiteY323" fmla="*/ 1184028 h 6858000"/>
                  <a:gd name="connsiteX324" fmla="*/ 796272 w 4543952"/>
                  <a:gd name="connsiteY324" fmla="*/ 1123185 h 6858000"/>
                  <a:gd name="connsiteX325" fmla="*/ 791890 w 4543952"/>
                  <a:gd name="connsiteY325" fmla="*/ 1097087 h 6858000"/>
                  <a:gd name="connsiteX326" fmla="*/ 788270 w 4543952"/>
                  <a:gd name="connsiteY326" fmla="*/ 927155 h 6858000"/>
                  <a:gd name="connsiteX327" fmla="*/ 798748 w 4543952"/>
                  <a:gd name="connsiteY327" fmla="*/ 915343 h 6858000"/>
                  <a:gd name="connsiteX328" fmla="*/ 829801 w 4543952"/>
                  <a:gd name="connsiteY328" fmla="*/ 854379 h 6858000"/>
                  <a:gd name="connsiteX329" fmla="*/ 837801 w 4543952"/>
                  <a:gd name="connsiteY329" fmla="*/ 773035 h 6858000"/>
                  <a:gd name="connsiteX330" fmla="*/ 782400 w 4543952"/>
                  <a:gd name="connsiteY330" fmla="*/ 517850 h 6858000"/>
                  <a:gd name="connsiteX331" fmla="*/ 791317 w 4543952"/>
                  <a:gd name="connsiteY331" fmla="*/ 556046 h 6858000"/>
                  <a:gd name="connsiteX332" fmla="*/ 797795 w 4543952"/>
                  <a:gd name="connsiteY332" fmla="*/ 580049 h 6858000"/>
                  <a:gd name="connsiteX333" fmla="*/ 801176 w 4543952"/>
                  <a:gd name="connsiteY333" fmla="*/ 642536 h 6858000"/>
                  <a:gd name="connsiteX334" fmla="*/ 813700 w 4543952"/>
                  <a:gd name="connsiteY334" fmla="*/ 694927 h 6858000"/>
                  <a:gd name="connsiteX335" fmla="*/ 801177 w 4543952"/>
                  <a:gd name="connsiteY335" fmla="*/ 642537 h 6858000"/>
                  <a:gd name="connsiteX336" fmla="*/ 797796 w 4543952"/>
                  <a:gd name="connsiteY336" fmla="*/ 580050 h 6858000"/>
                  <a:gd name="connsiteX337" fmla="*/ 791318 w 4543952"/>
                  <a:gd name="connsiteY337" fmla="*/ 556047 h 6858000"/>
                  <a:gd name="connsiteX338" fmla="*/ 783887 w 4543952"/>
                  <a:gd name="connsiteY338" fmla="*/ 313532 h 6858000"/>
                  <a:gd name="connsiteX339" fmla="*/ 786245 w 4543952"/>
                  <a:gd name="connsiteY339" fmla="*/ 324057 h 6858000"/>
                  <a:gd name="connsiteX340" fmla="*/ 784459 w 4543952"/>
                  <a:gd name="connsiteY340" fmla="*/ 338869 h 6858000"/>
                  <a:gd name="connsiteX341" fmla="*/ 784454 w 4543952"/>
                  <a:gd name="connsiteY341" fmla="*/ 338897 h 6858000"/>
                  <a:gd name="connsiteX342" fmla="*/ 778363 w 4543952"/>
                  <a:gd name="connsiteY342" fmla="*/ 367327 h 6858000"/>
                  <a:gd name="connsiteX343" fmla="*/ 774553 w 4543952"/>
                  <a:gd name="connsiteY343" fmla="*/ 395639 h 6858000"/>
                  <a:gd name="connsiteX344" fmla="*/ 784454 w 4543952"/>
                  <a:gd name="connsiteY344" fmla="*/ 338897 h 6858000"/>
                  <a:gd name="connsiteX345" fmla="*/ 784460 w 4543952"/>
                  <a:gd name="connsiteY345" fmla="*/ 338870 h 6858000"/>
                  <a:gd name="connsiteX346" fmla="*/ 783888 w 4543952"/>
                  <a:gd name="connsiteY346" fmla="*/ 313533 h 6858000"/>
                  <a:gd name="connsiteX347" fmla="*/ 761560 w 4543952"/>
                  <a:gd name="connsiteY347" fmla="*/ 281567 h 6858000"/>
                  <a:gd name="connsiteX348" fmla="*/ 766454 w 4543952"/>
                  <a:gd name="connsiteY348" fmla="*/ 295414 h 6858000"/>
                  <a:gd name="connsiteX349" fmla="*/ 766455 w 4543952"/>
                  <a:gd name="connsiteY349" fmla="*/ 295414 h 6858000"/>
                  <a:gd name="connsiteX350" fmla="*/ 774880 w 4543952"/>
                  <a:gd name="connsiteY350" fmla="*/ 24485 h 6858000"/>
                  <a:gd name="connsiteX351" fmla="*/ 777142 w 4543952"/>
                  <a:gd name="connsiteY351" fmla="*/ 74128 h 6858000"/>
                  <a:gd name="connsiteX352" fmla="*/ 767023 w 4543952"/>
                  <a:gd name="connsiteY352" fmla="*/ 151568 h 6858000"/>
                  <a:gd name="connsiteX353" fmla="*/ 766824 w 4543952"/>
                  <a:gd name="connsiteY353" fmla="*/ 153387 h 6858000"/>
                  <a:gd name="connsiteX354" fmla="*/ 763010 w 4543952"/>
                  <a:gd name="connsiteY354" fmla="*/ 177270 h 6858000"/>
                  <a:gd name="connsiteX355" fmla="*/ 758551 w 4543952"/>
                  <a:gd name="connsiteY355" fmla="*/ 228943 h 6858000"/>
                  <a:gd name="connsiteX356" fmla="*/ 766824 w 4543952"/>
                  <a:gd name="connsiteY356" fmla="*/ 153387 h 6858000"/>
                  <a:gd name="connsiteX357" fmla="*/ 771220 w 4543952"/>
                  <a:gd name="connsiteY357" fmla="*/ 125860 h 6858000"/>
                  <a:gd name="connsiteX358" fmla="*/ 777143 w 4543952"/>
                  <a:gd name="connsiteY358" fmla="*/ 74128 h 6858000"/>
                  <a:gd name="connsiteX359" fmla="*/ 313354 w 4543952"/>
                  <a:gd name="connsiteY359" fmla="*/ 0 h 6858000"/>
                  <a:gd name="connsiteX360" fmla="*/ 777461 w 4543952"/>
                  <a:gd name="connsiteY360" fmla="*/ 0 h 6858000"/>
                  <a:gd name="connsiteX361" fmla="*/ 774743 w 4543952"/>
                  <a:gd name="connsiteY361" fmla="*/ 21485 h 6858000"/>
                  <a:gd name="connsiteX362" fmla="*/ 777461 w 4543952"/>
                  <a:gd name="connsiteY362" fmla="*/ 0 h 6858000"/>
                  <a:gd name="connsiteX363" fmla="*/ 4543952 w 4543952"/>
                  <a:gd name="connsiteY363" fmla="*/ 1 h 6858000"/>
                  <a:gd name="connsiteX364" fmla="*/ 4543952 w 4543952"/>
                  <a:gd name="connsiteY364" fmla="*/ 6858000 h 6858000"/>
                  <a:gd name="connsiteX365" fmla="*/ 284400 w 4543952"/>
                  <a:gd name="connsiteY365" fmla="*/ 6858000 h 6858000"/>
                  <a:gd name="connsiteX366" fmla="*/ 112147 w 4543952"/>
                  <a:gd name="connsiteY366" fmla="*/ 6858000 h 6858000"/>
                  <a:gd name="connsiteX367" fmla="*/ 102447 w 4543952"/>
                  <a:gd name="connsiteY367" fmla="*/ 6815515 h 6858000"/>
                  <a:gd name="connsiteX368" fmla="*/ 83396 w 4543952"/>
                  <a:gd name="connsiteY368" fmla="*/ 6748457 h 6858000"/>
                  <a:gd name="connsiteX369" fmla="*/ 61870 w 4543952"/>
                  <a:gd name="connsiteY369" fmla="*/ 6584811 h 6858000"/>
                  <a:gd name="connsiteX370" fmla="*/ 41105 w 4543952"/>
                  <a:gd name="connsiteY370" fmla="*/ 6415832 h 6858000"/>
                  <a:gd name="connsiteX371" fmla="*/ 34247 w 4543952"/>
                  <a:gd name="connsiteY371" fmla="*/ 6323057 h 6858000"/>
                  <a:gd name="connsiteX372" fmla="*/ 23386 w 4543952"/>
                  <a:gd name="connsiteY372" fmla="*/ 6242092 h 6858000"/>
                  <a:gd name="connsiteX373" fmla="*/ 16528 w 4543952"/>
                  <a:gd name="connsiteY373" fmla="*/ 6171604 h 6858000"/>
                  <a:gd name="connsiteX374" fmla="*/ 2622 w 4543952"/>
                  <a:gd name="connsiteY374" fmla="*/ 6059396 h 6858000"/>
                  <a:gd name="connsiteX375" fmla="*/ 0 w 4543952"/>
                  <a:gd name="connsiteY375" fmla="*/ 6041768 h 6858000"/>
                  <a:gd name="connsiteX376" fmla="*/ 0 w 4543952"/>
                  <a:gd name="connsiteY376" fmla="*/ 6000936 h 6858000"/>
                  <a:gd name="connsiteX377" fmla="*/ 3670 w 4543952"/>
                  <a:gd name="connsiteY377" fmla="*/ 5957594 h 6858000"/>
                  <a:gd name="connsiteX378" fmla="*/ 0 w 4543952"/>
                  <a:gd name="connsiteY378" fmla="*/ 5912510 h 6858000"/>
                  <a:gd name="connsiteX379" fmla="*/ 0 w 4543952"/>
                  <a:gd name="connsiteY379" fmla="*/ 5886400 h 6858000"/>
                  <a:gd name="connsiteX380" fmla="*/ 1098 w 4543952"/>
                  <a:gd name="connsiteY380" fmla="*/ 5864317 h 6858000"/>
                  <a:gd name="connsiteX381" fmla="*/ 24720 w 4543952"/>
                  <a:gd name="connsiteY381" fmla="*/ 5790591 h 6858000"/>
                  <a:gd name="connsiteX382" fmla="*/ 26434 w 4543952"/>
                  <a:gd name="connsiteY382" fmla="*/ 5781829 h 6858000"/>
                  <a:gd name="connsiteX383" fmla="*/ 35771 w 4543952"/>
                  <a:gd name="connsiteY383" fmla="*/ 5733439 h 6858000"/>
                  <a:gd name="connsiteX384" fmla="*/ 38819 w 4543952"/>
                  <a:gd name="connsiteY384" fmla="*/ 5706958 h 6858000"/>
                  <a:gd name="connsiteX385" fmla="*/ 58250 w 4543952"/>
                  <a:gd name="connsiteY385" fmla="*/ 5606371 h 6858000"/>
                  <a:gd name="connsiteX386" fmla="*/ 67394 w 4543952"/>
                  <a:gd name="connsiteY386" fmla="*/ 5548459 h 6858000"/>
                  <a:gd name="connsiteX387" fmla="*/ 66060 w 4543952"/>
                  <a:gd name="connsiteY387" fmla="*/ 5501593 h 6858000"/>
                  <a:gd name="connsiteX388" fmla="*/ 64346 w 4543952"/>
                  <a:gd name="connsiteY388" fmla="*/ 5419294 h 6858000"/>
                  <a:gd name="connsiteX389" fmla="*/ 59964 w 4543952"/>
                  <a:gd name="connsiteY389" fmla="*/ 5393004 h 6858000"/>
                  <a:gd name="connsiteX390" fmla="*/ 72538 w 4543952"/>
                  <a:gd name="connsiteY390" fmla="*/ 5274128 h 6858000"/>
                  <a:gd name="connsiteX391" fmla="*/ 73490 w 4543952"/>
                  <a:gd name="connsiteY391" fmla="*/ 5206307 h 6858000"/>
                  <a:gd name="connsiteX392" fmla="*/ 89113 w 4543952"/>
                  <a:gd name="connsiteY392" fmla="*/ 5129915 h 6858000"/>
                  <a:gd name="connsiteX393" fmla="*/ 88351 w 4543952"/>
                  <a:gd name="connsiteY393" fmla="*/ 5107626 h 6858000"/>
                  <a:gd name="connsiteX394" fmla="*/ 87016 w 4543952"/>
                  <a:gd name="connsiteY394" fmla="*/ 5082669 h 6858000"/>
                  <a:gd name="connsiteX395" fmla="*/ 85872 w 4543952"/>
                  <a:gd name="connsiteY395" fmla="*/ 5006085 h 6858000"/>
                  <a:gd name="connsiteX396" fmla="*/ 80158 w 4543952"/>
                  <a:gd name="connsiteY396" fmla="*/ 4959601 h 6858000"/>
                  <a:gd name="connsiteX397" fmla="*/ 83586 w 4543952"/>
                  <a:gd name="connsiteY397" fmla="*/ 4871018 h 6858000"/>
                  <a:gd name="connsiteX398" fmla="*/ 78634 w 4543952"/>
                  <a:gd name="connsiteY398" fmla="*/ 4838249 h 6858000"/>
                  <a:gd name="connsiteX399" fmla="*/ 78062 w 4543952"/>
                  <a:gd name="connsiteY399" fmla="*/ 4755380 h 6858000"/>
                  <a:gd name="connsiteX400" fmla="*/ 80920 w 4543952"/>
                  <a:gd name="connsiteY400" fmla="*/ 4681082 h 6858000"/>
                  <a:gd name="connsiteX401" fmla="*/ 79396 w 4543952"/>
                  <a:gd name="connsiteY401" fmla="*/ 4609451 h 6858000"/>
                  <a:gd name="connsiteX402" fmla="*/ 73110 w 4543952"/>
                  <a:gd name="connsiteY402" fmla="*/ 4558206 h 6858000"/>
                  <a:gd name="connsiteX403" fmla="*/ 69300 w 4543952"/>
                  <a:gd name="connsiteY403" fmla="*/ 4502578 h 6858000"/>
                  <a:gd name="connsiteX404" fmla="*/ 46629 w 4543952"/>
                  <a:gd name="connsiteY404" fmla="*/ 4349221 h 6858000"/>
                  <a:gd name="connsiteX405" fmla="*/ 52153 w 4543952"/>
                  <a:gd name="connsiteY405" fmla="*/ 4320836 h 6858000"/>
                  <a:gd name="connsiteX406" fmla="*/ 57297 w 4543952"/>
                  <a:gd name="connsiteY406" fmla="*/ 4159666 h 6858000"/>
                  <a:gd name="connsiteX407" fmla="*/ 56915 w 4543952"/>
                  <a:gd name="connsiteY407" fmla="*/ 4124613 h 6858000"/>
                  <a:gd name="connsiteX408" fmla="*/ 79396 w 4543952"/>
                  <a:gd name="connsiteY408" fmla="*/ 4030502 h 6858000"/>
                  <a:gd name="connsiteX409" fmla="*/ 43771 w 4543952"/>
                  <a:gd name="connsiteY409" fmla="*/ 3885337 h 6858000"/>
                  <a:gd name="connsiteX410" fmla="*/ 426 w 4543952"/>
                  <a:gd name="connsiteY410" fmla="*/ 3786776 h 6858000"/>
                  <a:gd name="connsiteX411" fmla="*/ 0 w 4543952"/>
                  <a:gd name="connsiteY411" fmla="*/ 3773896 h 6858000"/>
                  <a:gd name="connsiteX412" fmla="*/ 0 w 4543952"/>
                  <a:gd name="connsiteY412" fmla="*/ 3393881 h 6858000"/>
                  <a:gd name="connsiteX413" fmla="*/ 11838 w 4543952"/>
                  <a:gd name="connsiteY413" fmla="*/ 3359515 h 6858000"/>
                  <a:gd name="connsiteX414" fmla="*/ 12910 w 4543952"/>
                  <a:gd name="connsiteY414" fmla="*/ 3318770 h 6858000"/>
                  <a:gd name="connsiteX415" fmla="*/ 6718 w 4543952"/>
                  <a:gd name="connsiteY415" fmla="*/ 3304078 h 6858000"/>
                  <a:gd name="connsiteX416" fmla="*/ 0 w 4543952"/>
                  <a:gd name="connsiteY416" fmla="*/ 3297656 h 6858000"/>
                  <a:gd name="connsiteX417" fmla="*/ 0 w 4543952"/>
                  <a:gd name="connsiteY417" fmla="*/ 3207866 h 6858000"/>
                  <a:gd name="connsiteX418" fmla="*/ 15553 w 4543952"/>
                  <a:gd name="connsiteY418" fmla="*/ 3186770 h 6858000"/>
                  <a:gd name="connsiteX419" fmla="*/ 36341 w 4543952"/>
                  <a:gd name="connsiteY419" fmla="*/ 3107499 h 6858000"/>
                  <a:gd name="connsiteX420" fmla="*/ 38057 w 4543952"/>
                  <a:gd name="connsiteY420" fmla="*/ 3042727 h 6858000"/>
                  <a:gd name="connsiteX421" fmla="*/ 54249 w 4543952"/>
                  <a:gd name="connsiteY421" fmla="*/ 2901942 h 6858000"/>
                  <a:gd name="connsiteX422" fmla="*/ 77300 w 4543952"/>
                  <a:gd name="connsiteY422" fmla="*/ 2809929 h 6858000"/>
                  <a:gd name="connsiteX423" fmla="*/ 103399 w 4543952"/>
                  <a:gd name="connsiteY423" fmla="*/ 2743825 h 6858000"/>
                  <a:gd name="connsiteX424" fmla="*/ 137500 w 4543952"/>
                  <a:gd name="connsiteY424" fmla="*/ 2649142 h 6858000"/>
                  <a:gd name="connsiteX425" fmla="*/ 155217 w 4543952"/>
                  <a:gd name="connsiteY425" fmla="*/ 2554078 h 6858000"/>
                  <a:gd name="connsiteX426" fmla="*/ 177507 w 4543952"/>
                  <a:gd name="connsiteY426" fmla="*/ 2485306 h 6858000"/>
                  <a:gd name="connsiteX427" fmla="*/ 192748 w 4543952"/>
                  <a:gd name="connsiteY427" fmla="*/ 2401291 h 6858000"/>
                  <a:gd name="connsiteX428" fmla="*/ 193318 w 4543952"/>
                  <a:gd name="connsiteY428" fmla="*/ 2330805 h 6858000"/>
                  <a:gd name="connsiteX429" fmla="*/ 190652 w 4543952"/>
                  <a:gd name="connsiteY429" fmla="*/ 2220311 h 6858000"/>
                  <a:gd name="connsiteX430" fmla="*/ 236753 w 4543952"/>
                  <a:gd name="connsiteY430" fmla="*/ 2085053 h 6858000"/>
                  <a:gd name="connsiteX431" fmla="*/ 247042 w 4543952"/>
                  <a:gd name="connsiteY431" fmla="*/ 2030377 h 6858000"/>
                  <a:gd name="connsiteX432" fmla="*/ 251804 w 4543952"/>
                  <a:gd name="connsiteY432" fmla="*/ 1978939 h 6858000"/>
                  <a:gd name="connsiteX433" fmla="*/ 282475 w 4543952"/>
                  <a:gd name="connsiteY433" fmla="*/ 1869779 h 6858000"/>
                  <a:gd name="connsiteX434" fmla="*/ 292573 w 4543952"/>
                  <a:gd name="connsiteY434" fmla="*/ 1825392 h 6858000"/>
                  <a:gd name="connsiteX435" fmla="*/ 292381 w 4543952"/>
                  <a:gd name="connsiteY435" fmla="*/ 1763286 h 6858000"/>
                  <a:gd name="connsiteX436" fmla="*/ 306480 w 4543952"/>
                  <a:gd name="connsiteY436" fmla="*/ 1650316 h 6858000"/>
                  <a:gd name="connsiteX437" fmla="*/ 347629 w 4543952"/>
                  <a:gd name="connsiteY437" fmla="*/ 1537536 h 6858000"/>
                  <a:gd name="connsiteX438" fmla="*/ 343629 w 4543952"/>
                  <a:gd name="connsiteY438" fmla="*/ 1489719 h 6858000"/>
                  <a:gd name="connsiteX439" fmla="*/ 344581 w 4543952"/>
                  <a:gd name="connsiteY439" fmla="*/ 1472574 h 6858000"/>
                  <a:gd name="connsiteX440" fmla="*/ 367252 w 4543952"/>
                  <a:gd name="connsiteY440" fmla="*/ 1318455 h 6858000"/>
                  <a:gd name="connsiteX441" fmla="*/ 369728 w 4543952"/>
                  <a:gd name="connsiteY441" fmla="*/ 1303023 h 6858000"/>
                  <a:gd name="connsiteX442" fmla="*/ 389921 w 4543952"/>
                  <a:gd name="connsiteY442" fmla="*/ 1230632 h 6858000"/>
                  <a:gd name="connsiteX443" fmla="*/ 402495 w 4543952"/>
                  <a:gd name="connsiteY443" fmla="*/ 1048124 h 6858000"/>
                  <a:gd name="connsiteX444" fmla="*/ 404019 w 4543952"/>
                  <a:gd name="connsiteY444" fmla="*/ 1036886 h 6858000"/>
                  <a:gd name="connsiteX445" fmla="*/ 393923 w 4543952"/>
                  <a:gd name="connsiteY445" fmla="*/ 975732 h 6858000"/>
                  <a:gd name="connsiteX446" fmla="*/ 379634 w 4543952"/>
                  <a:gd name="connsiteY446" fmla="*/ 945443 h 6858000"/>
                  <a:gd name="connsiteX447" fmla="*/ 364774 w 4543952"/>
                  <a:gd name="connsiteY447" fmla="*/ 898197 h 6858000"/>
                  <a:gd name="connsiteX448" fmla="*/ 359250 w 4543952"/>
                  <a:gd name="connsiteY448" fmla="*/ 850188 h 6858000"/>
                  <a:gd name="connsiteX449" fmla="*/ 381730 w 4543952"/>
                  <a:gd name="connsiteY449" fmla="*/ 769604 h 6858000"/>
                  <a:gd name="connsiteX450" fmla="*/ 384016 w 4543952"/>
                  <a:gd name="connsiteY450" fmla="*/ 740267 h 6858000"/>
                  <a:gd name="connsiteX451" fmla="*/ 394875 w 4543952"/>
                  <a:gd name="connsiteY451" fmla="*/ 674922 h 6858000"/>
                  <a:gd name="connsiteX452" fmla="*/ 394113 w 4543952"/>
                  <a:gd name="connsiteY452" fmla="*/ 617771 h 6858000"/>
                  <a:gd name="connsiteX453" fmla="*/ 376776 w 4543952"/>
                  <a:gd name="connsiteY453" fmla="*/ 571859 h 6858000"/>
                  <a:gd name="connsiteX454" fmla="*/ 373348 w 4543952"/>
                  <a:gd name="connsiteY454" fmla="*/ 505181 h 6858000"/>
                  <a:gd name="connsiteX455" fmla="*/ 385920 w 4543952"/>
                  <a:gd name="connsiteY455" fmla="*/ 462125 h 6858000"/>
                  <a:gd name="connsiteX456" fmla="*/ 387634 w 4543952"/>
                  <a:gd name="connsiteY456" fmla="*/ 453363 h 6858000"/>
                  <a:gd name="connsiteX457" fmla="*/ 388399 w 4543952"/>
                  <a:gd name="connsiteY457" fmla="*/ 340773 h 6858000"/>
                  <a:gd name="connsiteX458" fmla="*/ 350487 w 4543952"/>
                  <a:gd name="connsiteY458" fmla="*/ 200181 h 6858000"/>
                  <a:gd name="connsiteX459" fmla="*/ 342485 w 4543952"/>
                  <a:gd name="connsiteY459" fmla="*/ 176938 h 6858000"/>
                  <a:gd name="connsiteX460" fmla="*/ 328579 w 4543952"/>
                  <a:gd name="connsiteY460" fmla="*/ 63586 h 6858000"/>
                  <a:gd name="connsiteX461" fmla="*/ 314480 w 4543952"/>
                  <a:gd name="connsiteY461" fmla="*/ 2816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</a:cxnLst>
                <a:rect l="l" t="t" r="r" b="b"/>
                <a:pathLst>
                  <a:path w="4543952" h="6858000">
                    <a:moveTo>
                      <a:pt x="328959" y="6564619"/>
                    </a:moveTo>
                    <a:lnTo>
                      <a:pt x="306480" y="6588624"/>
                    </a:lnTo>
                    <a:cubicBezTo>
                      <a:pt x="298003" y="6597577"/>
                      <a:pt x="291954" y="6611341"/>
                      <a:pt x="289858" y="6625223"/>
                    </a:cubicBezTo>
                    <a:lnTo>
                      <a:pt x="289858" y="6625224"/>
                    </a:lnTo>
                    <a:lnTo>
                      <a:pt x="289870" y="6645551"/>
                    </a:lnTo>
                    <a:lnTo>
                      <a:pt x="296953" y="6662539"/>
                    </a:lnTo>
                    <a:lnTo>
                      <a:pt x="296953" y="6662541"/>
                    </a:lnTo>
                    <a:lnTo>
                      <a:pt x="296954" y="6662543"/>
                    </a:lnTo>
                    <a:lnTo>
                      <a:pt x="311551" y="6702975"/>
                    </a:lnTo>
                    <a:lnTo>
                      <a:pt x="297715" y="6742551"/>
                    </a:lnTo>
                    <a:lnTo>
                      <a:pt x="297714" y="6742554"/>
                    </a:lnTo>
                    <a:lnTo>
                      <a:pt x="283011" y="6776799"/>
                    </a:lnTo>
                    <a:lnTo>
                      <a:pt x="278238" y="6812061"/>
                    </a:lnTo>
                    <a:lnTo>
                      <a:pt x="278237" y="6812062"/>
                    </a:lnTo>
                    <a:lnTo>
                      <a:pt x="278237" y="6812063"/>
                    </a:lnTo>
                    <a:lnTo>
                      <a:pt x="278238" y="6812061"/>
                    </a:lnTo>
                    <a:lnTo>
                      <a:pt x="297714" y="6742554"/>
                    </a:lnTo>
                    <a:lnTo>
                      <a:pt x="297715" y="6742552"/>
                    </a:lnTo>
                    <a:cubicBezTo>
                      <a:pt x="306003" y="6729218"/>
                      <a:pt x="311147" y="6716168"/>
                      <a:pt x="311551" y="6702976"/>
                    </a:cubicBezTo>
                    <a:lnTo>
                      <a:pt x="311551" y="6702975"/>
                    </a:lnTo>
                    <a:lnTo>
                      <a:pt x="308405" y="6683026"/>
                    </a:lnTo>
                    <a:lnTo>
                      <a:pt x="296954" y="6662543"/>
                    </a:lnTo>
                    <a:lnTo>
                      <a:pt x="296953" y="6662540"/>
                    </a:lnTo>
                    <a:lnTo>
                      <a:pt x="296953" y="6662539"/>
                    </a:lnTo>
                    <a:lnTo>
                      <a:pt x="289858" y="6625224"/>
                    </a:lnTo>
                    <a:lnTo>
                      <a:pt x="306480" y="6588625"/>
                    </a:lnTo>
                    <a:cubicBezTo>
                      <a:pt x="312576" y="6582146"/>
                      <a:pt x="318672" y="6575478"/>
                      <a:pt x="328959" y="6564620"/>
                    </a:cubicBezTo>
                    <a:close/>
                    <a:moveTo>
                      <a:pt x="248638" y="6438980"/>
                    </a:moveTo>
                    <a:cubicBezTo>
                      <a:pt x="258140" y="6444076"/>
                      <a:pt x="265617" y="6451649"/>
                      <a:pt x="268569" y="6463840"/>
                    </a:cubicBezTo>
                    <a:lnTo>
                      <a:pt x="268572" y="6463848"/>
                    </a:lnTo>
                    <a:lnTo>
                      <a:pt x="279556" y="6508051"/>
                    </a:lnTo>
                    <a:lnTo>
                      <a:pt x="282367" y="6513011"/>
                    </a:lnTo>
                    <a:lnTo>
                      <a:pt x="284834" y="6521803"/>
                    </a:lnTo>
                    <a:lnTo>
                      <a:pt x="301172" y="6546194"/>
                    </a:lnTo>
                    <a:lnTo>
                      <a:pt x="301172" y="6546193"/>
                    </a:lnTo>
                    <a:lnTo>
                      <a:pt x="282367" y="6513011"/>
                    </a:lnTo>
                    <a:lnTo>
                      <a:pt x="268572" y="6463848"/>
                    </a:lnTo>
                    <a:lnTo>
                      <a:pt x="268569" y="6463839"/>
                    </a:lnTo>
                    <a:close/>
                    <a:moveTo>
                      <a:pt x="166047" y="6392242"/>
                    </a:moveTo>
                    <a:lnTo>
                      <a:pt x="173364" y="6407332"/>
                    </a:lnTo>
                    <a:lnTo>
                      <a:pt x="173364" y="6407331"/>
                    </a:lnTo>
                    <a:close/>
                    <a:moveTo>
                      <a:pt x="401733" y="4221390"/>
                    </a:moveTo>
                    <a:lnTo>
                      <a:pt x="396017" y="4253013"/>
                    </a:lnTo>
                    <a:cubicBezTo>
                      <a:pt x="383824" y="4277400"/>
                      <a:pt x="368204" y="4300069"/>
                      <a:pt x="356201" y="4324644"/>
                    </a:cubicBezTo>
                    <a:cubicBezTo>
                      <a:pt x="350487" y="4336456"/>
                      <a:pt x="347439" y="4350553"/>
                      <a:pt x="347247" y="4363889"/>
                    </a:cubicBezTo>
                    <a:lnTo>
                      <a:pt x="347247" y="4363890"/>
                    </a:lnTo>
                    <a:cubicBezTo>
                      <a:pt x="346295" y="4403325"/>
                      <a:pt x="346295" y="4442761"/>
                      <a:pt x="348009" y="4482004"/>
                    </a:cubicBezTo>
                    <a:cubicBezTo>
                      <a:pt x="350677" y="4546776"/>
                      <a:pt x="351249" y="4612500"/>
                      <a:pt x="408019" y="4659174"/>
                    </a:cubicBezTo>
                    <a:cubicBezTo>
                      <a:pt x="412591" y="4662986"/>
                      <a:pt x="415259" y="4671176"/>
                      <a:pt x="416021" y="4677655"/>
                    </a:cubicBezTo>
                    <a:cubicBezTo>
                      <a:pt x="419640" y="4707564"/>
                      <a:pt x="420022" y="4738235"/>
                      <a:pt x="425928" y="4767764"/>
                    </a:cubicBezTo>
                    <a:lnTo>
                      <a:pt x="427237" y="4800482"/>
                    </a:lnTo>
                    <a:lnTo>
                      <a:pt x="412401" y="4828915"/>
                    </a:lnTo>
                    <a:cubicBezTo>
                      <a:pt x="404115" y="4837702"/>
                      <a:pt x="397114" y="4847213"/>
                      <a:pt x="391971" y="4857316"/>
                    </a:cubicBezTo>
                    <a:lnTo>
                      <a:pt x="390221" y="4863342"/>
                    </a:lnTo>
                    <a:lnTo>
                      <a:pt x="387469" y="4867613"/>
                    </a:lnTo>
                    <a:lnTo>
                      <a:pt x="382691" y="4889274"/>
                    </a:lnTo>
                    <a:lnTo>
                      <a:pt x="382691" y="4889275"/>
                    </a:lnTo>
                    <a:cubicBezTo>
                      <a:pt x="382122" y="4896713"/>
                      <a:pt x="382634" y="4904357"/>
                      <a:pt x="384396" y="4912168"/>
                    </a:cubicBezTo>
                    <a:lnTo>
                      <a:pt x="385799" y="4933804"/>
                    </a:lnTo>
                    <a:lnTo>
                      <a:pt x="378247" y="4957452"/>
                    </a:lnTo>
                    <a:lnTo>
                      <a:pt x="360964" y="4987036"/>
                    </a:lnTo>
                    <a:cubicBezTo>
                      <a:pt x="349725" y="5003800"/>
                      <a:pt x="335627" y="5022851"/>
                      <a:pt x="334485" y="5041520"/>
                    </a:cubicBezTo>
                    <a:cubicBezTo>
                      <a:pt x="333557" y="5057380"/>
                      <a:pt x="327458" y="5072410"/>
                      <a:pt x="321371" y="5087422"/>
                    </a:cubicBezTo>
                    <a:lnTo>
                      <a:pt x="321364" y="5087449"/>
                    </a:lnTo>
                    <a:lnTo>
                      <a:pt x="315482" y="5102460"/>
                    </a:lnTo>
                    <a:lnTo>
                      <a:pt x="308338" y="5133219"/>
                    </a:lnTo>
                    <a:lnTo>
                      <a:pt x="308337" y="5133223"/>
                    </a:lnTo>
                    <a:lnTo>
                      <a:pt x="308337" y="5133224"/>
                    </a:lnTo>
                    <a:lnTo>
                      <a:pt x="315052" y="5166113"/>
                    </a:lnTo>
                    <a:lnTo>
                      <a:pt x="314362" y="5172089"/>
                    </a:lnTo>
                    <a:cubicBezTo>
                      <a:pt x="313481" y="5174399"/>
                      <a:pt x="312290" y="5176875"/>
                      <a:pt x="311814" y="5179066"/>
                    </a:cubicBezTo>
                    <a:lnTo>
                      <a:pt x="311814" y="5179067"/>
                    </a:lnTo>
                    <a:cubicBezTo>
                      <a:pt x="304574" y="5214121"/>
                      <a:pt x="311624" y="5247078"/>
                      <a:pt x="335437" y="5272796"/>
                    </a:cubicBezTo>
                    <a:lnTo>
                      <a:pt x="360397" y="5321350"/>
                    </a:lnTo>
                    <a:lnTo>
                      <a:pt x="364317" y="5355013"/>
                    </a:lnTo>
                    <a:lnTo>
                      <a:pt x="359440" y="5385383"/>
                    </a:lnTo>
                    <a:cubicBezTo>
                      <a:pt x="356201" y="5398720"/>
                      <a:pt x="353915" y="5412056"/>
                      <a:pt x="351249" y="5425581"/>
                    </a:cubicBezTo>
                    <a:cubicBezTo>
                      <a:pt x="347439" y="5443869"/>
                      <a:pt x="343437" y="5462350"/>
                      <a:pt x="339627" y="5480636"/>
                    </a:cubicBezTo>
                    <a:cubicBezTo>
                      <a:pt x="337722" y="5489496"/>
                      <a:pt x="335151" y="5498831"/>
                      <a:pt x="335103" y="5507666"/>
                    </a:cubicBezTo>
                    <a:lnTo>
                      <a:pt x="335103" y="5507667"/>
                    </a:lnTo>
                    <a:lnTo>
                      <a:pt x="337324" y="5520421"/>
                    </a:lnTo>
                    <a:lnTo>
                      <a:pt x="345722" y="5531691"/>
                    </a:lnTo>
                    <a:lnTo>
                      <a:pt x="345723" y="5531693"/>
                    </a:lnTo>
                    <a:lnTo>
                      <a:pt x="355869" y="5547577"/>
                    </a:lnTo>
                    <a:lnTo>
                      <a:pt x="346295" y="5562745"/>
                    </a:lnTo>
                    <a:cubicBezTo>
                      <a:pt x="303622" y="5600466"/>
                      <a:pt x="276951" y="5646188"/>
                      <a:pt x="275047" y="5704482"/>
                    </a:cubicBezTo>
                    <a:cubicBezTo>
                      <a:pt x="274665" y="5716484"/>
                      <a:pt x="271999" y="5728677"/>
                      <a:pt x="269141" y="5740487"/>
                    </a:cubicBezTo>
                    <a:cubicBezTo>
                      <a:pt x="267426" y="5747727"/>
                      <a:pt x="265520" y="5756492"/>
                      <a:pt x="260376" y="5760872"/>
                    </a:cubicBezTo>
                    <a:cubicBezTo>
                      <a:pt x="221133" y="5794973"/>
                      <a:pt x="193890" y="5837456"/>
                      <a:pt x="171981" y="5883750"/>
                    </a:cubicBezTo>
                    <a:lnTo>
                      <a:pt x="171979" y="5883755"/>
                    </a:lnTo>
                    <a:lnTo>
                      <a:pt x="160957" y="5909350"/>
                    </a:lnTo>
                    <a:lnTo>
                      <a:pt x="154076" y="5935945"/>
                    </a:lnTo>
                    <a:lnTo>
                      <a:pt x="154075" y="5935948"/>
                    </a:lnTo>
                    <a:lnTo>
                      <a:pt x="154075" y="5935949"/>
                    </a:lnTo>
                    <a:lnTo>
                      <a:pt x="154242" y="5964476"/>
                    </a:lnTo>
                    <a:lnTo>
                      <a:pt x="157695" y="5993289"/>
                    </a:lnTo>
                    <a:lnTo>
                      <a:pt x="157695" y="5993291"/>
                    </a:lnTo>
                    <a:cubicBezTo>
                      <a:pt x="158837" y="6004531"/>
                      <a:pt x="158647" y="6017485"/>
                      <a:pt x="164171" y="6026440"/>
                    </a:cubicBezTo>
                    <a:cubicBezTo>
                      <a:pt x="181508" y="6054825"/>
                      <a:pt x="200176" y="6082258"/>
                      <a:pt x="220371" y="6108738"/>
                    </a:cubicBezTo>
                    <a:lnTo>
                      <a:pt x="234064" y="6133314"/>
                    </a:lnTo>
                    <a:lnTo>
                      <a:pt x="218468" y="6155599"/>
                    </a:lnTo>
                    <a:lnTo>
                      <a:pt x="218465" y="6155601"/>
                    </a:lnTo>
                    <a:cubicBezTo>
                      <a:pt x="196176" y="6175796"/>
                      <a:pt x="184556" y="6200943"/>
                      <a:pt x="179794" y="6228755"/>
                    </a:cubicBezTo>
                    <a:cubicBezTo>
                      <a:pt x="172363" y="6272763"/>
                      <a:pt x="166077" y="6317150"/>
                      <a:pt x="162457" y="6361538"/>
                    </a:cubicBezTo>
                    <a:lnTo>
                      <a:pt x="162457" y="6361539"/>
                    </a:lnTo>
                    <a:lnTo>
                      <a:pt x="179794" y="6228756"/>
                    </a:lnTo>
                    <a:cubicBezTo>
                      <a:pt x="184556" y="6200944"/>
                      <a:pt x="196176" y="6175797"/>
                      <a:pt x="218465" y="6155602"/>
                    </a:cubicBezTo>
                    <a:lnTo>
                      <a:pt x="218468" y="6155599"/>
                    </a:lnTo>
                    <a:lnTo>
                      <a:pt x="230364" y="6143189"/>
                    </a:lnTo>
                    <a:lnTo>
                      <a:pt x="234064" y="6133314"/>
                    </a:lnTo>
                    <a:lnTo>
                      <a:pt x="234064" y="6133313"/>
                    </a:lnTo>
                    <a:cubicBezTo>
                      <a:pt x="233993" y="6126883"/>
                      <a:pt x="229039" y="6120073"/>
                      <a:pt x="220371" y="6108737"/>
                    </a:cubicBezTo>
                    <a:cubicBezTo>
                      <a:pt x="200176" y="6082257"/>
                      <a:pt x="181508" y="6054824"/>
                      <a:pt x="164171" y="6026439"/>
                    </a:cubicBezTo>
                    <a:cubicBezTo>
                      <a:pt x="158647" y="6017484"/>
                      <a:pt x="158837" y="6004530"/>
                      <a:pt x="157695" y="5993290"/>
                    </a:cubicBezTo>
                    <a:lnTo>
                      <a:pt x="157695" y="5993289"/>
                    </a:lnTo>
                    <a:lnTo>
                      <a:pt x="154075" y="5935949"/>
                    </a:lnTo>
                    <a:lnTo>
                      <a:pt x="154076" y="5935945"/>
                    </a:lnTo>
                    <a:lnTo>
                      <a:pt x="171979" y="5883755"/>
                    </a:lnTo>
                    <a:lnTo>
                      <a:pt x="171981" y="5883751"/>
                    </a:lnTo>
                    <a:cubicBezTo>
                      <a:pt x="193890" y="5837457"/>
                      <a:pt x="221133" y="5794974"/>
                      <a:pt x="260376" y="5760873"/>
                    </a:cubicBezTo>
                    <a:cubicBezTo>
                      <a:pt x="265520" y="5756493"/>
                      <a:pt x="267426" y="5747728"/>
                      <a:pt x="269141" y="5740488"/>
                    </a:cubicBezTo>
                    <a:cubicBezTo>
                      <a:pt x="271999" y="5728678"/>
                      <a:pt x="274665" y="5716485"/>
                      <a:pt x="275047" y="5704483"/>
                    </a:cubicBezTo>
                    <a:cubicBezTo>
                      <a:pt x="276951" y="5646189"/>
                      <a:pt x="303622" y="5600467"/>
                      <a:pt x="346295" y="5562746"/>
                    </a:cubicBezTo>
                    <a:cubicBezTo>
                      <a:pt x="352392" y="5557317"/>
                      <a:pt x="355774" y="5552507"/>
                      <a:pt x="355869" y="5547578"/>
                    </a:cubicBezTo>
                    <a:lnTo>
                      <a:pt x="355869" y="5547577"/>
                    </a:lnTo>
                    <a:cubicBezTo>
                      <a:pt x="355964" y="5542648"/>
                      <a:pt x="352773" y="5537599"/>
                      <a:pt x="345723" y="5531692"/>
                    </a:cubicBezTo>
                    <a:lnTo>
                      <a:pt x="345722" y="5531691"/>
                    </a:lnTo>
                    <a:lnTo>
                      <a:pt x="335103" y="5507667"/>
                    </a:lnTo>
                    <a:lnTo>
                      <a:pt x="339627" y="5480637"/>
                    </a:lnTo>
                    <a:cubicBezTo>
                      <a:pt x="343437" y="5462351"/>
                      <a:pt x="347439" y="5443870"/>
                      <a:pt x="351249" y="5425582"/>
                    </a:cubicBezTo>
                    <a:cubicBezTo>
                      <a:pt x="353915" y="5412057"/>
                      <a:pt x="356201" y="5398721"/>
                      <a:pt x="359440" y="5385384"/>
                    </a:cubicBezTo>
                    <a:cubicBezTo>
                      <a:pt x="361965" y="5375002"/>
                      <a:pt x="363668" y="5364882"/>
                      <a:pt x="364317" y="5355014"/>
                    </a:cubicBezTo>
                    <a:lnTo>
                      <a:pt x="364317" y="5355013"/>
                    </a:lnTo>
                    <a:lnTo>
                      <a:pt x="362870" y="5326162"/>
                    </a:lnTo>
                    <a:lnTo>
                      <a:pt x="360397" y="5321350"/>
                    </a:lnTo>
                    <a:lnTo>
                      <a:pt x="359341" y="5312287"/>
                    </a:lnTo>
                    <a:cubicBezTo>
                      <a:pt x="354789" y="5298594"/>
                      <a:pt x="347082" y="5285440"/>
                      <a:pt x="335437" y="5272795"/>
                    </a:cubicBezTo>
                    <a:cubicBezTo>
                      <a:pt x="323531" y="5259936"/>
                      <a:pt x="315815" y="5245268"/>
                      <a:pt x="311981" y="5229432"/>
                    </a:cubicBezTo>
                    <a:lnTo>
                      <a:pt x="311814" y="5179067"/>
                    </a:lnTo>
                    <a:lnTo>
                      <a:pt x="314362" y="5172090"/>
                    </a:lnTo>
                    <a:cubicBezTo>
                      <a:pt x="315243" y="5169780"/>
                      <a:pt x="315814" y="5167637"/>
                      <a:pt x="315052" y="5166113"/>
                    </a:cubicBezTo>
                    <a:lnTo>
                      <a:pt x="315052" y="5166112"/>
                    </a:lnTo>
                    <a:lnTo>
                      <a:pt x="308337" y="5133224"/>
                    </a:lnTo>
                    <a:lnTo>
                      <a:pt x="308338" y="5133219"/>
                    </a:lnTo>
                    <a:lnTo>
                      <a:pt x="321364" y="5087449"/>
                    </a:lnTo>
                    <a:lnTo>
                      <a:pt x="327270" y="5072375"/>
                    </a:lnTo>
                    <a:cubicBezTo>
                      <a:pt x="330949" y="5062299"/>
                      <a:pt x="333866" y="5052095"/>
                      <a:pt x="334485" y="5041521"/>
                    </a:cubicBezTo>
                    <a:cubicBezTo>
                      <a:pt x="335627" y="5022852"/>
                      <a:pt x="349725" y="5003801"/>
                      <a:pt x="360964" y="4987037"/>
                    </a:cubicBezTo>
                    <a:cubicBezTo>
                      <a:pt x="366751" y="4978392"/>
                      <a:pt x="372458" y="4970096"/>
                      <a:pt x="376969" y="4961455"/>
                    </a:cubicBezTo>
                    <a:lnTo>
                      <a:pt x="378247" y="4957452"/>
                    </a:lnTo>
                    <a:lnTo>
                      <a:pt x="381039" y="4952672"/>
                    </a:lnTo>
                    <a:lnTo>
                      <a:pt x="385799" y="4933804"/>
                    </a:lnTo>
                    <a:cubicBezTo>
                      <a:pt x="386468" y="4927121"/>
                      <a:pt x="386111" y="4919978"/>
                      <a:pt x="384396" y="4912167"/>
                    </a:cubicBezTo>
                    <a:lnTo>
                      <a:pt x="382691" y="4889274"/>
                    </a:lnTo>
                    <a:lnTo>
                      <a:pt x="390221" y="4863342"/>
                    </a:lnTo>
                    <a:lnTo>
                      <a:pt x="412401" y="4828916"/>
                    </a:lnTo>
                    <a:cubicBezTo>
                      <a:pt x="420784" y="4819963"/>
                      <a:pt x="425356" y="4810580"/>
                      <a:pt x="427237" y="4800483"/>
                    </a:cubicBezTo>
                    <a:lnTo>
                      <a:pt x="427237" y="4800482"/>
                    </a:lnTo>
                    <a:cubicBezTo>
                      <a:pt x="429119" y="4790385"/>
                      <a:pt x="428309" y="4779574"/>
                      <a:pt x="425928" y="4767763"/>
                    </a:cubicBezTo>
                    <a:cubicBezTo>
                      <a:pt x="420022" y="4738234"/>
                      <a:pt x="419640" y="4707563"/>
                      <a:pt x="416021" y="4677654"/>
                    </a:cubicBezTo>
                    <a:cubicBezTo>
                      <a:pt x="415259" y="4671175"/>
                      <a:pt x="412591" y="4662985"/>
                      <a:pt x="408019" y="4659173"/>
                    </a:cubicBezTo>
                    <a:cubicBezTo>
                      <a:pt x="351249" y="4612499"/>
                      <a:pt x="350677" y="4546775"/>
                      <a:pt x="348009" y="4482003"/>
                    </a:cubicBezTo>
                    <a:lnTo>
                      <a:pt x="347247" y="4363890"/>
                    </a:lnTo>
                    <a:lnTo>
                      <a:pt x="356201" y="4324645"/>
                    </a:lnTo>
                    <a:cubicBezTo>
                      <a:pt x="368204" y="4300070"/>
                      <a:pt x="383824" y="4277401"/>
                      <a:pt x="396017" y="4253014"/>
                    </a:cubicBezTo>
                    <a:cubicBezTo>
                      <a:pt x="400781" y="4243872"/>
                      <a:pt x="400971" y="4232060"/>
                      <a:pt x="401733" y="4221391"/>
                    </a:cubicBezTo>
                    <a:close/>
                    <a:moveTo>
                      <a:pt x="332842" y="2836171"/>
                    </a:moveTo>
                    <a:lnTo>
                      <a:pt x="332842" y="2836172"/>
                    </a:lnTo>
                    <a:cubicBezTo>
                      <a:pt x="336914" y="2839982"/>
                      <a:pt x="340200" y="2844316"/>
                      <a:pt x="341533" y="2848793"/>
                    </a:cubicBezTo>
                    <a:lnTo>
                      <a:pt x="358166" y="2903544"/>
                    </a:lnTo>
                    <a:lnTo>
                      <a:pt x="366072" y="2947858"/>
                    </a:lnTo>
                    <a:lnTo>
                      <a:pt x="366072" y="2947862"/>
                    </a:lnTo>
                    <a:lnTo>
                      <a:pt x="362488" y="2982147"/>
                    </a:lnTo>
                    <a:cubicBezTo>
                      <a:pt x="354392" y="3014152"/>
                      <a:pt x="350582" y="3045776"/>
                      <a:pt x="350796" y="3077400"/>
                    </a:cubicBezTo>
                    <a:lnTo>
                      <a:pt x="350796" y="3077401"/>
                    </a:lnTo>
                    <a:cubicBezTo>
                      <a:pt x="351010" y="3109025"/>
                      <a:pt x="355249" y="3140649"/>
                      <a:pt x="363250" y="3172654"/>
                    </a:cubicBezTo>
                    <a:cubicBezTo>
                      <a:pt x="389159" y="3276480"/>
                      <a:pt x="416591" y="3380305"/>
                      <a:pt x="410877" y="3489467"/>
                    </a:cubicBezTo>
                    <a:cubicBezTo>
                      <a:pt x="409925" y="3507563"/>
                      <a:pt x="421546" y="3529090"/>
                      <a:pt x="432976" y="3544713"/>
                    </a:cubicBezTo>
                    <a:cubicBezTo>
                      <a:pt x="438406" y="3552190"/>
                      <a:pt x="442585" y="3557715"/>
                      <a:pt x="445520" y="3562320"/>
                    </a:cubicBezTo>
                    <a:lnTo>
                      <a:pt x="450598" y="3574407"/>
                    </a:lnTo>
                    <a:lnTo>
                      <a:pt x="448246" y="3587173"/>
                    </a:lnTo>
                    <a:cubicBezTo>
                      <a:pt x="446228" y="3592231"/>
                      <a:pt x="442978" y="3598434"/>
                      <a:pt x="438500" y="3606816"/>
                    </a:cubicBezTo>
                    <a:cubicBezTo>
                      <a:pt x="434118" y="3614818"/>
                      <a:pt x="431452" y="3624724"/>
                      <a:pt x="424974" y="3630631"/>
                    </a:cubicBezTo>
                    <a:cubicBezTo>
                      <a:pt x="408496" y="3645681"/>
                      <a:pt x="402257" y="3662493"/>
                      <a:pt x="400733" y="3680162"/>
                    </a:cubicBezTo>
                    <a:lnTo>
                      <a:pt x="400733" y="3680163"/>
                    </a:lnTo>
                    <a:lnTo>
                      <a:pt x="404781" y="3734837"/>
                    </a:lnTo>
                    <a:lnTo>
                      <a:pt x="404399" y="3754651"/>
                    </a:lnTo>
                    <a:cubicBezTo>
                      <a:pt x="398399" y="3767129"/>
                      <a:pt x="396447" y="3778654"/>
                      <a:pt x="398042" y="3789775"/>
                    </a:cubicBezTo>
                    <a:lnTo>
                      <a:pt x="398042" y="3789776"/>
                    </a:lnTo>
                    <a:cubicBezTo>
                      <a:pt x="399638" y="3800896"/>
                      <a:pt x="404781" y="3811613"/>
                      <a:pt x="412973" y="3822472"/>
                    </a:cubicBezTo>
                    <a:lnTo>
                      <a:pt x="427308" y="3852619"/>
                    </a:lnTo>
                    <a:lnTo>
                      <a:pt x="417926" y="3885336"/>
                    </a:lnTo>
                    <a:lnTo>
                      <a:pt x="417925" y="3885337"/>
                    </a:lnTo>
                    <a:cubicBezTo>
                      <a:pt x="398494" y="3910103"/>
                      <a:pt x="388302" y="3935726"/>
                      <a:pt x="386040" y="3962158"/>
                    </a:cubicBezTo>
                    <a:lnTo>
                      <a:pt x="386040" y="3962159"/>
                    </a:lnTo>
                    <a:lnTo>
                      <a:pt x="388431" y="4002409"/>
                    </a:lnTo>
                    <a:lnTo>
                      <a:pt x="401733" y="4043837"/>
                    </a:lnTo>
                    <a:lnTo>
                      <a:pt x="401733" y="4043839"/>
                    </a:lnTo>
                    <a:lnTo>
                      <a:pt x="416855" y="4103825"/>
                    </a:lnTo>
                    <a:lnTo>
                      <a:pt x="405544" y="4165381"/>
                    </a:lnTo>
                    <a:lnTo>
                      <a:pt x="405543" y="4165382"/>
                    </a:lnTo>
                    <a:cubicBezTo>
                      <a:pt x="402114" y="4173479"/>
                      <a:pt x="401543" y="4182766"/>
                      <a:pt x="401638" y="4192386"/>
                    </a:cubicBezTo>
                    <a:lnTo>
                      <a:pt x="401638" y="4192387"/>
                    </a:lnTo>
                    <a:lnTo>
                      <a:pt x="405543" y="4165383"/>
                    </a:lnTo>
                    <a:lnTo>
                      <a:pt x="405544" y="4165381"/>
                    </a:lnTo>
                    <a:lnTo>
                      <a:pt x="414887" y="4134255"/>
                    </a:lnTo>
                    <a:lnTo>
                      <a:pt x="416855" y="4103825"/>
                    </a:lnTo>
                    <a:lnTo>
                      <a:pt x="416855" y="4103824"/>
                    </a:lnTo>
                    <a:cubicBezTo>
                      <a:pt x="415879" y="4083701"/>
                      <a:pt x="410497" y="4063841"/>
                      <a:pt x="401733" y="4043838"/>
                    </a:cubicBezTo>
                    <a:lnTo>
                      <a:pt x="401733" y="4043837"/>
                    </a:lnTo>
                    <a:lnTo>
                      <a:pt x="386040" y="3962159"/>
                    </a:lnTo>
                    <a:lnTo>
                      <a:pt x="395544" y="3923124"/>
                    </a:lnTo>
                    <a:cubicBezTo>
                      <a:pt x="400804" y="3910318"/>
                      <a:pt x="408210" y="3897721"/>
                      <a:pt x="417925" y="3885338"/>
                    </a:cubicBezTo>
                    <a:lnTo>
                      <a:pt x="417926" y="3885336"/>
                    </a:lnTo>
                    <a:lnTo>
                      <a:pt x="426528" y="3868763"/>
                    </a:lnTo>
                    <a:lnTo>
                      <a:pt x="427308" y="3852619"/>
                    </a:lnTo>
                    <a:lnTo>
                      <a:pt x="427308" y="3852618"/>
                    </a:lnTo>
                    <a:cubicBezTo>
                      <a:pt x="425642" y="3842045"/>
                      <a:pt x="420022" y="3831901"/>
                      <a:pt x="412973" y="3822471"/>
                    </a:cubicBezTo>
                    <a:lnTo>
                      <a:pt x="398042" y="3789775"/>
                    </a:lnTo>
                    <a:lnTo>
                      <a:pt x="404399" y="3754652"/>
                    </a:lnTo>
                    <a:cubicBezTo>
                      <a:pt x="407067" y="3749125"/>
                      <a:pt x="405733" y="3741315"/>
                      <a:pt x="404781" y="3734837"/>
                    </a:cubicBezTo>
                    <a:lnTo>
                      <a:pt x="404781" y="3734836"/>
                    </a:lnTo>
                    <a:lnTo>
                      <a:pt x="400733" y="3680163"/>
                    </a:lnTo>
                    <a:lnTo>
                      <a:pt x="407246" y="3654415"/>
                    </a:lnTo>
                    <a:cubicBezTo>
                      <a:pt x="411056" y="3646122"/>
                      <a:pt x="416735" y="3638157"/>
                      <a:pt x="424974" y="3630632"/>
                    </a:cubicBezTo>
                    <a:cubicBezTo>
                      <a:pt x="431452" y="3624725"/>
                      <a:pt x="434118" y="3614819"/>
                      <a:pt x="438500" y="3606817"/>
                    </a:cubicBezTo>
                    <a:cubicBezTo>
                      <a:pt x="447455" y="3590053"/>
                      <a:pt x="451503" y="3582004"/>
                      <a:pt x="450598" y="3574408"/>
                    </a:cubicBezTo>
                    <a:lnTo>
                      <a:pt x="450598" y="3574407"/>
                    </a:lnTo>
                    <a:cubicBezTo>
                      <a:pt x="449693" y="3566810"/>
                      <a:pt x="443835" y="3559667"/>
                      <a:pt x="432976" y="3544712"/>
                    </a:cubicBezTo>
                    <a:cubicBezTo>
                      <a:pt x="421546" y="3529089"/>
                      <a:pt x="409925" y="3507562"/>
                      <a:pt x="410877" y="3489466"/>
                    </a:cubicBezTo>
                    <a:cubicBezTo>
                      <a:pt x="416591" y="3380304"/>
                      <a:pt x="389159" y="3276479"/>
                      <a:pt x="363250" y="3172653"/>
                    </a:cubicBezTo>
                    <a:lnTo>
                      <a:pt x="350796" y="3077401"/>
                    </a:lnTo>
                    <a:lnTo>
                      <a:pt x="362488" y="2982148"/>
                    </a:lnTo>
                    <a:cubicBezTo>
                      <a:pt x="365441" y="2970575"/>
                      <a:pt x="366442" y="2959156"/>
                      <a:pt x="366072" y="2947862"/>
                    </a:cubicBezTo>
                    <a:lnTo>
                      <a:pt x="366072" y="2947861"/>
                    </a:lnTo>
                    <a:lnTo>
                      <a:pt x="366072" y="2947858"/>
                    </a:lnTo>
                    <a:lnTo>
                      <a:pt x="361441" y="2914327"/>
                    </a:lnTo>
                    <a:lnTo>
                      <a:pt x="358166" y="2903544"/>
                    </a:lnTo>
                    <a:lnTo>
                      <a:pt x="357138" y="2897784"/>
                    </a:lnTo>
                    <a:cubicBezTo>
                      <a:pt x="352392" y="2881306"/>
                      <a:pt x="346534" y="2865009"/>
                      <a:pt x="341533" y="2848792"/>
                    </a:cubicBezTo>
                    <a:close/>
                    <a:moveTo>
                      <a:pt x="296001" y="2745351"/>
                    </a:moveTo>
                    <a:lnTo>
                      <a:pt x="289670" y="2770757"/>
                    </a:lnTo>
                    <a:lnTo>
                      <a:pt x="290080" y="2778005"/>
                    </a:lnTo>
                    <a:lnTo>
                      <a:pt x="289301" y="2782304"/>
                    </a:lnTo>
                    <a:lnTo>
                      <a:pt x="290501" y="2785439"/>
                    </a:lnTo>
                    <a:lnTo>
                      <a:pt x="290929" y="2793022"/>
                    </a:lnTo>
                    <a:lnTo>
                      <a:pt x="300579" y="2811779"/>
                    </a:lnTo>
                    <a:lnTo>
                      <a:pt x="300582" y="2811786"/>
                    </a:lnTo>
                    <a:lnTo>
                      <a:pt x="300583" y="2811786"/>
                    </a:lnTo>
                    <a:lnTo>
                      <a:pt x="300579" y="2811779"/>
                    </a:lnTo>
                    <a:lnTo>
                      <a:pt x="290501" y="2785439"/>
                    </a:lnTo>
                    <a:lnTo>
                      <a:pt x="290080" y="2778005"/>
                    </a:lnTo>
                    <a:close/>
                    <a:moveTo>
                      <a:pt x="817328" y="1508457"/>
                    </a:moveTo>
                    <a:lnTo>
                      <a:pt x="845421" y="1596212"/>
                    </a:lnTo>
                    <a:cubicBezTo>
                      <a:pt x="847898" y="1604977"/>
                      <a:pt x="846373" y="1615835"/>
                      <a:pt x="843517" y="1624979"/>
                    </a:cubicBezTo>
                    <a:cubicBezTo>
                      <a:pt x="833801" y="1656222"/>
                      <a:pt x="809415" y="1676035"/>
                      <a:pt x="786935" y="1697752"/>
                    </a:cubicBezTo>
                    <a:cubicBezTo>
                      <a:pt x="777029" y="1707278"/>
                      <a:pt x="769981" y="1720422"/>
                      <a:pt x="764267" y="1733187"/>
                    </a:cubicBezTo>
                    <a:cubicBezTo>
                      <a:pt x="749595" y="1766334"/>
                      <a:pt x="736452" y="1800245"/>
                      <a:pt x="722546" y="1833774"/>
                    </a:cubicBezTo>
                    <a:cubicBezTo>
                      <a:pt x="721212" y="1837012"/>
                      <a:pt x="717783" y="1839678"/>
                      <a:pt x="714925" y="1842157"/>
                    </a:cubicBezTo>
                    <a:cubicBezTo>
                      <a:pt x="684824" y="1866921"/>
                      <a:pt x="654535" y="1891496"/>
                      <a:pt x="624434" y="1916453"/>
                    </a:cubicBezTo>
                    <a:cubicBezTo>
                      <a:pt x="618720" y="1921215"/>
                      <a:pt x="614528" y="1928075"/>
                      <a:pt x="609004" y="1933218"/>
                    </a:cubicBezTo>
                    <a:cubicBezTo>
                      <a:pt x="601384" y="1940458"/>
                      <a:pt x="594143" y="1949602"/>
                      <a:pt x="584999" y="1953412"/>
                    </a:cubicBezTo>
                    <a:cubicBezTo>
                      <a:pt x="556234" y="1965223"/>
                      <a:pt x="543850" y="1987893"/>
                      <a:pt x="538516" y="2016468"/>
                    </a:cubicBezTo>
                    <a:cubicBezTo>
                      <a:pt x="533563" y="2042569"/>
                      <a:pt x="529371" y="2068668"/>
                      <a:pt x="523657" y="2094577"/>
                    </a:cubicBezTo>
                    <a:cubicBezTo>
                      <a:pt x="516799" y="2126200"/>
                      <a:pt x="509369" y="2157635"/>
                      <a:pt x="500986" y="2188878"/>
                    </a:cubicBezTo>
                    <a:cubicBezTo>
                      <a:pt x="497366" y="2202403"/>
                      <a:pt x="493176" y="2216691"/>
                      <a:pt x="485746" y="2228313"/>
                    </a:cubicBezTo>
                    <a:cubicBezTo>
                      <a:pt x="465171" y="2260889"/>
                      <a:pt x="451265" y="2295752"/>
                      <a:pt x="456789" y="2334043"/>
                    </a:cubicBezTo>
                    <a:cubicBezTo>
                      <a:pt x="461171" y="2364714"/>
                      <a:pt x="449931" y="2390433"/>
                      <a:pt x="432404" y="2409484"/>
                    </a:cubicBezTo>
                    <a:cubicBezTo>
                      <a:pt x="424451" y="2418153"/>
                      <a:pt x="418938" y="2426976"/>
                      <a:pt x="415303" y="2435912"/>
                    </a:cubicBezTo>
                    <a:lnTo>
                      <a:pt x="415303" y="2435912"/>
                    </a:lnTo>
                    <a:lnTo>
                      <a:pt x="415303" y="2435912"/>
                    </a:lnTo>
                    <a:lnTo>
                      <a:pt x="414227" y="2440915"/>
                    </a:lnTo>
                    <a:lnTo>
                      <a:pt x="409472" y="2463016"/>
                    </a:lnTo>
                    <a:lnTo>
                      <a:pt x="409472" y="2463017"/>
                    </a:lnTo>
                    <a:lnTo>
                      <a:pt x="411535" y="2490550"/>
                    </a:lnTo>
                    <a:lnTo>
                      <a:pt x="418115" y="2518261"/>
                    </a:lnTo>
                    <a:lnTo>
                      <a:pt x="418115" y="2518264"/>
                    </a:lnTo>
                    <a:lnTo>
                      <a:pt x="421759" y="2545006"/>
                    </a:lnTo>
                    <a:lnTo>
                      <a:pt x="417545" y="2571033"/>
                    </a:lnTo>
                    <a:cubicBezTo>
                      <a:pt x="405543" y="2612944"/>
                      <a:pt x="372966" y="2640949"/>
                      <a:pt x="344391" y="2668000"/>
                    </a:cubicBezTo>
                    <a:cubicBezTo>
                      <a:pt x="320006" y="2691053"/>
                      <a:pt x="306290" y="2716962"/>
                      <a:pt x="296001" y="2745347"/>
                    </a:cubicBezTo>
                    <a:lnTo>
                      <a:pt x="296001" y="2745348"/>
                    </a:lnTo>
                    <a:cubicBezTo>
                      <a:pt x="306290" y="2716963"/>
                      <a:pt x="320006" y="2691054"/>
                      <a:pt x="344391" y="2668001"/>
                    </a:cubicBezTo>
                    <a:cubicBezTo>
                      <a:pt x="372966" y="2640950"/>
                      <a:pt x="405543" y="2612945"/>
                      <a:pt x="417545" y="2571034"/>
                    </a:cubicBezTo>
                    <a:cubicBezTo>
                      <a:pt x="420117" y="2561985"/>
                      <a:pt x="421593" y="2553555"/>
                      <a:pt x="421760" y="2545006"/>
                    </a:cubicBezTo>
                    <a:lnTo>
                      <a:pt x="421759" y="2545006"/>
                    </a:lnTo>
                    <a:lnTo>
                      <a:pt x="421760" y="2545005"/>
                    </a:lnTo>
                    <a:cubicBezTo>
                      <a:pt x="421926" y="2536456"/>
                      <a:pt x="420783" y="2527789"/>
                      <a:pt x="418115" y="2518263"/>
                    </a:cubicBezTo>
                    <a:lnTo>
                      <a:pt x="418115" y="2518261"/>
                    </a:lnTo>
                    <a:lnTo>
                      <a:pt x="409472" y="2463017"/>
                    </a:lnTo>
                    <a:lnTo>
                      <a:pt x="414227" y="2440915"/>
                    </a:lnTo>
                    <a:lnTo>
                      <a:pt x="415303" y="2435912"/>
                    </a:lnTo>
                    <a:lnTo>
                      <a:pt x="432404" y="2409485"/>
                    </a:lnTo>
                    <a:cubicBezTo>
                      <a:pt x="449931" y="2390434"/>
                      <a:pt x="461171" y="2364715"/>
                      <a:pt x="456789" y="2334044"/>
                    </a:cubicBezTo>
                    <a:cubicBezTo>
                      <a:pt x="451265" y="2295753"/>
                      <a:pt x="465171" y="2260890"/>
                      <a:pt x="485746" y="2228314"/>
                    </a:cubicBezTo>
                    <a:cubicBezTo>
                      <a:pt x="493176" y="2216692"/>
                      <a:pt x="497366" y="2202404"/>
                      <a:pt x="500986" y="2188879"/>
                    </a:cubicBezTo>
                    <a:cubicBezTo>
                      <a:pt x="509369" y="2157636"/>
                      <a:pt x="516799" y="2126201"/>
                      <a:pt x="523657" y="2094578"/>
                    </a:cubicBezTo>
                    <a:cubicBezTo>
                      <a:pt x="529371" y="2068669"/>
                      <a:pt x="533563" y="2042570"/>
                      <a:pt x="538516" y="2016469"/>
                    </a:cubicBezTo>
                    <a:cubicBezTo>
                      <a:pt x="543850" y="1987894"/>
                      <a:pt x="556234" y="1965224"/>
                      <a:pt x="584999" y="1953413"/>
                    </a:cubicBezTo>
                    <a:cubicBezTo>
                      <a:pt x="594143" y="1949603"/>
                      <a:pt x="601384" y="1940459"/>
                      <a:pt x="609004" y="1933219"/>
                    </a:cubicBezTo>
                    <a:cubicBezTo>
                      <a:pt x="614528" y="1928076"/>
                      <a:pt x="618720" y="1921216"/>
                      <a:pt x="624434" y="1916454"/>
                    </a:cubicBezTo>
                    <a:cubicBezTo>
                      <a:pt x="654535" y="1891497"/>
                      <a:pt x="684824" y="1866922"/>
                      <a:pt x="714925" y="1842158"/>
                    </a:cubicBezTo>
                    <a:cubicBezTo>
                      <a:pt x="717783" y="1839679"/>
                      <a:pt x="721212" y="1837013"/>
                      <a:pt x="722546" y="1833775"/>
                    </a:cubicBezTo>
                    <a:cubicBezTo>
                      <a:pt x="736452" y="1800246"/>
                      <a:pt x="749596" y="1766335"/>
                      <a:pt x="764267" y="1733188"/>
                    </a:cubicBezTo>
                    <a:cubicBezTo>
                      <a:pt x="769981" y="1720423"/>
                      <a:pt x="777029" y="1707279"/>
                      <a:pt x="786936" y="1697753"/>
                    </a:cubicBezTo>
                    <a:cubicBezTo>
                      <a:pt x="809416" y="1676036"/>
                      <a:pt x="833801" y="1656223"/>
                      <a:pt x="843517" y="1624980"/>
                    </a:cubicBezTo>
                    <a:cubicBezTo>
                      <a:pt x="846374" y="1615836"/>
                      <a:pt x="847899" y="1604978"/>
                      <a:pt x="845422" y="1596213"/>
                    </a:cubicBezTo>
                    <a:close/>
                    <a:moveTo>
                      <a:pt x="798723" y="1459072"/>
                    </a:moveTo>
                    <a:lnTo>
                      <a:pt x="807941" y="1481571"/>
                    </a:lnTo>
                    <a:lnTo>
                      <a:pt x="798724" y="1459073"/>
                    </a:lnTo>
                    <a:close/>
                    <a:moveTo>
                      <a:pt x="779530" y="1268757"/>
                    </a:moveTo>
                    <a:lnTo>
                      <a:pt x="774363" y="1286068"/>
                    </a:lnTo>
                    <a:cubicBezTo>
                      <a:pt x="759789" y="1306929"/>
                      <a:pt x="753550" y="1328551"/>
                      <a:pt x="752025" y="1350626"/>
                    </a:cubicBezTo>
                    <a:lnTo>
                      <a:pt x="757620" y="1413839"/>
                    </a:lnTo>
                    <a:lnTo>
                      <a:pt x="752026" y="1350627"/>
                    </a:lnTo>
                    <a:cubicBezTo>
                      <a:pt x="753550" y="1328552"/>
                      <a:pt x="759790" y="1306929"/>
                      <a:pt x="774363" y="1286069"/>
                    </a:cubicBezTo>
                    <a:cubicBezTo>
                      <a:pt x="777506" y="1281688"/>
                      <a:pt x="779078" y="1275401"/>
                      <a:pt x="779530" y="1268757"/>
                    </a:cubicBezTo>
                    <a:close/>
                    <a:moveTo>
                      <a:pt x="837801" y="773034"/>
                    </a:moveTo>
                    <a:lnTo>
                      <a:pt x="829801" y="854378"/>
                    </a:lnTo>
                    <a:cubicBezTo>
                      <a:pt x="827515" y="878955"/>
                      <a:pt x="826753" y="903721"/>
                      <a:pt x="798747" y="915342"/>
                    </a:cubicBezTo>
                    <a:cubicBezTo>
                      <a:pt x="794365" y="917058"/>
                      <a:pt x="791127" y="922772"/>
                      <a:pt x="788269" y="927154"/>
                    </a:cubicBezTo>
                    <a:cubicBezTo>
                      <a:pt x="744261" y="994784"/>
                      <a:pt x="745405" y="1030979"/>
                      <a:pt x="791889" y="1097086"/>
                    </a:cubicBezTo>
                    <a:cubicBezTo>
                      <a:pt x="796651" y="1103944"/>
                      <a:pt x="800081" y="1118612"/>
                      <a:pt x="796271" y="1123184"/>
                    </a:cubicBezTo>
                    <a:cubicBezTo>
                      <a:pt x="780459" y="1142616"/>
                      <a:pt x="773411" y="1162953"/>
                      <a:pt x="771553" y="1184028"/>
                    </a:cubicBezTo>
                    <a:cubicBezTo>
                      <a:pt x="773411" y="1162953"/>
                      <a:pt x="780460" y="1142617"/>
                      <a:pt x="796272" y="1123185"/>
                    </a:cubicBezTo>
                    <a:cubicBezTo>
                      <a:pt x="800082" y="1118613"/>
                      <a:pt x="796652" y="1103945"/>
                      <a:pt x="791890" y="1097087"/>
                    </a:cubicBezTo>
                    <a:cubicBezTo>
                      <a:pt x="745406" y="1030980"/>
                      <a:pt x="744262" y="994785"/>
                      <a:pt x="788270" y="927155"/>
                    </a:cubicBezTo>
                    <a:cubicBezTo>
                      <a:pt x="791128" y="922773"/>
                      <a:pt x="794366" y="917059"/>
                      <a:pt x="798748" y="915343"/>
                    </a:cubicBezTo>
                    <a:cubicBezTo>
                      <a:pt x="826753" y="903722"/>
                      <a:pt x="827515" y="878956"/>
                      <a:pt x="829801" y="854379"/>
                    </a:cubicBezTo>
                    <a:cubicBezTo>
                      <a:pt x="832277" y="827329"/>
                      <a:pt x="835515" y="800276"/>
                      <a:pt x="837801" y="773035"/>
                    </a:cubicBezTo>
                    <a:close/>
                    <a:moveTo>
                      <a:pt x="782400" y="517850"/>
                    </a:moveTo>
                    <a:lnTo>
                      <a:pt x="791317" y="556046"/>
                    </a:lnTo>
                    <a:cubicBezTo>
                      <a:pt x="793413" y="564047"/>
                      <a:pt x="798937" y="572621"/>
                      <a:pt x="797795" y="580049"/>
                    </a:cubicBezTo>
                    <a:cubicBezTo>
                      <a:pt x="794461" y="601577"/>
                      <a:pt x="796890" y="622200"/>
                      <a:pt x="801176" y="642536"/>
                    </a:cubicBezTo>
                    <a:lnTo>
                      <a:pt x="813700" y="694927"/>
                    </a:lnTo>
                    <a:lnTo>
                      <a:pt x="801177" y="642537"/>
                    </a:lnTo>
                    <a:cubicBezTo>
                      <a:pt x="796891" y="622200"/>
                      <a:pt x="794462" y="601578"/>
                      <a:pt x="797796" y="580050"/>
                    </a:cubicBezTo>
                    <a:cubicBezTo>
                      <a:pt x="798938" y="572622"/>
                      <a:pt x="793414" y="564048"/>
                      <a:pt x="791318" y="556047"/>
                    </a:cubicBezTo>
                    <a:close/>
                    <a:moveTo>
                      <a:pt x="783887" y="313532"/>
                    </a:moveTo>
                    <a:lnTo>
                      <a:pt x="786245" y="324057"/>
                    </a:lnTo>
                    <a:cubicBezTo>
                      <a:pt x="786031" y="328963"/>
                      <a:pt x="785126" y="334583"/>
                      <a:pt x="784459" y="338869"/>
                    </a:cubicBezTo>
                    <a:lnTo>
                      <a:pt x="784454" y="338897"/>
                    </a:lnTo>
                    <a:lnTo>
                      <a:pt x="778363" y="367327"/>
                    </a:lnTo>
                    <a:lnTo>
                      <a:pt x="774553" y="395639"/>
                    </a:lnTo>
                    <a:lnTo>
                      <a:pt x="784454" y="338897"/>
                    </a:lnTo>
                    <a:lnTo>
                      <a:pt x="784460" y="338870"/>
                    </a:lnTo>
                    <a:cubicBezTo>
                      <a:pt x="785794" y="330298"/>
                      <a:pt x="788080" y="316389"/>
                      <a:pt x="783888" y="313533"/>
                    </a:cubicBezTo>
                    <a:close/>
                    <a:moveTo>
                      <a:pt x="761560" y="281567"/>
                    </a:moveTo>
                    <a:lnTo>
                      <a:pt x="766454" y="295414"/>
                    </a:lnTo>
                    <a:lnTo>
                      <a:pt x="766455" y="295414"/>
                    </a:lnTo>
                    <a:close/>
                    <a:moveTo>
                      <a:pt x="774880" y="24485"/>
                    </a:moveTo>
                    <a:lnTo>
                      <a:pt x="777142" y="74128"/>
                    </a:lnTo>
                    <a:cubicBezTo>
                      <a:pt x="775758" y="100173"/>
                      <a:pt x="771253" y="125875"/>
                      <a:pt x="767023" y="151568"/>
                    </a:cubicBezTo>
                    <a:lnTo>
                      <a:pt x="766824" y="153387"/>
                    </a:lnTo>
                    <a:lnTo>
                      <a:pt x="763010" y="177270"/>
                    </a:lnTo>
                    <a:lnTo>
                      <a:pt x="758551" y="228943"/>
                    </a:lnTo>
                    <a:lnTo>
                      <a:pt x="766824" y="153387"/>
                    </a:lnTo>
                    <a:lnTo>
                      <a:pt x="771220" y="125860"/>
                    </a:lnTo>
                    <a:cubicBezTo>
                      <a:pt x="773910" y="108702"/>
                      <a:pt x="776220" y="91491"/>
                      <a:pt x="777143" y="74128"/>
                    </a:cubicBezTo>
                    <a:close/>
                    <a:moveTo>
                      <a:pt x="313354" y="0"/>
                    </a:moveTo>
                    <a:lnTo>
                      <a:pt x="777461" y="0"/>
                    </a:lnTo>
                    <a:lnTo>
                      <a:pt x="774743" y="21485"/>
                    </a:lnTo>
                    <a:lnTo>
                      <a:pt x="777461" y="0"/>
                    </a:lnTo>
                    <a:lnTo>
                      <a:pt x="4543952" y="1"/>
                    </a:lnTo>
                    <a:lnTo>
                      <a:pt x="4543952" y="6858000"/>
                    </a:lnTo>
                    <a:lnTo>
                      <a:pt x="284400" y="6858000"/>
                    </a:lnTo>
                    <a:lnTo>
                      <a:pt x="112147" y="6858000"/>
                    </a:lnTo>
                    <a:lnTo>
                      <a:pt x="102447" y="6815515"/>
                    </a:lnTo>
                    <a:cubicBezTo>
                      <a:pt x="96923" y="6793034"/>
                      <a:pt x="87016" y="6771318"/>
                      <a:pt x="83396" y="6748457"/>
                    </a:cubicBezTo>
                    <a:cubicBezTo>
                      <a:pt x="74824" y="6694163"/>
                      <a:pt x="68728" y="6639487"/>
                      <a:pt x="61870" y="6584811"/>
                    </a:cubicBezTo>
                    <a:cubicBezTo>
                      <a:pt x="54821" y="6528423"/>
                      <a:pt x="47391" y="6472224"/>
                      <a:pt x="41105" y="6415832"/>
                    </a:cubicBezTo>
                    <a:cubicBezTo>
                      <a:pt x="37865" y="6384971"/>
                      <a:pt x="37295" y="6353918"/>
                      <a:pt x="34247" y="6323057"/>
                    </a:cubicBezTo>
                    <a:cubicBezTo>
                      <a:pt x="31579" y="6296004"/>
                      <a:pt x="26626" y="6269143"/>
                      <a:pt x="23386" y="6242092"/>
                    </a:cubicBezTo>
                    <a:cubicBezTo>
                      <a:pt x="20720" y="6218659"/>
                      <a:pt x="19196" y="6195036"/>
                      <a:pt x="16528" y="6171604"/>
                    </a:cubicBezTo>
                    <a:cubicBezTo>
                      <a:pt x="12148" y="6134074"/>
                      <a:pt x="7194" y="6096735"/>
                      <a:pt x="2622" y="6059396"/>
                    </a:cubicBezTo>
                    <a:lnTo>
                      <a:pt x="0" y="6041768"/>
                    </a:lnTo>
                    <a:lnTo>
                      <a:pt x="0" y="6000936"/>
                    </a:lnTo>
                    <a:lnTo>
                      <a:pt x="3670" y="5957594"/>
                    </a:lnTo>
                    <a:lnTo>
                      <a:pt x="0" y="5912510"/>
                    </a:lnTo>
                    <a:lnTo>
                      <a:pt x="0" y="5886400"/>
                    </a:lnTo>
                    <a:lnTo>
                      <a:pt x="1098" y="5864317"/>
                    </a:lnTo>
                    <a:cubicBezTo>
                      <a:pt x="7576" y="5839360"/>
                      <a:pt x="16720" y="5815168"/>
                      <a:pt x="24720" y="5790591"/>
                    </a:cubicBezTo>
                    <a:cubicBezTo>
                      <a:pt x="25672" y="5787923"/>
                      <a:pt x="25864" y="5784685"/>
                      <a:pt x="26434" y="5781829"/>
                    </a:cubicBezTo>
                    <a:cubicBezTo>
                      <a:pt x="29675" y="5765634"/>
                      <a:pt x="32913" y="5749633"/>
                      <a:pt x="35771" y="5733439"/>
                    </a:cubicBezTo>
                    <a:cubicBezTo>
                      <a:pt x="37295" y="5724677"/>
                      <a:pt x="37485" y="5715722"/>
                      <a:pt x="38819" y="5706958"/>
                    </a:cubicBezTo>
                    <a:cubicBezTo>
                      <a:pt x="44153" y="5673049"/>
                      <a:pt x="35199" y="5635710"/>
                      <a:pt x="58250" y="5606371"/>
                    </a:cubicBezTo>
                    <a:cubicBezTo>
                      <a:pt x="73110" y="5587320"/>
                      <a:pt x="69680" y="5568841"/>
                      <a:pt x="67394" y="5548459"/>
                    </a:cubicBezTo>
                    <a:cubicBezTo>
                      <a:pt x="65680" y="5533026"/>
                      <a:pt x="66252" y="5517214"/>
                      <a:pt x="66060" y="5501593"/>
                    </a:cubicBezTo>
                    <a:cubicBezTo>
                      <a:pt x="65490" y="5474160"/>
                      <a:pt x="65298" y="5446727"/>
                      <a:pt x="64346" y="5419294"/>
                    </a:cubicBezTo>
                    <a:cubicBezTo>
                      <a:pt x="63966" y="5410530"/>
                      <a:pt x="59202" y="5401578"/>
                      <a:pt x="59964" y="5393004"/>
                    </a:cubicBezTo>
                    <a:cubicBezTo>
                      <a:pt x="63584" y="5353378"/>
                      <a:pt x="69300" y="5313753"/>
                      <a:pt x="72538" y="5274128"/>
                    </a:cubicBezTo>
                    <a:cubicBezTo>
                      <a:pt x="74442" y="5251649"/>
                      <a:pt x="70824" y="5228596"/>
                      <a:pt x="73490" y="5206307"/>
                    </a:cubicBezTo>
                    <a:cubicBezTo>
                      <a:pt x="76538" y="5180590"/>
                      <a:pt x="84348" y="5155444"/>
                      <a:pt x="89113" y="5129915"/>
                    </a:cubicBezTo>
                    <a:cubicBezTo>
                      <a:pt x="90445" y="5122866"/>
                      <a:pt x="88731" y="5115056"/>
                      <a:pt x="88351" y="5107626"/>
                    </a:cubicBezTo>
                    <a:cubicBezTo>
                      <a:pt x="87968" y="5099244"/>
                      <a:pt x="87206" y="5091051"/>
                      <a:pt x="87016" y="5082669"/>
                    </a:cubicBezTo>
                    <a:cubicBezTo>
                      <a:pt x="86634" y="5057140"/>
                      <a:pt x="87206" y="5031613"/>
                      <a:pt x="85872" y="5006085"/>
                    </a:cubicBezTo>
                    <a:cubicBezTo>
                      <a:pt x="85110" y="4990464"/>
                      <a:pt x="77300" y="4974081"/>
                      <a:pt x="80158" y="4959601"/>
                    </a:cubicBezTo>
                    <a:cubicBezTo>
                      <a:pt x="85682" y="4930074"/>
                      <a:pt x="73300" y="4900545"/>
                      <a:pt x="83586" y="4871018"/>
                    </a:cubicBezTo>
                    <a:cubicBezTo>
                      <a:pt x="86634" y="4861872"/>
                      <a:pt x="79014" y="4849299"/>
                      <a:pt x="78634" y="4838249"/>
                    </a:cubicBezTo>
                    <a:cubicBezTo>
                      <a:pt x="77682" y="4810626"/>
                      <a:pt x="77872" y="4783003"/>
                      <a:pt x="78062" y="4755380"/>
                    </a:cubicBezTo>
                    <a:cubicBezTo>
                      <a:pt x="78252" y="4730613"/>
                      <a:pt x="75586" y="4704894"/>
                      <a:pt x="80920" y="4681082"/>
                    </a:cubicBezTo>
                    <a:cubicBezTo>
                      <a:pt x="86634" y="4656125"/>
                      <a:pt x="85872" y="4633646"/>
                      <a:pt x="79396" y="4609451"/>
                    </a:cubicBezTo>
                    <a:cubicBezTo>
                      <a:pt x="75014" y="4592877"/>
                      <a:pt x="74442" y="4575350"/>
                      <a:pt x="73110" y="4558206"/>
                    </a:cubicBezTo>
                    <a:cubicBezTo>
                      <a:pt x="71586" y="4539727"/>
                      <a:pt x="75586" y="4519342"/>
                      <a:pt x="69300" y="4502578"/>
                    </a:cubicBezTo>
                    <a:cubicBezTo>
                      <a:pt x="50629" y="4452664"/>
                      <a:pt x="46629" y="4401418"/>
                      <a:pt x="46629" y="4349221"/>
                    </a:cubicBezTo>
                    <a:cubicBezTo>
                      <a:pt x="46629" y="4339694"/>
                      <a:pt x="49295" y="4329978"/>
                      <a:pt x="52153" y="4320836"/>
                    </a:cubicBezTo>
                    <a:cubicBezTo>
                      <a:pt x="69300" y="4267492"/>
                      <a:pt x="67776" y="4213960"/>
                      <a:pt x="57297" y="4159666"/>
                    </a:cubicBezTo>
                    <a:cubicBezTo>
                      <a:pt x="55011" y="4148426"/>
                      <a:pt x="54629" y="4135853"/>
                      <a:pt x="56915" y="4124613"/>
                    </a:cubicBezTo>
                    <a:cubicBezTo>
                      <a:pt x="63584" y="4092988"/>
                      <a:pt x="74634" y="4062317"/>
                      <a:pt x="79396" y="4030502"/>
                    </a:cubicBezTo>
                    <a:cubicBezTo>
                      <a:pt x="87206" y="3977924"/>
                      <a:pt x="60918" y="3932393"/>
                      <a:pt x="43771" y="3885337"/>
                    </a:cubicBezTo>
                    <a:cubicBezTo>
                      <a:pt x="31627" y="3851760"/>
                      <a:pt x="8016" y="3821934"/>
                      <a:pt x="426" y="3786776"/>
                    </a:cubicBezTo>
                    <a:lnTo>
                      <a:pt x="0" y="3773896"/>
                    </a:lnTo>
                    <a:lnTo>
                      <a:pt x="0" y="3393881"/>
                    </a:lnTo>
                    <a:lnTo>
                      <a:pt x="11838" y="3359515"/>
                    </a:lnTo>
                    <a:cubicBezTo>
                      <a:pt x="14434" y="3346204"/>
                      <a:pt x="14910" y="3332773"/>
                      <a:pt x="12910" y="3318770"/>
                    </a:cubicBezTo>
                    <a:cubicBezTo>
                      <a:pt x="12243" y="3314103"/>
                      <a:pt x="9909" y="3308769"/>
                      <a:pt x="6718" y="3304078"/>
                    </a:cubicBezTo>
                    <a:lnTo>
                      <a:pt x="0" y="3297656"/>
                    </a:lnTo>
                    <a:lnTo>
                      <a:pt x="0" y="3207866"/>
                    </a:lnTo>
                    <a:lnTo>
                      <a:pt x="15553" y="3186770"/>
                    </a:lnTo>
                    <a:cubicBezTo>
                      <a:pt x="28483" y="3162328"/>
                      <a:pt x="30484" y="3134646"/>
                      <a:pt x="36341" y="3107499"/>
                    </a:cubicBezTo>
                    <a:cubicBezTo>
                      <a:pt x="41105" y="3085402"/>
                      <a:pt x="41295" y="3064826"/>
                      <a:pt x="38057" y="3042727"/>
                    </a:cubicBezTo>
                    <a:cubicBezTo>
                      <a:pt x="30817" y="2994721"/>
                      <a:pt x="41105" y="2948046"/>
                      <a:pt x="54249" y="2901942"/>
                    </a:cubicBezTo>
                    <a:cubicBezTo>
                      <a:pt x="63012" y="2871461"/>
                      <a:pt x="68346" y="2840218"/>
                      <a:pt x="77300" y="2809929"/>
                    </a:cubicBezTo>
                    <a:cubicBezTo>
                      <a:pt x="84158" y="2787258"/>
                      <a:pt x="92351" y="2764589"/>
                      <a:pt x="103399" y="2743825"/>
                    </a:cubicBezTo>
                    <a:cubicBezTo>
                      <a:pt x="119594" y="2713722"/>
                      <a:pt x="143978" y="2687435"/>
                      <a:pt x="137500" y="2649142"/>
                    </a:cubicBezTo>
                    <a:cubicBezTo>
                      <a:pt x="131786" y="2615420"/>
                      <a:pt x="143786" y="2584941"/>
                      <a:pt x="155217" y="2554078"/>
                    </a:cubicBezTo>
                    <a:cubicBezTo>
                      <a:pt x="163599" y="2531408"/>
                      <a:pt x="172173" y="2508741"/>
                      <a:pt x="177507" y="2485306"/>
                    </a:cubicBezTo>
                    <a:cubicBezTo>
                      <a:pt x="183794" y="2457491"/>
                      <a:pt x="181126" y="2426058"/>
                      <a:pt x="192748" y="2401291"/>
                    </a:cubicBezTo>
                    <a:cubicBezTo>
                      <a:pt x="204940" y="2375382"/>
                      <a:pt x="196748" y="2353858"/>
                      <a:pt x="193318" y="2330805"/>
                    </a:cubicBezTo>
                    <a:cubicBezTo>
                      <a:pt x="187984" y="2294038"/>
                      <a:pt x="178077" y="2257458"/>
                      <a:pt x="190652" y="2220311"/>
                    </a:cubicBezTo>
                    <a:cubicBezTo>
                      <a:pt x="205892" y="2175162"/>
                      <a:pt x="222275" y="2130392"/>
                      <a:pt x="236753" y="2085053"/>
                    </a:cubicBezTo>
                    <a:cubicBezTo>
                      <a:pt x="242280" y="2067524"/>
                      <a:pt x="244566" y="2048667"/>
                      <a:pt x="247042" y="2030377"/>
                    </a:cubicBezTo>
                    <a:cubicBezTo>
                      <a:pt x="249138" y="2013042"/>
                      <a:pt x="243804" y="1992278"/>
                      <a:pt x="251804" y="1978939"/>
                    </a:cubicBezTo>
                    <a:cubicBezTo>
                      <a:pt x="272379" y="1944648"/>
                      <a:pt x="282475" y="1909407"/>
                      <a:pt x="282475" y="1869779"/>
                    </a:cubicBezTo>
                    <a:cubicBezTo>
                      <a:pt x="282475" y="1854919"/>
                      <a:pt x="291049" y="1840440"/>
                      <a:pt x="292573" y="1825392"/>
                    </a:cubicBezTo>
                    <a:cubicBezTo>
                      <a:pt x="294477" y="1804815"/>
                      <a:pt x="299622" y="1781193"/>
                      <a:pt x="292381" y="1763286"/>
                    </a:cubicBezTo>
                    <a:cubicBezTo>
                      <a:pt x="275237" y="1721184"/>
                      <a:pt x="289525" y="1687085"/>
                      <a:pt x="306480" y="1650316"/>
                    </a:cubicBezTo>
                    <a:cubicBezTo>
                      <a:pt x="323244" y="1614119"/>
                      <a:pt x="336579" y="1576018"/>
                      <a:pt x="347629" y="1537536"/>
                    </a:cubicBezTo>
                    <a:cubicBezTo>
                      <a:pt x="351629" y="1523058"/>
                      <a:pt x="344961" y="1505723"/>
                      <a:pt x="343629" y="1489719"/>
                    </a:cubicBezTo>
                    <a:cubicBezTo>
                      <a:pt x="343247" y="1484003"/>
                      <a:pt x="342675" y="1477716"/>
                      <a:pt x="344581" y="1472574"/>
                    </a:cubicBezTo>
                    <a:cubicBezTo>
                      <a:pt x="362870" y="1422853"/>
                      <a:pt x="376776" y="1372367"/>
                      <a:pt x="367252" y="1318455"/>
                    </a:cubicBezTo>
                    <a:cubicBezTo>
                      <a:pt x="366298" y="1313503"/>
                      <a:pt x="368394" y="1307977"/>
                      <a:pt x="369728" y="1303023"/>
                    </a:cubicBezTo>
                    <a:cubicBezTo>
                      <a:pt x="376586" y="1278828"/>
                      <a:pt x="387444" y="1255205"/>
                      <a:pt x="389921" y="1230632"/>
                    </a:cubicBezTo>
                    <a:cubicBezTo>
                      <a:pt x="396017" y="1170050"/>
                      <a:pt x="398495" y="1109090"/>
                      <a:pt x="402495" y="1048124"/>
                    </a:cubicBezTo>
                    <a:cubicBezTo>
                      <a:pt x="402685" y="1044314"/>
                      <a:pt x="402685" y="1040314"/>
                      <a:pt x="404019" y="1036886"/>
                    </a:cubicBezTo>
                    <a:cubicBezTo>
                      <a:pt x="412211" y="1014405"/>
                      <a:pt x="409543" y="994784"/>
                      <a:pt x="393923" y="975732"/>
                    </a:cubicBezTo>
                    <a:cubicBezTo>
                      <a:pt x="387064" y="967349"/>
                      <a:pt x="383444" y="955919"/>
                      <a:pt x="379634" y="945443"/>
                    </a:cubicBezTo>
                    <a:cubicBezTo>
                      <a:pt x="373918" y="930010"/>
                      <a:pt x="368394" y="914199"/>
                      <a:pt x="364774" y="898197"/>
                    </a:cubicBezTo>
                    <a:cubicBezTo>
                      <a:pt x="361346" y="882383"/>
                      <a:pt x="356583" y="865429"/>
                      <a:pt x="359250" y="850188"/>
                    </a:cubicBezTo>
                    <a:cubicBezTo>
                      <a:pt x="364012" y="822755"/>
                      <a:pt x="374680" y="796654"/>
                      <a:pt x="381730" y="769604"/>
                    </a:cubicBezTo>
                    <a:cubicBezTo>
                      <a:pt x="384206" y="760269"/>
                      <a:pt x="383824" y="749981"/>
                      <a:pt x="384016" y="740267"/>
                    </a:cubicBezTo>
                    <a:cubicBezTo>
                      <a:pt x="384586" y="717976"/>
                      <a:pt x="379062" y="695115"/>
                      <a:pt x="394875" y="674922"/>
                    </a:cubicBezTo>
                    <a:cubicBezTo>
                      <a:pt x="409733" y="656254"/>
                      <a:pt x="405353" y="637391"/>
                      <a:pt x="394113" y="617771"/>
                    </a:cubicBezTo>
                    <a:cubicBezTo>
                      <a:pt x="386110" y="603672"/>
                      <a:pt x="379824" y="587671"/>
                      <a:pt x="376776" y="571859"/>
                    </a:cubicBezTo>
                    <a:cubicBezTo>
                      <a:pt x="372586" y="550140"/>
                      <a:pt x="370870" y="528614"/>
                      <a:pt x="373348" y="505181"/>
                    </a:cubicBezTo>
                    <a:cubicBezTo>
                      <a:pt x="375062" y="488606"/>
                      <a:pt x="375824" y="475080"/>
                      <a:pt x="385920" y="462125"/>
                    </a:cubicBezTo>
                    <a:cubicBezTo>
                      <a:pt x="387444" y="460031"/>
                      <a:pt x="387826" y="456221"/>
                      <a:pt x="387634" y="453363"/>
                    </a:cubicBezTo>
                    <a:cubicBezTo>
                      <a:pt x="384396" y="415834"/>
                      <a:pt x="386110" y="378685"/>
                      <a:pt x="388399" y="340773"/>
                    </a:cubicBezTo>
                    <a:cubicBezTo>
                      <a:pt x="391445" y="292578"/>
                      <a:pt x="382492" y="241900"/>
                      <a:pt x="350487" y="200181"/>
                    </a:cubicBezTo>
                    <a:cubicBezTo>
                      <a:pt x="345723" y="194084"/>
                      <a:pt x="343629" y="184940"/>
                      <a:pt x="342485" y="176938"/>
                    </a:cubicBezTo>
                    <a:cubicBezTo>
                      <a:pt x="337533" y="139218"/>
                      <a:pt x="334103" y="101307"/>
                      <a:pt x="328579" y="63586"/>
                    </a:cubicBezTo>
                    <a:cubicBezTo>
                      <a:pt x="325530" y="43011"/>
                      <a:pt x="322862" y="21485"/>
                      <a:pt x="314480" y="2816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02" name="Freeform: Shape 401">
                <a:extLst>
                  <a:ext uri="{FF2B5EF4-FFF2-40B4-BE49-F238E27FC236}">
                    <a16:creationId xmlns:a16="http://schemas.microsoft.com/office/drawing/2014/main" id="{C99245BA-7784-4E0D-ABE1-A4FB596E4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648048" y="0"/>
                <a:ext cx="4543952" cy="6858000"/>
              </a:xfrm>
              <a:custGeom>
                <a:avLst/>
                <a:gdLst>
                  <a:gd name="connsiteX0" fmla="*/ 328959 w 4543952"/>
                  <a:gd name="connsiteY0" fmla="*/ 6564619 h 6858000"/>
                  <a:gd name="connsiteX1" fmla="*/ 306480 w 4543952"/>
                  <a:gd name="connsiteY1" fmla="*/ 6588624 h 6858000"/>
                  <a:gd name="connsiteX2" fmla="*/ 289858 w 4543952"/>
                  <a:gd name="connsiteY2" fmla="*/ 6625223 h 6858000"/>
                  <a:gd name="connsiteX3" fmla="*/ 289858 w 4543952"/>
                  <a:gd name="connsiteY3" fmla="*/ 6625224 h 6858000"/>
                  <a:gd name="connsiteX4" fmla="*/ 289870 w 4543952"/>
                  <a:gd name="connsiteY4" fmla="*/ 6645551 h 6858000"/>
                  <a:gd name="connsiteX5" fmla="*/ 296953 w 4543952"/>
                  <a:gd name="connsiteY5" fmla="*/ 6662539 h 6858000"/>
                  <a:gd name="connsiteX6" fmla="*/ 296953 w 4543952"/>
                  <a:gd name="connsiteY6" fmla="*/ 6662541 h 6858000"/>
                  <a:gd name="connsiteX7" fmla="*/ 296954 w 4543952"/>
                  <a:gd name="connsiteY7" fmla="*/ 6662543 h 6858000"/>
                  <a:gd name="connsiteX8" fmla="*/ 311551 w 4543952"/>
                  <a:gd name="connsiteY8" fmla="*/ 6702975 h 6858000"/>
                  <a:gd name="connsiteX9" fmla="*/ 297715 w 4543952"/>
                  <a:gd name="connsiteY9" fmla="*/ 6742551 h 6858000"/>
                  <a:gd name="connsiteX10" fmla="*/ 297714 w 4543952"/>
                  <a:gd name="connsiteY10" fmla="*/ 6742554 h 6858000"/>
                  <a:gd name="connsiteX11" fmla="*/ 283011 w 4543952"/>
                  <a:gd name="connsiteY11" fmla="*/ 6776799 h 6858000"/>
                  <a:gd name="connsiteX12" fmla="*/ 278238 w 4543952"/>
                  <a:gd name="connsiteY12" fmla="*/ 6812061 h 6858000"/>
                  <a:gd name="connsiteX13" fmla="*/ 278237 w 4543952"/>
                  <a:gd name="connsiteY13" fmla="*/ 6812062 h 6858000"/>
                  <a:gd name="connsiteX14" fmla="*/ 278237 w 4543952"/>
                  <a:gd name="connsiteY14" fmla="*/ 6812063 h 6858000"/>
                  <a:gd name="connsiteX15" fmla="*/ 278238 w 4543952"/>
                  <a:gd name="connsiteY15" fmla="*/ 6812061 h 6858000"/>
                  <a:gd name="connsiteX16" fmla="*/ 297714 w 4543952"/>
                  <a:gd name="connsiteY16" fmla="*/ 6742554 h 6858000"/>
                  <a:gd name="connsiteX17" fmla="*/ 297715 w 4543952"/>
                  <a:gd name="connsiteY17" fmla="*/ 6742552 h 6858000"/>
                  <a:gd name="connsiteX18" fmla="*/ 311551 w 4543952"/>
                  <a:gd name="connsiteY18" fmla="*/ 6702976 h 6858000"/>
                  <a:gd name="connsiteX19" fmla="*/ 311551 w 4543952"/>
                  <a:gd name="connsiteY19" fmla="*/ 6702975 h 6858000"/>
                  <a:gd name="connsiteX20" fmla="*/ 308405 w 4543952"/>
                  <a:gd name="connsiteY20" fmla="*/ 6683026 h 6858000"/>
                  <a:gd name="connsiteX21" fmla="*/ 296954 w 4543952"/>
                  <a:gd name="connsiteY21" fmla="*/ 6662543 h 6858000"/>
                  <a:gd name="connsiteX22" fmla="*/ 296953 w 4543952"/>
                  <a:gd name="connsiteY22" fmla="*/ 6662540 h 6858000"/>
                  <a:gd name="connsiteX23" fmla="*/ 296953 w 4543952"/>
                  <a:gd name="connsiteY23" fmla="*/ 6662539 h 6858000"/>
                  <a:gd name="connsiteX24" fmla="*/ 289858 w 4543952"/>
                  <a:gd name="connsiteY24" fmla="*/ 6625224 h 6858000"/>
                  <a:gd name="connsiteX25" fmla="*/ 306480 w 4543952"/>
                  <a:gd name="connsiteY25" fmla="*/ 6588625 h 6858000"/>
                  <a:gd name="connsiteX26" fmla="*/ 328959 w 4543952"/>
                  <a:gd name="connsiteY26" fmla="*/ 6564620 h 6858000"/>
                  <a:gd name="connsiteX27" fmla="*/ 248638 w 4543952"/>
                  <a:gd name="connsiteY27" fmla="*/ 6438980 h 6858000"/>
                  <a:gd name="connsiteX28" fmla="*/ 268569 w 4543952"/>
                  <a:gd name="connsiteY28" fmla="*/ 6463840 h 6858000"/>
                  <a:gd name="connsiteX29" fmla="*/ 268572 w 4543952"/>
                  <a:gd name="connsiteY29" fmla="*/ 6463848 h 6858000"/>
                  <a:gd name="connsiteX30" fmla="*/ 279556 w 4543952"/>
                  <a:gd name="connsiteY30" fmla="*/ 6508051 h 6858000"/>
                  <a:gd name="connsiteX31" fmla="*/ 282367 w 4543952"/>
                  <a:gd name="connsiteY31" fmla="*/ 6513011 h 6858000"/>
                  <a:gd name="connsiteX32" fmla="*/ 284834 w 4543952"/>
                  <a:gd name="connsiteY32" fmla="*/ 6521803 h 6858000"/>
                  <a:gd name="connsiteX33" fmla="*/ 301172 w 4543952"/>
                  <a:gd name="connsiteY33" fmla="*/ 6546194 h 6858000"/>
                  <a:gd name="connsiteX34" fmla="*/ 301172 w 4543952"/>
                  <a:gd name="connsiteY34" fmla="*/ 6546193 h 6858000"/>
                  <a:gd name="connsiteX35" fmla="*/ 282367 w 4543952"/>
                  <a:gd name="connsiteY35" fmla="*/ 6513011 h 6858000"/>
                  <a:gd name="connsiteX36" fmla="*/ 268572 w 4543952"/>
                  <a:gd name="connsiteY36" fmla="*/ 6463848 h 6858000"/>
                  <a:gd name="connsiteX37" fmla="*/ 268569 w 4543952"/>
                  <a:gd name="connsiteY37" fmla="*/ 6463839 h 6858000"/>
                  <a:gd name="connsiteX38" fmla="*/ 166047 w 4543952"/>
                  <a:gd name="connsiteY38" fmla="*/ 6392242 h 6858000"/>
                  <a:gd name="connsiteX39" fmla="*/ 173364 w 4543952"/>
                  <a:gd name="connsiteY39" fmla="*/ 6407332 h 6858000"/>
                  <a:gd name="connsiteX40" fmla="*/ 173364 w 4543952"/>
                  <a:gd name="connsiteY40" fmla="*/ 6407331 h 6858000"/>
                  <a:gd name="connsiteX41" fmla="*/ 401733 w 4543952"/>
                  <a:gd name="connsiteY41" fmla="*/ 4221390 h 6858000"/>
                  <a:gd name="connsiteX42" fmla="*/ 396017 w 4543952"/>
                  <a:gd name="connsiteY42" fmla="*/ 4253013 h 6858000"/>
                  <a:gd name="connsiteX43" fmla="*/ 356201 w 4543952"/>
                  <a:gd name="connsiteY43" fmla="*/ 4324644 h 6858000"/>
                  <a:gd name="connsiteX44" fmla="*/ 347247 w 4543952"/>
                  <a:gd name="connsiteY44" fmla="*/ 4363889 h 6858000"/>
                  <a:gd name="connsiteX45" fmla="*/ 347247 w 4543952"/>
                  <a:gd name="connsiteY45" fmla="*/ 4363890 h 6858000"/>
                  <a:gd name="connsiteX46" fmla="*/ 348009 w 4543952"/>
                  <a:gd name="connsiteY46" fmla="*/ 4482004 h 6858000"/>
                  <a:gd name="connsiteX47" fmla="*/ 408019 w 4543952"/>
                  <a:gd name="connsiteY47" fmla="*/ 4659174 h 6858000"/>
                  <a:gd name="connsiteX48" fmla="*/ 416021 w 4543952"/>
                  <a:gd name="connsiteY48" fmla="*/ 4677655 h 6858000"/>
                  <a:gd name="connsiteX49" fmla="*/ 425928 w 4543952"/>
                  <a:gd name="connsiteY49" fmla="*/ 4767764 h 6858000"/>
                  <a:gd name="connsiteX50" fmla="*/ 427237 w 4543952"/>
                  <a:gd name="connsiteY50" fmla="*/ 4800482 h 6858000"/>
                  <a:gd name="connsiteX51" fmla="*/ 412401 w 4543952"/>
                  <a:gd name="connsiteY51" fmla="*/ 4828915 h 6858000"/>
                  <a:gd name="connsiteX52" fmla="*/ 391971 w 4543952"/>
                  <a:gd name="connsiteY52" fmla="*/ 4857316 h 6858000"/>
                  <a:gd name="connsiteX53" fmla="*/ 390221 w 4543952"/>
                  <a:gd name="connsiteY53" fmla="*/ 4863342 h 6858000"/>
                  <a:gd name="connsiteX54" fmla="*/ 387469 w 4543952"/>
                  <a:gd name="connsiteY54" fmla="*/ 4867613 h 6858000"/>
                  <a:gd name="connsiteX55" fmla="*/ 382691 w 4543952"/>
                  <a:gd name="connsiteY55" fmla="*/ 4889274 h 6858000"/>
                  <a:gd name="connsiteX56" fmla="*/ 382691 w 4543952"/>
                  <a:gd name="connsiteY56" fmla="*/ 4889275 h 6858000"/>
                  <a:gd name="connsiteX57" fmla="*/ 384396 w 4543952"/>
                  <a:gd name="connsiteY57" fmla="*/ 4912168 h 6858000"/>
                  <a:gd name="connsiteX58" fmla="*/ 385799 w 4543952"/>
                  <a:gd name="connsiteY58" fmla="*/ 4933804 h 6858000"/>
                  <a:gd name="connsiteX59" fmla="*/ 378247 w 4543952"/>
                  <a:gd name="connsiteY59" fmla="*/ 4957452 h 6858000"/>
                  <a:gd name="connsiteX60" fmla="*/ 360964 w 4543952"/>
                  <a:gd name="connsiteY60" fmla="*/ 4987036 h 6858000"/>
                  <a:gd name="connsiteX61" fmla="*/ 334485 w 4543952"/>
                  <a:gd name="connsiteY61" fmla="*/ 5041520 h 6858000"/>
                  <a:gd name="connsiteX62" fmla="*/ 321371 w 4543952"/>
                  <a:gd name="connsiteY62" fmla="*/ 5087422 h 6858000"/>
                  <a:gd name="connsiteX63" fmla="*/ 321364 w 4543952"/>
                  <a:gd name="connsiteY63" fmla="*/ 5087449 h 6858000"/>
                  <a:gd name="connsiteX64" fmla="*/ 315482 w 4543952"/>
                  <a:gd name="connsiteY64" fmla="*/ 5102460 h 6858000"/>
                  <a:gd name="connsiteX65" fmla="*/ 308338 w 4543952"/>
                  <a:gd name="connsiteY65" fmla="*/ 5133219 h 6858000"/>
                  <a:gd name="connsiteX66" fmla="*/ 308337 w 4543952"/>
                  <a:gd name="connsiteY66" fmla="*/ 5133223 h 6858000"/>
                  <a:gd name="connsiteX67" fmla="*/ 308337 w 4543952"/>
                  <a:gd name="connsiteY67" fmla="*/ 5133224 h 6858000"/>
                  <a:gd name="connsiteX68" fmla="*/ 315052 w 4543952"/>
                  <a:gd name="connsiteY68" fmla="*/ 5166113 h 6858000"/>
                  <a:gd name="connsiteX69" fmla="*/ 314362 w 4543952"/>
                  <a:gd name="connsiteY69" fmla="*/ 5172089 h 6858000"/>
                  <a:gd name="connsiteX70" fmla="*/ 311814 w 4543952"/>
                  <a:gd name="connsiteY70" fmla="*/ 5179066 h 6858000"/>
                  <a:gd name="connsiteX71" fmla="*/ 311814 w 4543952"/>
                  <a:gd name="connsiteY71" fmla="*/ 5179067 h 6858000"/>
                  <a:gd name="connsiteX72" fmla="*/ 335437 w 4543952"/>
                  <a:gd name="connsiteY72" fmla="*/ 5272796 h 6858000"/>
                  <a:gd name="connsiteX73" fmla="*/ 360397 w 4543952"/>
                  <a:gd name="connsiteY73" fmla="*/ 5321350 h 6858000"/>
                  <a:gd name="connsiteX74" fmla="*/ 364317 w 4543952"/>
                  <a:gd name="connsiteY74" fmla="*/ 5355013 h 6858000"/>
                  <a:gd name="connsiteX75" fmla="*/ 359440 w 4543952"/>
                  <a:gd name="connsiteY75" fmla="*/ 5385383 h 6858000"/>
                  <a:gd name="connsiteX76" fmla="*/ 351249 w 4543952"/>
                  <a:gd name="connsiteY76" fmla="*/ 5425581 h 6858000"/>
                  <a:gd name="connsiteX77" fmla="*/ 339627 w 4543952"/>
                  <a:gd name="connsiteY77" fmla="*/ 5480636 h 6858000"/>
                  <a:gd name="connsiteX78" fmla="*/ 335103 w 4543952"/>
                  <a:gd name="connsiteY78" fmla="*/ 5507666 h 6858000"/>
                  <a:gd name="connsiteX79" fmla="*/ 335103 w 4543952"/>
                  <a:gd name="connsiteY79" fmla="*/ 5507667 h 6858000"/>
                  <a:gd name="connsiteX80" fmla="*/ 337324 w 4543952"/>
                  <a:gd name="connsiteY80" fmla="*/ 5520421 h 6858000"/>
                  <a:gd name="connsiteX81" fmla="*/ 345722 w 4543952"/>
                  <a:gd name="connsiteY81" fmla="*/ 5531691 h 6858000"/>
                  <a:gd name="connsiteX82" fmla="*/ 345723 w 4543952"/>
                  <a:gd name="connsiteY82" fmla="*/ 5531693 h 6858000"/>
                  <a:gd name="connsiteX83" fmla="*/ 355869 w 4543952"/>
                  <a:gd name="connsiteY83" fmla="*/ 5547577 h 6858000"/>
                  <a:gd name="connsiteX84" fmla="*/ 346295 w 4543952"/>
                  <a:gd name="connsiteY84" fmla="*/ 5562745 h 6858000"/>
                  <a:gd name="connsiteX85" fmla="*/ 275047 w 4543952"/>
                  <a:gd name="connsiteY85" fmla="*/ 5704482 h 6858000"/>
                  <a:gd name="connsiteX86" fmla="*/ 269141 w 4543952"/>
                  <a:gd name="connsiteY86" fmla="*/ 5740487 h 6858000"/>
                  <a:gd name="connsiteX87" fmla="*/ 260376 w 4543952"/>
                  <a:gd name="connsiteY87" fmla="*/ 5760872 h 6858000"/>
                  <a:gd name="connsiteX88" fmla="*/ 171981 w 4543952"/>
                  <a:gd name="connsiteY88" fmla="*/ 5883750 h 6858000"/>
                  <a:gd name="connsiteX89" fmla="*/ 171979 w 4543952"/>
                  <a:gd name="connsiteY89" fmla="*/ 5883755 h 6858000"/>
                  <a:gd name="connsiteX90" fmla="*/ 160957 w 4543952"/>
                  <a:gd name="connsiteY90" fmla="*/ 5909350 h 6858000"/>
                  <a:gd name="connsiteX91" fmla="*/ 154076 w 4543952"/>
                  <a:gd name="connsiteY91" fmla="*/ 5935945 h 6858000"/>
                  <a:gd name="connsiteX92" fmla="*/ 154075 w 4543952"/>
                  <a:gd name="connsiteY92" fmla="*/ 5935948 h 6858000"/>
                  <a:gd name="connsiteX93" fmla="*/ 154075 w 4543952"/>
                  <a:gd name="connsiteY93" fmla="*/ 5935949 h 6858000"/>
                  <a:gd name="connsiteX94" fmla="*/ 154242 w 4543952"/>
                  <a:gd name="connsiteY94" fmla="*/ 5964476 h 6858000"/>
                  <a:gd name="connsiteX95" fmla="*/ 157695 w 4543952"/>
                  <a:gd name="connsiteY95" fmla="*/ 5993289 h 6858000"/>
                  <a:gd name="connsiteX96" fmla="*/ 157695 w 4543952"/>
                  <a:gd name="connsiteY96" fmla="*/ 5993291 h 6858000"/>
                  <a:gd name="connsiteX97" fmla="*/ 164171 w 4543952"/>
                  <a:gd name="connsiteY97" fmla="*/ 6026440 h 6858000"/>
                  <a:gd name="connsiteX98" fmla="*/ 220371 w 4543952"/>
                  <a:gd name="connsiteY98" fmla="*/ 6108738 h 6858000"/>
                  <a:gd name="connsiteX99" fmla="*/ 234064 w 4543952"/>
                  <a:gd name="connsiteY99" fmla="*/ 6133314 h 6858000"/>
                  <a:gd name="connsiteX100" fmla="*/ 218468 w 4543952"/>
                  <a:gd name="connsiteY100" fmla="*/ 6155599 h 6858000"/>
                  <a:gd name="connsiteX101" fmla="*/ 218465 w 4543952"/>
                  <a:gd name="connsiteY101" fmla="*/ 6155601 h 6858000"/>
                  <a:gd name="connsiteX102" fmla="*/ 179794 w 4543952"/>
                  <a:gd name="connsiteY102" fmla="*/ 6228755 h 6858000"/>
                  <a:gd name="connsiteX103" fmla="*/ 162457 w 4543952"/>
                  <a:gd name="connsiteY103" fmla="*/ 6361538 h 6858000"/>
                  <a:gd name="connsiteX104" fmla="*/ 162457 w 4543952"/>
                  <a:gd name="connsiteY104" fmla="*/ 6361539 h 6858000"/>
                  <a:gd name="connsiteX105" fmla="*/ 179794 w 4543952"/>
                  <a:gd name="connsiteY105" fmla="*/ 6228756 h 6858000"/>
                  <a:gd name="connsiteX106" fmla="*/ 218465 w 4543952"/>
                  <a:gd name="connsiteY106" fmla="*/ 6155602 h 6858000"/>
                  <a:gd name="connsiteX107" fmla="*/ 218468 w 4543952"/>
                  <a:gd name="connsiteY107" fmla="*/ 6155599 h 6858000"/>
                  <a:gd name="connsiteX108" fmla="*/ 230364 w 4543952"/>
                  <a:gd name="connsiteY108" fmla="*/ 6143189 h 6858000"/>
                  <a:gd name="connsiteX109" fmla="*/ 234064 w 4543952"/>
                  <a:gd name="connsiteY109" fmla="*/ 6133314 h 6858000"/>
                  <a:gd name="connsiteX110" fmla="*/ 234064 w 4543952"/>
                  <a:gd name="connsiteY110" fmla="*/ 6133313 h 6858000"/>
                  <a:gd name="connsiteX111" fmla="*/ 220371 w 4543952"/>
                  <a:gd name="connsiteY111" fmla="*/ 6108737 h 6858000"/>
                  <a:gd name="connsiteX112" fmla="*/ 164171 w 4543952"/>
                  <a:gd name="connsiteY112" fmla="*/ 6026439 h 6858000"/>
                  <a:gd name="connsiteX113" fmla="*/ 157695 w 4543952"/>
                  <a:gd name="connsiteY113" fmla="*/ 5993290 h 6858000"/>
                  <a:gd name="connsiteX114" fmla="*/ 157695 w 4543952"/>
                  <a:gd name="connsiteY114" fmla="*/ 5993289 h 6858000"/>
                  <a:gd name="connsiteX115" fmla="*/ 154075 w 4543952"/>
                  <a:gd name="connsiteY115" fmla="*/ 5935949 h 6858000"/>
                  <a:gd name="connsiteX116" fmla="*/ 154076 w 4543952"/>
                  <a:gd name="connsiteY116" fmla="*/ 5935945 h 6858000"/>
                  <a:gd name="connsiteX117" fmla="*/ 171979 w 4543952"/>
                  <a:gd name="connsiteY117" fmla="*/ 5883755 h 6858000"/>
                  <a:gd name="connsiteX118" fmla="*/ 171981 w 4543952"/>
                  <a:gd name="connsiteY118" fmla="*/ 5883751 h 6858000"/>
                  <a:gd name="connsiteX119" fmla="*/ 260376 w 4543952"/>
                  <a:gd name="connsiteY119" fmla="*/ 5760873 h 6858000"/>
                  <a:gd name="connsiteX120" fmla="*/ 269141 w 4543952"/>
                  <a:gd name="connsiteY120" fmla="*/ 5740488 h 6858000"/>
                  <a:gd name="connsiteX121" fmla="*/ 275047 w 4543952"/>
                  <a:gd name="connsiteY121" fmla="*/ 5704483 h 6858000"/>
                  <a:gd name="connsiteX122" fmla="*/ 346295 w 4543952"/>
                  <a:gd name="connsiteY122" fmla="*/ 5562746 h 6858000"/>
                  <a:gd name="connsiteX123" fmla="*/ 355869 w 4543952"/>
                  <a:gd name="connsiteY123" fmla="*/ 5547578 h 6858000"/>
                  <a:gd name="connsiteX124" fmla="*/ 355869 w 4543952"/>
                  <a:gd name="connsiteY124" fmla="*/ 5547577 h 6858000"/>
                  <a:gd name="connsiteX125" fmla="*/ 345723 w 4543952"/>
                  <a:gd name="connsiteY125" fmla="*/ 5531692 h 6858000"/>
                  <a:gd name="connsiteX126" fmla="*/ 345722 w 4543952"/>
                  <a:gd name="connsiteY126" fmla="*/ 5531691 h 6858000"/>
                  <a:gd name="connsiteX127" fmla="*/ 335103 w 4543952"/>
                  <a:gd name="connsiteY127" fmla="*/ 5507667 h 6858000"/>
                  <a:gd name="connsiteX128" fmla="*/ 339627 w 4543952"/>
                  <a:gd name="connsiteY128" fmla="*/ 5480637 h 6858000"/>
                  <a:gd name="connsiteX129" fmla="*/ 351249 w 4543952"/>
                  <a:gd name="connsiteY129" fmla="*/ 5425582 h 6858000"/>
                  <a:gd name="connsiteX130" fmla="*/ 359440 w 4543952"/>
                  <a:gd name="connsiteY130" fmla="*/ 5385384 h 6858000"/>
                  <a:gd name="connsiteX131" fmla="*/ 364317 w 4543952"/>
                  <a:gd name="connsiteY131" fmla="*/ 5355014 h 6858000"/>
                  <a:gd name="connsiteX132" fmla="*/ 364317 w 4543952"/>
                  <a:gd name="connsiteY132" fmla="*/ 5355013 h 6858000"/>
                  <a:gd name="connsiteX133" fmla="*/ 362870 w 4543952"/>
                  <a:gd name="connsiteY133" fmla="*/ 5326162 h 6858000"/>
                  <a:gd name="connsiteX134" fmla="*/ 360397 w 4543952"/>
                  <a:gd name="connsiteY134" fmla="*/ 5321350 h 6858000"/>
                  <a:gd name="connsiteX135" fmla="*/ 359341 w 4543952"/>
                  <a:gd name="connsiteY135" fmla="*/ 5312287 h 6858000"/>
                  <a:gd name="connsiteX136" fmla="*/ 335437 w 4543952"/>
                  <a:gd name="connsiteY136" fmla="*/ 5272795 h 6858000"/>
                  <a:gd name="connsiteX137" fmla="*/ 311981 w 4543952"/>
                  <a:gd name="connsiteY137" fmla="*/ 5229432 h 6858000"/>
                  <a:gd name="connsiteX138" fmla="*/ 311814 w 4543952"/>
                  <a:gd name="connsiteY138" fmla="*/ 5179067 h 6858000"/>
                  <a:gd name="connsiteX139" fmla="*/ 314362 w 4543952"/>
                  <a:gd name="connsiteY139" fmla="*/ 5172090 h 6858000"/>
                  <a:gd name="connsiteX140" fmla="*/ 315052 w 4543952"/>
                  <a:gd name="connsiteY140" fmla="*/ 5166113 h 6858000"/>
                  <a:gd name="connsiteX141" fmla="*/ 315052 w 4543952"/>
                  <a:gd name="connsiteY141" fmla="*/ 5166112 h 6858000"/>
                  <a:gd name="connsiteX142" fmla="*/ 308337 w 4543952"/>
                  <a:gd name="connsiteY142" fmla="*/ 5133224 h 6858000"/>
                  <a:gd name="connsiteX143" fmla="*/ 308338 w 4543952"/>
                  <a:gd name="connsiteY143" fmla="*/ 5133219 h 6858000"/>
                  <a:gd name="connsiteX144" fmla="*/ 321364 w 4543952"/>
                  <a:gd name="connsiteY144" fmla="*/ 5087449 h 6858000"/>
                  <a:gd name="connsiteX145" fmla="*/ 327270 w 4543952"/>
                  <a:gd name="connsiteY145" fmla="*/ 5072375 h 6858000"/>
                  <a:gd name="connsiteX146" fmla="*/ 334485 w 4543952"/>
                  <a:gd name="connsiteY146" fmla="*/ 5041521 h 6858000"/>
                  <a:gd name="connsiteX147" fmla="*/ 360964 w 4543952"/>
                  <a:gd name="connsiteY147" fmla="*/ 4987037 h 6858000"/>
                  <a:gd name="connsiteX148" fmla="*/ 376969 w 4543952"/>
                  <a:gd name="connsiteY148" fmla="*/ 4961455 h 6858000"/>
                  <a:gd name="connsiteX149" fmla="*/ 378247 w 4543952"/>
                  <a:gd name="connsiteY149" fmla="*/ 4957452 h 6858000"/>
                  <a:gd name="connsiteX150" fmla="*/ 381039 w 4543952"/>
                  <a:gd name="connsiteY150" fmla="*/ 4952672 h 6858000"/>
                  <a:gd name="connsiteX151" fmla="*/ 385799 w 4543952"/>
                  <a:gd name="connsiteY151" fmla="*/ 4933804 h 6858000"/>
                  <a:gd name="connsiteX152" fmla="*/ 384396 w 4543952"/>
                  <a:gd name="connsiteY152" fmla="*/ 4912167 h 6858000"/>
                  <a:gd name="connsiteX153" fmla="*/ 382691 w 4543952"/>
                  <a:gd name="connsiteY153" fmla="*/ 4889274 h 6858000"/>
                  <a:gd name="connsiteX154" fmla="*/ 390221 w 4543952"/>
                  <a:gd name="connsiteY154" fmla="*/ 4863342 h 6858000"/>
                  <a:gd name="connsiteX155" fmla="*/ 412401 w 4543952"/>
                  <a:gd name="connsiteY155" fmla="*/ 4828916 h 6858000"/>
                  <a:gd name="connsiteX156" fmla="*/ 427237 w 4543952"/>
                  <a:gd name="connsiteY156" fmla="*/ 4800483 h 6858000"/>
                  <a:gd name="connsiteX157" fmla="*/ 427237 w 4543952"/>
                  <a:gd name="connsiteY157" fmla="*/ 4800482 h 6858000"/>
                  <a:gd name="connsiteX158" fmla="*/ 425928 w 4543952"/>
                  <a:gd name="connsiteY158" fmla="*/ 4767763 h 6858000"/>
                  <a:gd name="connsiteX159" fmla="*/ 416021 w 4543952"/>
                  <a:gd name="connsiteY159" fmla="*/ 4677654 h 6858000"/>
                  <a:gd name="connsiteX160" fmla="*/ 408019 w 4543952"/>
                  <a:gd name="connsiteY160" fmla="*/ 4659173 h 6858000"/>
                  <a:gd name="connsiteX161" fmla="*/ 348009 w 4543952"/>
                  <a:gd name="connsiteY161" fmla="*/ 4482003 h 6858000"/>
                  <a:gd name="connsiteX162" fmla="*/ 347247 w 4543952"/>
                  <a:gd name="connsiteY162" fmla="*/ 4363890 h 6858000"/>
                  <a:gd name="connsiteX163" fmla="*/ 356201 w 4543952"/>
                  <a:gd name="connsiteY163" fmla="*/ 4324645 h 6858000"/>
                  <a:gd name="connsiteX164" fmla="*/ 396017 w 4543952"/>
                  <a:gd name="connsiteY164" fmla="*/ 4253014 h 6858000"/>
                  <a:gd name="connsiteX165" fmla="*/ 401733 w 4543952"/>
                  <a:gd name="connsiteY165" fmla="*/ 4221391 h 6858000"/>
                  <a:gd name="connsiteX166" fmla="*/ 332842 w 4543952"/>
                  <a:gd name="connsiteY166" fmla="*/ 2836171 h 6858000"/>
                  <a:gd name="connsiteX167" fmla="*/ 332842 w 4543952"/>
                  <a:gd name="connsiteY167" fmla="*/ 2836172 h 6858000"/>
                  <a:gd name="connsiteX168" fmla="*/ 341533 w 4543952"/>
                  <a:gd name="connsiteY168" fmla="*/ 2848793 h 6858000"/>
                  <a:gd name="connsiteX169" fmla="*/ 358166 w 4543952"/>
                  <a:gd name="connsiteY169" fmla="*/ 2903544 h 6858000"/>
                  <a:gd name="connsiteX170" fmla="*/ 366072 w 4543952"/>
                  <a:gd name="connsiteY170" fmla="*/ 2947858 h 6858000"/>
                  <a:gd name="connsiteX171" fmla="*/ 366072 w 4543952"/>
                  <a:gd name="connsiteY171" fmla="*/ 2947862 h 6858000"/>
                  <a:gd name="connsiteX172" fmla="*/ 362488 w 4543952"/>
                  <a:gd name="connsiteY172" fmla="*/ 2982147 h 6858000"/>
                  <a:gd name="connsiteX173" fmla="*/ 350796 w 4543952"/>
                  <a:gd name="connsiteY173" fmla="*/ 3077400 h 6858000"/>
                  <a:gd name="connsiteX174" fmla="*/ 350796 w 4543952"/>
                  <a:gd name="connsiteY174" fmla="*/ 3077401 h 6858000"/>
                  <a:gd name="connsiteX175" fmla="*/ 363250 w 4543952"/>
                  <a:gd name="connsiteY175" fmla="*/ 3172654 h 6858000"/>
                  <a:gd name="connsiteX176" fmla="*/ 410877 w 4543952"/>
                  <a:gd name="connsiteY176" fmla="*/ 3489467 h 6858000"/>
                  <a:gd name="connsiteX177" fmla="*/ 432976 w 4543952"/>
                  <a:gd name="connsiteY177" fmla="*/ 3544713 h 6858000"/>
                  <a:gd name="connsiteX178" fmla="*/ 445520 w 4543952"/>
                  <a:gd name="connsiteY178" fmla="*/ 3562320 h 6858000"/>
                  <a:gd name="connsiteX179" fmla="*/ 450598 w 4543952"/>
                  <a:gd name="connsiteY179" fmla="*/ 3574407 h 6858000"/>
                  <a:gd name="connsiteX180" fmla="*/ 448246 w 4543952"/>
                  <a:gd name="connsiteY180" fmla="*/ 3587173 h 6858000"/>
                  <a:gd name="connsiteX181" fmla="*/ 438500 w 4543952"/>
                  <a:gd name="connsiteY181" fmla="*/ 3606816 h 6858000"/>
                  <a:gd name="connsiteX182" fmla="*/ 424974 w 4543952"/>
                  <a:gd name="connsiteY182" fmla="*/ 3630631 h 6858000"/>
                  <a:gd name="connsiteX183" fmla="*/ 400733 w 4543952"/>
                  <a:gd name="connsiteY183" fmla="*/ 3680162 h 6858000"/>
                  <a:gd name="connsiteX184" fmla="*/ 400733 w 4543952"/>
                  <a:gd name="connsiteY184" fmla="*/ 3680163 h 6858000"/>
                  <a:gd name="connsiteX185" fmla="*/ 404781 w 4543952"/>
                  <a:gd name="connsiteY185" fmla="*/ 3734837 h 6858000"/>
                  <a:gd name="connsiteX186" fmla="*/ 404399 w 4543952"/>
                  <a:gd name="connsiteY186" fmla="*/ 3754651 h 6858000"/>
                  <a:gd name="connsiteX187" fmla="*/ 398042 w 4543952"/>
                  <a:gd name="connsiteY187" fmla="*/ 3789775 h 6858000"/>
                  <a:gd name="connsiteX188" fmla="*/ 398042 w 4543952"/>
                  <a:gd name="connsiteY188" fmla="*/ 3789776 h 6858000"/>
                  <a:gd name="connsiteX189" fmla="*/ 412973 w 4543952"/>
                  <a:gd name="connsiteY189" fmla="*/ 3822472 h 6858000"/>
                  <a:gd name="connsiteX190" fmla="*/ 427308 w 4543952"/>
                  <a:gd name="connsiteY190" fmla="*/ 3852619 h 6858000"/>
                  <a:gd name="connsiteX191" fmla="*/ 417926 w 4543952"/>
                  <a:gd name="connsiteY191" fmla="*/ 3885336 h 6858000"/>
                  <a:gd name="connsiteX192" fmla="*/ 417925 w 4543952"/>
                  <a:gd name="connsiteY192" fmla="*/ 3885337 h 6858000"/>
                  <a:gd name="connsiteX193" fmla="*/ 386040 w 4543952"/>
                  <a:gd name="connsiteY193" fmla="*/ 3962158 h 6858000"/>
                  <a:gd name="connsiteX194" fmla="*/ 386040 w 4543952"/>
                  <a:gd name="connsiteY194" fmla="*/ 3962159 h 6858000"/>
                  <a:gd name="connsiteX195" fmla="*/ 388431 w 4543952"/>
                  <a:gd name="connsiteY195" fmla="*/ 4002409 h 6858000"/>
                  <a:gd name="connsiteX196" fmla="*/ 401733 w 4543952"/>
                  <a:gd name="connsiteY196" fmla="*/ 4043837 h 6858000"/>
                  <a:gd name="connsiteX197" fmla="*/ 401733 w 4543952"/>
                  <a:gd name="connsiteY197" fmla="*/ 4043839 h 6858000"/>
                  <a:gd name="connsiteX198" fmla="*/ 416855 w 4543952"/>
                  <a:gd name="connsiteY198" fmla="*/ 4103825 h 6858000"/>
                  <a:gd name="connsiteX199" fmla="*/ 405544 w 4543952"/>
                  <a:gd name="connsiteY199" fmla="*/ 4165381 h 6858000"/>
                  <a:gd name="connsiteX200" fmla="*/ 405543 w 4543952"/>
                  <a:gd name="connsiteY200" fmla="*/ 4165382 h 6858000"/>
                  <a:gd name="connsiteX201" fmla="*/ 401638 w 4543952"/>
                  <a:gd name="connsiteY201" fmla="*/ 4192386 h 6858000"/>
                  <a:gd name="connsiteX202" fmla="*/ 401638 w 4543952"/>
                  <a:gd name="connsiteY202" fmla="*/ 4192387 h 6858000"/>
                  <a:gd name="connsiteX203" fmla="*/ 405543 w 4543952"/>
                  <a:gd name="connsiteY203" fmla="*/ 4165383 h 6858000"/>
                  <a:gd name="connsiteX204" fmla="*/ 405544 w 4543952"/>
                  <a:gd name="connsiteY204" fmla="*/ 4165381 h 6858000"/>
                  <a:gd name="connsiteX205" fmla="*/ 414887 w 4543952"/>
                  <a:gd name="connsiteY205" fmla="*/ 4134255 h 6858000"/>
                  <a:gd name="connsiteX206" fmla="*/ 416855 w 4543952"/>
                  <a:gd name="connsiteY206" fmla="*/ 4103825 h 6858000"/>
                  <a:gd name="connsiteX207" fmla="*/ 416855 w 4543952"/>
                  <a:gd name="connsiteY207" fmla="*/ 4103824 h 6858000"/>
                  <a:gd name="connsiteX208" fmla="*/ 401733 w 4543952"/>
                  <a:gd name="connsiteY208" fmla="*/ 4043838 h 6858000"/>
                  <a:gd name="connsiteX209" fmla="*/ 401733 w 4543952"/>
                  <a:gd name="connsiteY209" fmla="*/ 4043837 h 6858000"/>
                  <a:gd name="connsiteX210" fmla="*/ 386040 w 4543952"/>
                  <a:gd name="connsiteY210" fmla="*/ 3962159 h 6858000"/>
                  <a:gd name="connsiteX211" fmla="*/ 395544 w 4543952"/>
                  <a:gd name="connsiteY211" fmla="*/ 3923124 h 6858000"/>
                  <a:gd name="connsiteX212" fmla="*/ 417925 w 4543952"/>
                  <a:gd name="connsiteY212" fmla="*/ 3885338 h 6858000"/>
                  <a:gd name="connsiteX213" fmla="*/ 417926 w 4543952"/>
                  <a:gd name="connsiteY213" fmla="*/ 3885336 h 6858000"/>
                  <a:gd name="connsiteX214" fmla="*/ 426528 w 4543952"/>
                  <a:gd name="connsiteY214" fmla="*/ 3868763 h 6858000"/>
                  <a:gd name="connsiteX215" fmla="*/ 427308 w 4543952"/>
                  <a:gd name="connsiteY215" fmla="*/ 3852619 h 6858000"/>
                  <a:gd name="connsiteX216" fmla="*/ 427308 w 4543952"/>
                  <a:gd name="connsiteY216" fmla="*/ 3852618 h 6858000"/>
                  <a:gd name="connsiteX217" fmla="*/ 412973 w 4543952"/>
                  <a:gd name="connsiteY217" fmla="*/ 3822471 h 6858000"/>
                  <a:gd name="connsiteX218" fmla="*/ 398042 w 4543952"/>
                  <a:gd name="connsiteY218" fmla="*/ 3789775 h 6858000"/>
                  <a:gd name="connsiteX219" fmla="*/ 404399 w 4543952"/>
                  <a:gd name="connsiteY219" fmla="*/ 3754652 h 6858000"/>
                  <a:gd name="connsiteX220" fmla="*/ 404781 w 4543952"/>
                  <a:gd name="connsiteY220" fmla="*/ 3734837 h 6858000"/>
                  <a:gd name="connsiteX221" fmla="*/ 404781 w 4543952"/>
                  <a:gd name="connsiteY221" fmla="*/ 3734836 h 6858000"/>
                  <a:gd name="connsiteX222" fmla="*/ 400733 w 4543952"/>
                  <a:gd name="connsiteY222" fmla="*/ 3680163 h 6858000"/>
                  <a:gd name="connsiteX223" fmla="*/ 407246 w 4543952"/>
                  <a:gd name="connsiteY223" fmla="*/ 3654415 h 6858000"/>
                  <a:gd name="connsiteX224" fmla="*/ 424974 w 4543952"/>
                  <a:gd name="connsiteY224" fmla="*/ 3630632 h 6858000"/>
                  <a:gd name="connsiteX225" fmla="*/ 438500 w 4543952"/>
                  <a:gd name="connsiteY225" fmla="*/ 3606817 h 6858000"/>
                  <a:gd name="connsiteX226" fmla="*/ 450598 w 4543952"/>
                  <a:gd name="connsiteY226" fmla="*/ 3574408 h 6858000"/>
                  <a:gd name="connsiteX227" fmla="*/ 450598 w 4543952"/>
                  <a:gd name="connsiteY227" fmla="*/ 3574407 h 6858000"/>
                  <a:gd name="connsiteX228" fmla="*/ 432976 w 4543952"/>
                  <a:gd name="connsiteY228" fmla="*/ 3544712 h 6858000"/>
                  <a:gd name="connsiteX229" fmla="*/ 410877 w 4543952"/>
                  <a:gd name="connsiteY229" fmla="*/ 3489466 h 6858000"/>
                  <a:gd name="connsiteX230" fmla="*/ 363250 w 4543952"/>
                  <a:gd name="connsiteY230" fmla="*/ 3172653 h 6858000"/>
                  <a:gd name="connsiteX231" fmla="*/ 350796 w 4543952"/>
                  <a:gd name="connsiteY231" fmla="*/ 3077401 h 6858000"/>
                  <a:gd name="connsiteX232" fmla="*/ 362488 w 4543952"/>
                  <a:gd name="connsiteY232" fmla="*/ 2982148 h 6858000"/>
                  <a:gd name="connsiteX233" fmla="*/ 366072 w 4543952"/>
                  <a:gd name="connsiteY233" fmla="*/ 2947862 h 6858000"/>
                  <a:gd name="connsiteX234" fmla="*/ 366072 w 4543952"/>
                  <a:gd name="connsiteY234" fmla="*/ 2947861 h 6858000"/>
                  <a:gd name="connsiteX235" fmla="*/ 366072 w 4543952"/>
                  <a:gd name="connsiteY235" fmla="*/ 2947858 h 6858000"/>
                  <a:gd name="connsiteX236" fmla="*/ 361441 w 4543952"/>
                  <a:gd name="connsiteY236" fmla="*/ 2914327 h 6858000"/>
                  <a:gd name="connsiteX237" fmla="*/ 358166 w 4543952"/>
                  <a:gd name="connsiteY237" fmla="*/ 2903544 h 6858000"/>
                  <a:gd name="connsiteX238" fmla="*/ 357138 w 4543952"/>
                  <a:gd name="connsiteY238" fmla="*/ 2897784 h 6858000"/>
                  <a:gd name="connsiteX239" fmla="*/ 341533 w 4543952"/>
                  <a:gd name="connsiteY239" fmla="*/ 2848792 h 6858000"/>
                  <a:gd name="connsiteX240" fmla="*/ 296001 w 4543952"/>
                  <a:gd name="connsiteY240" fmla="*/ 2745351 h 6858000"/>
                  <a:gd name="connsiteX241" fmla="*/ 289670 w 4543952"/>
                  <a:gd name="connsiteY241" fmla="*/ 2770757 h 6858000"/>
                  <a:gd name="connsiteX242" fmla="*/ 290080 w 4543952"/>
                  <a:gd name="connsiteY242" fmla="*/ 2778005 h 6858000"/>
                  <a:gd name="connsiteX243" fmla="*/ 289301 w 4543952"/>
                  <a:gd name="connsiteY243" fmla="*/ 2782304 h 6858000"/>
                  <a:gd name="connsiteX244" fmla="*/ 290501 w 4543952"/>
                  <a:gd name="connsiteY244" fmla="*/ 2785439 h 6858000"/>
                  <a:gd name="connsiteX245" fmla="*/ 290929 w 4543952"/>
                  <a:gd name="connsiteY245" fmla="*/ 2793022 h 6858000"/>
                  <a:gd name="connsiteX246" fmla="*/ 300579 w 4543952"/>
                  <a:gd name="connsiteY246" fmla="*/ 2811779 h 6858000"/>
                  <a:gd name="connsiteX247" fmla="*/ 300582 w 4543952"/>
                  <a:gd name="connsiteY247" fmla="*/ 2811786 h 6858000"/>
                  <a:gd name="connsiteX248" fmla="*/ 300583 w 4543952"/>
                  <a:gd name="connsiteY248" fmla="*/ 2811786 h 6858000"/>
                  <a:gd name="connsiteX249" fmla="*/ 300579 w 4543952"/>
                  <a:gd name="connsiteY249" fmla="*/ 2811779 h 6858000"/>
                  <a:gd name="connsiteX250" fmla="*/ 290501 w 4543952"/>
                  <a:gd name="connsiteY250" fmla="*/ 2785439 h 6858000"/>
                  <a:gd name="connsiteX251" fmla="*/ 290080 w 4543952"/>
                  <a:gd name="connsiteY251" fmla="*/ 2778005 h 6858000"/>
                  <a:gd name="connsiteX252" fmla="*/ 817328 w 4543952"/>
                  <a:gd name="connsiteY252" fmla="*/ 1508457 h 6858000"/>
                  <a:gd name="connsiteX253" fmla="*/ 845421 w 4543952"/>
                  <a:gd name="connsiteY253" fmla="*/ 1596212 h 6858000"/>
                  <a:gd name="connsiteX254" fmla="*/ 843517 w 4543952"/>
                  <a:gd name="connsiteY254" fmla="*/ 1624979 h 6858000"/>
                  <a:gd name="connsiteX255" fmla="*/ 786935 w 4543952"/>
                  <a:gd name="connsiteY255" fmla="*/ 1697752 h 6858000"/>
                  <a:gd name="connsiteX256" fmla="*/ 764267 w 4543952"/>
                  <a:gd name="connsiteY256" fmla="*/ 1733187 h 6858000"/>
                  <a:gd name="connsiteX257" fmla="*/ 722546 w 4543952"/>
                  <a:gd name="connsiteY257" fmla="*/ 1833774 h 6858000"/>
                  <a:gd name="connsiteX258" fmla="*/ 714925 w 4543952"/>
                  <a:gd name="connsiteY258" fmla="*/ 1842157 h 6858000"/>
                  <a:gd name="connsiteX259" fmla="*/ 624434 w 4543952"/>
                  <a:gd name="connsiteY259" fmla="*/ 1916453 h 6858000"/>
                  <a:gd name="connsiteX260" fmla="*/ 609004 w 4543952"/>
                  <a:gd name="connsiteY260" fmla="*/ 1933218 h 6858000"/>
                  <a:gd name="connsiteX261" fmla="*/ 584999 w 4543952"/>
                  <a:gd name="connsiteY261" fmla="*/ 1953412 h 6858000"/>
                  <a:gd name="connsiteX262" fmla="*/ 538516 w 4543952"/>
                  <a:gd name="connsiteY262" fmla="*/ 2016468 h 6858000"/>
                  <a:gd name="connsiteX263" fmla="*/ 523657 w 4543952"/>
                  <a:gd name="connsiteY263" fmla="*/ 2094577 h 6858000"/>
                  <a:gd name="connsiteX264" fmla="*/ 500986 w 4543952"/>
                  <a:gd name="connsiteY264" fmla="*/ 2188878 h 6858000"/>
                  <a:gd name="connsiteX265" fmla="*/ 485746 w 4543952"/>
                  <a:gd name="connsiteY265" fmla="*/ 2228313 h 6858000"/>
                  <a:gd name="connsiteX266" fmla="*/ 456789 w 4543952"/>
                  <a:gd name="connsiteY266" fmla="*/ 2334043 h 6858000"/>
                  <a:gd name="connsiteX267" fmla="*/ 432404 w 4543952"/>
                  <a:gd name="connsiteY267" fmla="*/ 2409484 h 6858000"/>
                  <a:gd name="connsiteX268" fmla="*/ 415303 w 4543952"/>
                  <a:gd name="connsiteY268" fmla="*/ 2435912 h 6858000"/>
                  <a:gd name="connsiteX269" fmla="*/ 415303 w 4543952"/>
                  <a:gd name="connsiteY269" fmla="*/ 2435912 h 6858000"/>
                  <a:gd name="connsiteX270" fmla="*/ 415303 w 4543952"/>
                  <a:gd name="connsiteY270" fmla="*/ 2435912 h 6858000"/>
                  <a:gd name="connsiteX271" fmla="*/ 414227 w 4543952"/>
                  <a:gd name="connsiteY271" fmla="*/ 2440915 h 6858000"/>
                  <a:gd name="connsiteX272" fmla="*/ 409472 w 4543952"/>
                  <a:gd name="connsiteY272" fmla="*/ 2463016 h 6858000"/>
                  <a:gd name="connsiteX273" fmla="*/ 409472 w 4543952"/>
                  <a:gd name="connsiteY273" fmla="*/ 2463017 h 6858000"/>
                  <a:gd name="connsiteX274" fmla="*/ 411535 w 4543952"/>
                  <a:gd name="connsiteY274" fmla="*/ 2490550 h 6858000"/>
                  <a:gd name="connsiteX275" fmla="*/ 418115 w 4543952"/>
                  <a:gd name="connsiteY275" fmla="*/ 2518261 h 6858000"/>
                  <a:gd name="connsiteX276" fmla="*/ 418115 w 4543952"/>
                  <a:gd name="connsiteY276" fmla="*/ 2518264 h 6858000"/>
                  <a:gd name="connsiteX277" fmla="*/ 421759 w 4543952"/>
                  <a:gd name="connsiteY277" fmla="*/ 2545006 h 6858000"/>
                  <a:gd name="connsiteX278" fmla="*/ 417545 w 4543952"/>
                  <a:gd name="connsiteY278" fmla="*/ 2571033 h 6858000"/>
                  <a:gd name="connsiteX279" fmla="*/ 344391 w 4543952"/>
                  <a:gd name="connsiteY279" fmla="*/ 2668000 h 6858000"/>
                  <a:gd name="connsiteX280" fmla="*/ 296001 w 4543952"/>
                  <a:gd name="connsiteY280" fmla="*/ 2745347 h 6858000"/>
                  <a:gd name="connsiteX281" fmla="*/ 296001 w 4543952"/>
                  <a:gd name="connsiteY281" fmla="*/ 2745348 h 6858000"/>
                  <a:gd name="connsiteX282" fmla="*/ 344391 w 4543952"/>
                  <a:gd name="connsiteY282" fmla="*/ 2668001 h 6858000"/>
                  <a:gd name="connsiteX283" fmla="*/ 417545 w 4543952"/>
                  <a:gd name="connsiteY283" fmla="*/ 2571034 h 6858000"/>
                  <a:gd name="connsiteX284" fmla="*/ 421760 w 4543952"/>
                  <a:gd name="connsiteY284" fmla="*/ 2545006 h 6858000"/>
                  <a:gd name="connsiteX285" fmla="*/ 421759 w 4543952"/>
                  <a:gd name="connsiteY285" fmla="*/ 2545006 h 6858000"/>
                  <a:gd name="connsiteX286" fmla="*/ 421760 w 4543952"/>
                  <a:gd name="connsiteY286" fmla="*/ 2545005 h 6858000"/>
                  <a:gd name="connsiteX287" fmla="*/ 418115 w 4543952"/>
                  <a:gd name="connsiteY287" fmla="*/ 2518263 h 6858000"/>
                  <a:gd name="connsiteX288" fmla="*/ 418115 w 4543952"/>
                  <a:gd name="connsiteY288" fmla="*/ 2518261 h 6858000"/>
                  <a:gd name="connsiteX289" fmla="*/ 409472 w 4543952"/>
                  <a:gd name="connsiteY289" fmla="*/ 2463017 h 6858000"/>
                  <a:gd name="connsiteX290" fmla="*/ 414227 w 4543952"/>
                  <a:gd name="connsiteY290" fmla="*/ 2440915 h 6858000"/>
                  <a:gd name="connsiteX291" fmla="*/ 415303 w 4543952"/>
                  <a:gd name="connsiteY291" fmla="*/ 2435912 h 6858000"/>
                  <a:gd name="connsiteX292" fmla="*/ 432404 w 4543952"/>
                  <a:gd name="connsiteY292" fmla="*/ 2409485 h 6858000"/>
                  <a:gd name="connsiteX293" fmla="*/ 456789 w 4543952"/>
                  <a:gd name="connsiteY293" fmla="*/ 2334044 h 6858000"/>
                  <a:gd name="connsiteX294" fmla="*/ 485746 w 4543952"/>
                  <a:gd name="connsiteY294" fmla="*/ 2228314 h 6858000"/>
                  <a:gd name="connsiteX295" fmla="*/ 500986 w 4543952"/>
                  <a:gd name="connsiteY295" fmla="*/ 2188879 h 6858000"/>
                  <a:gd name="connsiteX296" fmla="*/ 523657 w 4543952"/>
                  <a:gd name="connsiteY296" fmla="*/ 2094578 h 6858000"/>
                  <a:gd name="connsiteX297" fmla="*/ 538516 w 4543952"/>
                  <a:gd name="connsiteY297" fmla="*/ 2016469 h 6858000"/>
                  <a:gd name="connsiteX298" fmla="*/ 584999 w 4543952"/>
                  <a:gd name="connsiteY298" fmla="*/ 1953413 h 6858000"/>
                  <a:gd name="connsiteX299" fmla="*/ 609004 w 4543952"/>
                  <a:gd name="connsiteY299" fmla="*/ 1933219 h 6858000"/>
                  <a:gd name="connsiteX300" fmla="*/ 624434 w 4543952"/>
                  <a:gd name="connsiteY300" fmla="*/ 1916454 h 6858000"/>
                  <a:gd name="connsiteX301" fmla="*/ 714925 w 4543952"/>
                  <a:gd name="connsiteY301" fmla="*/ 1842158 h 6858000"/>
                  <a:gd name="connsiteX302" fmla="*/ 722546 w 4543952"/>
                  <a:gd name="connsiteY302" fmla="*/ 1833775 h 6858000"/>
                  <a:gd name="connsiteX303" fmla="*/ 764267 w 4543952"/>
                  <a:gd name="connsiteY303" fmla="*/ 1733188 h 6858000"/>
                  <a:gd name="connsiteX304" fmla="*/ 786936 w 4543952"/>
                  <a:gd name="connsiteY304" fmla="*/ 1697753 h 6858000"/>
                  <a:gd name="connsiteX305" fmla="*/ 843517 w 4543952"/>
                  <a:gd name="connsiteY305" fmla="*/ 1624980 h 6858000"/>
                  <a:gd name="connsiteX306" fmla="*/ 845422 w 4543952"/>
                  <a:gd name="connsiteY306" fmla="*/ 1596213 h 6858000"/>
                  <a:gd name="connsiteX307" fmla="*/ 798723 w 4543952"/>
                  <a:gd name="connsiteY307" fmla="*/ 1459072 h 6858000"/>
                  <a:gd name="connsiteX308" fmla="*/ 807941 w 4543952"/>
                  <a:gd name="connsiteY308" fmla="*/ 1481571 h 6858000"/>
                  <a:gd name="connsiteX309" fmla="*/ 798724 w 4543952"/>
                  <a:gd name="connsiteY309" fmla="*/ 1459073 h 6858000"/>
                  <a:gd name="connsiteX310" fmla="*/ 779530 w 4543952"/>
                  <a:gd name="connsiteY310" fmla="*/ 1268757 h 6858000"/>
                  <a:gd name="connsiteX311" fmla="*/ 774363 w 4543952"/>
                  <a:gd name="connsiteY311" fmla="*/ 1286068 h 6858000"/>
                  <a:gd name="connsiteX312" fmla="*/ 752025 w 4543952"/>
                  <a:gd name="connsiteY312" fmla="*/ 1350626 h 6858000"/>
                  <a:gd name="connsiteX313" fmla="*/ 757620 w 4543952"/>
                  <a:gd name="connsiteY313" fmla="*/ 1413839 h 6858000"/>
                  <a:gd name="connsiteX314" fmla="*/ 752026 w 4543952"/>
                  <a:gd name="connsiteY314" fmla="*/ 1350627 h 6858000"/>
                  <a:gd name="connsiteX315" fmla="*/ 774363 w 4543952"/>
                  <a:gd name="connsiteY315" fmla="*/ 1286069 h 6858000"/>
                  <a:gd name="connsiteX316" fmla="*/ 779530 w 4543952"/>
                  <a:gd name="connsiteY316" fmla="*/ 1268757 h 6858000"/>
                  <a:gd name="connsiteX317" fmla="*/ 837801 w 4543952"/>
                  <a:gd name="connsiteY317" fmla="*/ 773034 h 6858000"/>
                  <a:gd name="connsiteX318" fmla="*/ 829801 w 4543952"/>
                  <a:gd name="connsiteY318" fmla="*/ 854378 h 6858000"/>
                  <a:gd name="connsiteX319" fmla="*/ 798747 w 4543952"/>
                  <a:gd name="connsiteY319" fmla="*/ 915342 h 6858000"/>
                  <a:gd name="connsiteX320" fmla="*/ 788269 w 4543952"/>
                  <a:gd name="connsiteY320" fmla="*/ 927154 h 6858000"/>
                  <a:gd name="connsiteX321" fmla="*/ 791889 w 4543952"/>
                  <a:gd name="connsiteY321" fmla="*/ 1097086 h 6858000"/>
                  <a:gd name="connsiteX322" fmla="*/ 796271 w 4543952"/>
                  <a:gd name="connsiteY322" fmla="*/ 1123184 h 6858000"/>
                  <a:gd name="connsiteX323" fmla="*/ 771553 w 4543952"/>
                  <a:gd name="connsiteY323" fmla="*/ 1184028 h 6858000"/>
                  <a:gd name="connsiteX324" fmla="*/ 796272 w 4543952"/>
                  <a:gd name="connsiteY324" fmla="*/ 1123185 h 6858000"/>
                  <a:gd name="connsiteX325" fmla="*/ 791890 w 4543952"/>
                  <a:gd name="connsiteY325" fmla="*/ 1097087 h 6858000"/>
                  <a:gd name="connsiteX326" fmla="*/ 788270 w 4543952"/>
                  <a:gd name="connsiteY326" fmla="*/ 927155 h 6858000"/>
                  <a:gd name="connsiteX327" fmla="*/ 798748 w 4543952"/>
                  <a:gd name="connsiteY327" fmla="*/ 915343 h 6858000"/>
                  <a:gd name="connsiteX328" fmla="*/ 829801 w 4543952"/>
                  <a:gd name="connsiteY328" fmla="*/ 854379 h 6858000"/>
                  <a:gd name="connsiteX329" fmla="*/ 837801 w 4543952"/>
                  <a:gd name="connsiteY329" fmla="*/ 773035 h 6858000"/>
                  <a:gd name="connsiteX330" fmla="*/ 782400 w 4543952"/>
                  <a:gd name="connsiteY330" fmla="*/ 517850 h 6858000"/>
                  <a:gd name="connsiteX331" fmla="*/ 791317 w 4543952"/>
                  <a:gd name="connsiteY331" fmla="*/ 556046 h 6858000"/>
                  <a:gd name="connsiteX332" fmla="*/ 797795 w 4543952"/>
                  <a:gd name="connsiteY332" fmla="*/ 580049 h 6858000"/>
                  <a:gd name="connsiteX333" fmla="*/ 801176 w 4543952"/>
                  <a:gd name="connsiteY333" fmla="*/ 642536 h 6858000"/>
                  <a:gd name="connsiteX334" fmla="*/ 813700 w 4543952"/>
                  <a:gd name="connsiteY334" fmla="*/ 694927 h 6858000"/>
                  <a:gd name="connsiteX335" fmla="*/ 801177 w 4543952"/>
                  <a:gd name="connsiteY335" fmla="*/ 642537 h 6858000"/>
                  <a:gd name="connsiteX336" fmla="*/ 797796 w 4543952"/>
                  <a:gd name="connsiteY336" fmla="*/ 580050 h 6858000"/>
                  <a:gd name="connsiteX337" fmla="*/ 791318 w 4543952"/>
                  <a:gd name="connsiteY337" fmla="*/ 556047 h 6858000"/>
                  <a:gd name="connsiteX338" fmla="*/ 783887 w 4543952"/>
                  <a:gd name="connsiteY338" fmla="*/ 313532 h 6858000"/>
                  <a:gd name="connsiteX339" fmla="*/ 786245 w 4543952"/>
                  <a:gd name="connsiteY339" fmla="*/ 324057 h 6858000"/>
                  <a:gd name="connsiteX340" fmla="*/ 784459 w 4543952"/>
                  <a:gd name="connsiteY340" fmla="*/ 338869 h 6858000"/>
                  <a:gd name="connsiteX341" fmla="*/ 784454 w 4543952"/>
                  <a:gd name="connsiteY341" fmla="*/ 338897 h 6858000"/>
                  <a:gd name="connsiteX342" fmla="*/ 778363 w 4543952"/>
                  <a:gd name="connsiteY342" fmla="*/ 367327 h 6858000"/>
                  <a:gd name="connsiteX343" fmla="*/ 774553 w 4543952"/>
                  <a:gd name="connsiteY343" fmla="*/ 395639 h 6858000"/>
                  <a:gd name="connsiteX344" fmla="*/ 784454 w 4543952"/>
                  <a:gd name="connsiteY344" fmla="*/ 338897 h 6858000"/>
                  <a:gd name="connsiteX345" fmla="*/ 784460 w 4543952"/>
                  <a:gd name="connsiteY345" fmla="*/ 338870 h 6858000"/>
                  <a:gd name="connsiteX346" fmla="*/ 783888 w 4543952"/>
                  <a:gd name="connsiteY346" fmla="*/ 313533 h 6858000"/>
                  <a:gd name="connsiteX347" fmla="*/ 761560 w 4543952"/>
                  <a:gd name="connsiteY347" fmla="*/ 281567 h 6858000"/>
                  <a:gd name="connsiteX348" fmla="*/ 766454 w 4543952"/>
                  <a:gd name="connsiteY348" fmla="*/ 295414 h 6858000"/>
                  <a:gd name="connsiteX349" fmla="*/ 766455 w 4543952"/>
                  <a:gd name="connsiteY349" fmla="*/ 295414 h 6858000"/>
                  <a:gd name="connsiteX350" fmla="*/ 774880 w 4543952"/>
                  <a:gd name="connsiteY350" fmla="*/ 24485 h 6858000"/>
                  <a:gd name="connsiteX351" fmla="*/ 777142 w 4543952"/>
                  <a:gd name="connsiteY351" fmla="*/ 74128 h 6858000"/>
                  <a:gd name="connsiteX352" fmla="*/ 767023 w 4543952"/>
                  <a:gd name="connsiteY352" fmla="*/ 151568 h 6858000"/>
                  <a:gd name="connsiteX353" fmla="*/ 766824 w 4543952"/>
                  <a:gd name="connsiteY353" fmla="*/ 153387 h 6858000"/>
                  <a:gd name="connsiteX354" fmla="*/ 763010 w 4543952"/>
                  <a:gd name="connsiteY354" fmla="*/ 177270 h 6858000"/>
                  <a:gd name="connsiteX355" fmla="*/ 758551 w 4543952"/>
                  <a:gd name="connsiteY355" fmla="*/ 228943 h 6858000"/>
                  <a:gd name="connsiteX356" fmla="*/ 766824 w 4543952"/>
                  <a:gd name="connsiteY356" fmla="*/ 153387 h 6858000"/>
                  <a:gd name="connsiteX357" fmla="*/ 771220 w 4543952"/>
                  <a:gd name="connsiteY357" fmla="*/ 125860 h 6858000"/>
                  <a:gd name="connsiteX358" fmla="*/ 777143 w 4543952"/>
                  <a:gd name="connsiteY358" fmla="*/ 74128 h 6858000"/>
                  <a:gd name="connsiteX359" fmla="*/ 313354 w 4543952"/>
                  <a:gd name="connsiteY359" fmla="*/ 0 h 6858000"/>
                  <a:gd name="connsiteX360" fmla="*/ 777461 w 4543952"/>
                  <a:gd name="connsiteY360" fmla="*/ 0 h 6858000"/>
                  <a:gd name="connsiteX361" fmla="*/ 774743 w 4543952"/>
                  <a:gd name="connsiteY361" fmla="*/ 21485 h 6858000"/>
                  <a:gd name="connsiteX362" fmla="*/ 777461 w 4543952"/>
                  <a:gd name="connsiteY362" fmla="*/ 0 h 6858000"/>
                  <a:gd name="connsiteX363" fmla="*/ 4543952 w 4543952"/>
                  <a:gd name="connsiteY363" fmla="*/ 1 h 6858000"/>
                  <a:gd name="connsiteX364" fmla="*/ 4543952 w 4543952"/>
                  <a:gd name="connsiteY364" fmla="*/ 6858000 h 6858000"/>
                  <a:gd name="connsiteX365" fmla="*/ 284400 w 4543952"/>
                  <a:gd name="connsiteY365" fmla="*/ 6858000 h 6858000"/>
                  <a:gd name="connsiteX366" fmla="*/ 112147 w 4543952"/>
                  <a:gd name="connsiteY366" fmla="*/ 6858000 h 6858000"/>
                  <a:gd name="connsiteX367" fmla="*/ 102447 w 4543952"/>
                  <a:gd name="connsiteY367" fmla="*/ 6815515 h 6858000"/>
                  <a:gd name="connsiteX368" fmla="*/ 83396 w 4543952"/>
                  <a:gd name="connsiteY368" fmla="*/ 6748457 h 6858000"/>
                  <a:gd name="connsiteX369" fmla="*/ 61870 w 4543952"/>
                  <a:gd name="connsiteY369" fmla="*/ 6584811 h 6858000"/>
                  <a:gd name="connsiteX370" fmla="*/ 41105 w 4543952"/>
                  <a:gd name="connsiteY370" fmla="*/ 6415832 h 6858000"/>
                  <a:gd name="connsiteX371" fmla="*/ 34247 w 4543952"/>
                  <a:gd name="connsiteY371" fmla="*/ 6323057 h 6858000"/>
                  <a:gd name="connsiteX372" fmla="*/ 23386 w 4543952"/>
                  <a:gd name="connsiteY372" fmla="*/ 6242092 h 6858000"/>
                  <a:gd name="connsiteX373" fmla="*/ 16528 w 4543952"/>
                  <a:gd name="connsiteY373" fmla="*/ 6171604 h 6858000"/>
                  <a:gd name="connsiteX374" fmla="*/ 2622 w 4543952"/>
                  <a:gd name="connsiteY374" fmla="*/ 6059396 h 6858000"/>
                  <a:gd name="connsiteX375" fmla="*/ 0 w 4543952"/>
                  <a:gd name="connsiteY375" fmla="*/ 6041768 h 6858000"/>
                  <a:gd name="connsiteX376" fmla="*/ 0 w 4543952"/>
                  <a:gd name="connsiteY376" fmla="*/ 6000936 h 6858000"/>
                  <a:gd name="connsiteX377" fmla="*/ 3670 w 4543952"/>
                  <a:gd name="connsiteY377" fmla="*/ 5957594 h 6858000"/>
                  <a:gd name="connsiteX378" fmla="*/ 0 w 4543952"/>
                  <a:gd name="connsiteY378" fmla="*/ 5912510 h 6858000"/>
                  <a:gd name="connsiteX379" fmla="*/ 0 w 4543952"/>
                  <a:gd name="connsiteY379" fmla="*/ 5886400 h 6858000"/>
                  <a:gd name="connsiteX380" fmla="*/ 1098 w 4543952"/>
                  <a:gd name="connsiteY380" fmla="*/ 5864317 h 6858000"/>
                  <a:gd name="connsiteX381" fmla="*/ 24720 w 4543952"/>
                  <a:gd name="connsiteY381" fmla="*/ 5790591 h 6858000"/>
                  <a:gd name="connsiteX382" fmla="*/ 26434 w 4543952"/>
                  <a:gd name="connsiteY382" fmla="*/ 5781829 h 6858000"/>
                  <a:gd name="connsiteX383" fmla="*/ 35771 w 4543952"/>
                  <a:gd name="connsiteY383" fmla="*/ 5733439 h 6858000"/>
                  <a:gd name="connsiteX384" fmla="*/ 38819 w 4543952"/>
                  <a:gd name="connsiteY384" fmla="*/ 5706958 h 6858000"/>
                  <a:gd name="connsiteX385" fmla="*/ 58250 w 4543952"/>
                  <a:gd name="connsiteY385" fmla="*/ 5606371 h 6858000"/>
                  <a:gd name="connsiteX386" fmla="*/ 67394 w 4543952"/>
                  <a:gd name="connsiteY386" fmla="*/ 5548459 h 6858000"/>
                  <a:gd name="connsiteX387" fmla="*/ 66060 w 4543952"/>
                  <a:gd name="connsiteY387" fmla="*/ 5501593 h 6858000"/>
                  <a:gd name="connsiteX388" fmla="*/ 64346 w 4543952"/>
                  <a:gd name="connsiteY388" fmla="*/ 5419294 h 6858000"/>
                  <a:gd name="connsiteX389" fmla="*/ 59964 w 4543952"/>
                  <a:gd name="connsiteY389" fmla="*/ 5393004 h 6858000"/>
                  <a:gd name="connsiteX390" fmla="*/ 72538 w 4543952"/>
                  <a:gd name="connsiteY390" fmla="*/ 5274128 h 6858000"/>
                  <a:gd name="connsiteX391" fmla="*/ 73490 w 4543952"/>
                  <a:gd name="connsiteY391" fmla="*/ 5206307 h 6858000"/>
                  <a:gd name="connsiteX392" fmla="*/ 89113 w 4543952"/>
                  <a:gd name="connsiteY392" fmla="*/ 5129915 h 6858000"/>
                  <a:gd name="connsiteX393" fmla="*/ 88351 w 4543952"/>
                  <a:gd name="connsiteY393" fmla="*/ 5107626 h 6858000"/>
                  <a:gd name="connsiteX394" fmla="*/ 87016 w 4543952"/>
                  <a:gd name="connsiteY394" fmla="*/ 5082669 h 6858000"/>
                  <a:gd name="connsiteX395" fmla="*/ 85872 w 4543952"/>
                  <a:gd name="connsiteY395" fmla="*/ 5006085 h 6858000"/>
                  <a:gd name="connsiteX396" fmla="*/ 80158 w 4543952"/>
                  <a:gd name="connsiteY396" fmla="*/ 4959601 h 6858000"/>
                  <a:gd name="connsiteX397" fmla="*/ 83586 w 4543952"/>
                  <a:gd name="connsiteY397" fmla="*/ 4871018 h 6858000"/>
                  <a:gd name="connsiteX398" fmla="*/ 78634 w 4543952"/>
                  <a:gd name="connsiteY398" fmla="*/ 4838249 h 6858000"/>
                  <a:gd name="connsiteX399" fmla="*/ 78062 w 4543952"/>
                  <a:gd name="connsiteY399" fmla="*/ 4755380 h 6858000"/>
                  <a:gd name="connsiteX400" fmla="*/ 80920 w 4543952"/>
                  <a:gd name="connsiteY400" fmla="*/ 4681082 h 6858000"/>
                  <a:gd name="connsiteX401" fmla="*/ 79396 w 4543952"/>
                  <a:gd name="connsiteY401" fmla="*/ 4609451 h 6858000"/>
                  <a:gd name="connsiteX402" fmla="*/ 73110 w 4543952"/>
                  <a:gd name="connsiteY402" fmla="*/ 4558206 h 6858000"/>
                  <a:gd name="connsiteX403" fmla="*/ 69300 w 4543952"/>
                  <a:gd name="connsiteY403" fmla="*/ 4502578 h 6858000"/>
                  <a:gd name="connsiteX404" fmla="*/ 46629 w 4543952"/>
                  <a:gd name="connsiteY404" fmla="*/ 4349221 h 6858000"/>
                  <a:gd name="connsiteX405" fmla="*/ 52153 w 4543952"/>
                  <a:gd name="connsiteY405" fmla="*/ 4320836 h 6858000"/>
                  <a:gd name="connsiteX406" fmla="*/ 57297 w 4543952"/>
                  <a:gd name="connsiteY406" fmla="*/ 4159666 h 6858000"/>
                  <a:gd name="connsiteX407" fmla="*/ 56915 w 4543952"/>
                  <a:gd name="connsiteY407" fmla="*/ 4124613 h 6858000"/>
                  <a:gd name="connsiteX408" fmla="*/ 79396 w 4543952"/>
                  <a:gd name="connsiteY408" fmla="*/ 4030502 h 6858000"/>
                  <a:gd name="connsiteX409" fmla="*/ 43771 w 4543952"/>
                  <a:gd name="connsiteY409" fmla="*/ 3885337 h 6858000"/>
                  <a:gd name="connsiteX410" fmla="*/ 426 w 4543952"/>
                  <a:gd name="connsiteY410" fmla="*/ 3786776 h 6858000"/>
                  <a:gd name="connsiteX411" fmla="*/ 0 w 4543952"/>
                  <a:gd name="connsiteY411" fmla="*/ 3773896 h 6858000"/>
                  <a:gd name="connsiteX412" fmla="*/ 0 w 4543952"/>
                  <a:gd name="connsiteY412" fmla="*/ 3393881 h 6858000"/>
                  <a:gd name="connsiteX413" fmla="*/ 11838 w 4543952"/>
                  <a:gd name="connsiteY413" fmla="*/ 3359515 h 6858000"/>
                  <a:gd name="connsiteX414" fmla="*/ 12910 w 4543952"/>
                  <a:gd name="connsiteY414" fmla="*/ 3318770 h 6858000"/>
                  <a:gd name="connsiteX415" fmla="*/ 6718 w 4543952"/>
                  <a:gd name="connsiteY415" fmla="*/ 3304078 h 6858000"/>
                  <a:gd name="connsiteX416" fmla="*/ 0 w 4543952"/>
                  <a:gd name="connsiteY416" fmla="*/ 3297656 h 6858000"/>
                  <a:gd name="connsiteX417" fmla="*/ 0 w 4543952"/>
                  <a:gd name="connsiteY417" fmla="*/ 3207866 h 6858000"/>
                  <a:gd name="connsiteX418" fmla="*/ 15553 w 4543952"/>
                  <a:gd name="connsiteY418" fmla="*/ 3186770 h 6858000"/>
                  <a:gd name="connsiteX419" fmla="*/ 36341 w 4543952"/>
                  <a:gd name="connsiteY419" fmla="*/ 3107499 h 6858000"/>
                  <a:gd name="connsiteX420" fmla="*/ 38057 w 4543952"/>
                  <a:gd name="connsiteY420" fmla="*/ 3042727 h 6858000"/>
                  <a:gd name="connsiteX421" fmla="*/ 54249 w 4543952"/>
                  <a:gd name="connsiteY421" fmla="*/ 2901942 h 6858000"/>
                  <a:gd name="connsiteX422" fmla="*/ 77300 w 4543952"/>
                  <a:gd name="connsiteY422" fmla="*/ 2809929 h 6858000"/>
                  <a:gd name="connsiteX423" fmla="*/ 103399 w 4543952"/>
                  <a:gd name="connsiteY423" fmla="*/ 2743825 h 6858000"/>
                  <a:gd name="connsiteX424" fmla="*/ 137500 w 4543952"/>
                  <a:gd name="connsiteY424" fmla="*/ 2649142 h 6858000"/>
                  <a:gd name="connsiteX425" fmla="*/ 155217 w 4543952"/>
                  <a:gd name="connsiteY425" fmla="*/ 2554078 h 6858000"/>
                  <a:gd name="connsiteX426" fmla="*/ 177507 w 4543952"/>
                  <a:gd name="connsiteY426" fmla="*/ 2485306 h 6858000"/>
                  <a:gd name="connsiteX427" fmla="*/ 192748 w 4543952"/>
                  <a:gd name="connsiteY427" fmla="*/ 2401291 h 6858000"/>
                  <a:gd name="connsiteX428" fmla="*/ 193318 w 4543952"/>
                  <a:gd name="connsiteY428" fmla="*/ 2330805 h 6858000"/>
                  <a:gd name="connsiteX429" fmla="*/ 190652 w 4543952"/>
                  <a:gd name="connsiteY429" fmla="*/ 2220311 h 6858000"/>
                  <a:gd name="connsiteX430" fmla="*/ 236753 w 4543952"/>
                  <a:gd name="connsiteY430" fmla="*/ 2085053 h 6858000"/>
                  <a:gd name="connsiteX431" fmla="*/ 247042 w 4543952"/>
                  <a:gd name="connsiteY431" fmla="*/ 2030377 h 6858000"/>
                  <a:gd name="connsiteX432" fmla="*/ 251804 w 4543952"/>
                  <a:gd name="connsiteY432" fmla="*/ 1978939 h 6858000"/>
                  <a:gd name="connsiteX433" fmla="*/ 282475 w 4543952"/>
                  <a:gd name="connsiteY433" fmla="*/ 1869779 h 6858000"/>
                  <a:gd name="connsiteX434" fmla="*/ 292573 w 4543952"/>
                  <a:gd name="connsiteY434" fmla="*/ 1825392 h 6858000"/>
                  <a:gd name="connsiteX435" fmla="*/ 292381 w 4543952"/>
                  <a:gd name="connsiteY435" fmla="*/ 1763286 h 6858000"/>
                  <a:gd name="connsiteX436" fmla="*/ 306480 w 4543952"/>
                  <a:gd name="connsiteY436" fmla="*/ 1650316 h 6858000"/>
                  <a:gd name="connsiteX437" fmla="*/ 347629 w 4543952"/>
                  <a:gd name="connsiteY437" fmla="*/ 1537536 h 6858000"/>
                  <a:gd name="connsiteX438" fmla="*/ 343629 w 4543952"/>
                  <a:gd name="connsiteY438" fmla="*/ 1489719 h 6858000"/>
                  <a:gd name="connsiteX439" fmla="*/ 344581 w 4543952"/>
                  <a:gd name="connsiteY439" fmla="*/ 1472574 h 6858000"/>
                  <a:gd name="connsiteX440" fmla="*/ 367252 w 4543952"/>
                  <a:gd name="connsiteY440" fmla="*/ 1318455 h 6858000"/>
                  <a:gd name="connsiteX441" fmla="*/ 369728 w 4543952"/>
                  <a:gd name="connsiteY441" fmla="*/ 1303023 h 6858000"/>
                  <a:gd name="connsiteX442" fmla="*/ 389921 w 4543952"/>
                  <a:gd name="connsiteY442" fmla="*/ 1230632 h 6858000"/>
                  <a:gd name="connsiteX443" fmla="*/ 402495 w 4543952"/>
                  <a:gd name="connsiteY443" fmla="*/ 1048124 h 6858000"/>
                  <a:gd name="connsiteX444" fmla="*/ 404019 w 4543952"/>
                  <a:gd name="connsiteY444" fmla="*/ 1036886 h 6858000"/>
                  <a:gd name="connsiteX445" fmla="*/ 393923 w 4543952"/>
                  <a:gd name="connsiteY445" fmla="*/ 975732 h 6858000"/>
                  <a:gd name="connsiteX446" fmla="*/ 379634 w 4543952"/>
                  <a:gd name="connsiteY446" fmla="*/ 945443 h 6858000"/>
                  <a:gd name="connsiteX447" fmla="*/ 364774 w 4543952"/>
                  <a:gd name="connsiteY447" fmla="*/ 898197 h 6858000"/>
                  <a:gd name="connsiteX448" fmla="*/ 359250 w 4543952"/>
                  <a:gd name="connsiteY448" fmla="*/ 850188 h 6858000"/>
                  <a:gd name="connsiteX449" fmla="*/ 381730 w 4543952"/>
                  <a:gd name="connsiteY449" fmla="*/ 769604 h 6858000"/>
                  <a:gd name="connsiteX450" fmla="*/ 384016 w 4543952"/>
                  <a:gd name="connsiteY450" fmla="*/ 740267 h 6858000"/>
                  <a:gd name="connsiteX451" fmla="*/ 394875 w 4543952"/>
                  <a:gd name="connsiteY451" fmla="*/ 674922 h 6858000"/>
                  <a:gd name="connsiteX452" fmla="*/ 394113 w 4543952"/>
                  <a:gd name="connsiteY452" fmla="*/ 617771 h 6858000"/>
                  <a:gd name="connsiteX453" fmla="*/ 376776 w 4543952"/>
                  <a:gd name="connsiteY453" fmla="*/ 571859 h 6858000"/>
                  <a:gd name="connsiteX454" fmla="*/ 373348 w 4543952"/>
                  <a:gd name="connsiteY454" fmla="*/ 505181 h 6858000"/>
                  <a:gd name="connsiteX455" fmla="*/ 385920 w 4543952"/>
                  <a:gd name="connsiteY455" fmla="*/ 462125 h 6858000"/>
                  <a:gd name="connsiteX456" fmla="*/ 387634 w 4543952"/>
                  <a:gd name="connsiteY456" fmla="*/ 453363 h 6858000"/>
                  <a:gd name="connsiteX457" fmla="*/ 388399 w 4543952"/>
                  <a:gd name="connsiteY457" fmla="*/ 340773 h 6858000"/>
                  <a:gd name="connsiteX458" fmla="*/ 350487 w 4543952"/>
                  <a:gd name="connsiteY458" fmla="*/ 200181 h 6858000"/>
                  <a:gd name="connsiteX459" fmla="*/ 342485 w 4543952"/>
                  <a:gd name="connsiteY459" fmla="*/ 176938 h 6858000"/>
                  <a:gd name="connsiteX460" fmla="*/ 328579 w 4543952"/>
                  <a:gd name="connsiteY460" fmla="*/ 63586 h 6858000"/>
                  <a:gd name="connsiteX461" fmla="*/ 314480 w 4543952"/>
                  <a:gd name="connsiteY461" fmla="*/ 2816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</a:cxnLst>
                <a:rect l="l" t="t" r="r" b="b"/>
                <a:pathLst>
                  <a:path w="4543952" h="6858000">
                    <a:moveTo>
                      <a:pt x="328959" y="6564619"/>
                    </a:moveTo>
                    <a:lnTo>
                      <a:pt x="306480" y="6588624"/>
                    </a:lnTo>
                    <a:cubicBezTo>
                      <a:pt x="298003" y="6597577"/>
                      <a:pt x="291954" y="6611341"/>
                      <a:pt x="289858" y="6625223"/>
                    </a:cubicBezTo>
                    <a:lnTo>
                      <a:pt x="289858" y="6625224"/>
                    </a:lnTo>
                    <a:lnTo>
                      <a:pt x="289870" y="6645551"/>
                    </a:lnTo>
                    <a:lnTo>
                      <a:pt x="296953" y="6662539"/>
                    </a:lnTo>
                    <a:lnTo>
                      <a:pt x="296953" y="6662541"/>
                    </a:lnTo>
                    <a:lnTo>
                      <a:pt x="296954" y="6662543"/>
                    </a:lnTo>
                    <a:lnTo>
                      <a:pt x="311551" y="6702975"/>
                    </a:lnTo>
                    <a:lnTo>
                      <a:pt x="297715" y="6742551"/>
                    </a:lnTo>
                    <a:lnTo>
                      <a:pt x="297714" y="6742554"/>
                    </a:lnTo>
                    <a:lnTo>
                      <a:pt x="283011" y="6776799"/>
                    </a:lnTo>
                    <a:lnTo>
                      <a:pt x="278238" y="6812061"/>
                    </a:lnTo>
                    <a:lnTo>
                      <a:pt x="278237" y="6812062"/>
                    </a:lnTo>
                    <a:lnTo>
                      <a:pt x="278237" y="6812063"/>
                    </a:lnTo>
                    <a:lnTo>
                      <a:pt x="278238" y="6812061"/>
                    </a:lnTo>
                    <a:lnTo>
                      <a:pt x="297714" y="6742554"/>
                    </a:lnTo>
                    <a:lnTo>
                      <a:pt x="297715" y="6742552"/>
                    </a:lnTo>
                    <a:cubicBezTo>
                      <a:pt x="306003" y="6729218"/>
                      <a:pt x="311147" y="6716168"/>
                      <a:pt x="311551" y="6702976"/>
                    </a:cubicBezTo>
                    <a:lnTo>
                      <a:pt x="311551" y="6702975"/>
                    </a:lnTo>
                    <a:lnTo>
                      <a:pt x="308405" y="6683026"/>
                    </a:lnTo>
                    <a:lnTo>
                      <a:pt x="296954" y="6662543"/>
                    </a:lnTo>
                    <a:lnTo>
                      <a:pt x="296953" y="6662540"/>
                    </a:lnTo>
                    <a:lnTo>
                      <a:pt x="296953" y="6662539"/>
                    </a:lnTo>
                    <a:lnTo>
                      <a:pt x="289858" y="6625224"/>
                    </a:lnTo>
                    <a:lnTo>
                      <a:pt x="306480" y="6588625"/>
                    </a:lnTo>
                    <a:cubicBezTo>
                      <a:pt x="312576" y="6582146"/>
                      <a:pt x="318672" y="6575478"/>
                      <a:pt x="328959" y="6564620"/>
                    </a:cubicBezTo>
                    <a:close/>
                    <a:moveTo>
                      <a:pt x="248638" y="6438980"/>
                    </a:moveTo>
                    <a:cubicBezTo>
                      <a:pt x="258140" y="6444076"/>
                      <a:pt x="265617" y="6451649"/>
                      <a:pt x="268569" y="6463840"/>
                    </a:cubicBezTo>
                    <a:lnTo>
                      <a:pt x="268572" y="6463848"/>
                    </a:lnTo>
                    <a:lnTo>
                      <a:pt x="279556" y="6508051"/>
                    </a:lnTo>
                    <a:lnTo>
                      <a:pt x="282367" y="6513011"/>
                    </a:lnTo>
                    <a:lnTo>
                      <a:pt x="284834" y="6521803"/>
                    </a:lnTo>
                    <a:lnTo>
                      <a:pt x="301172" y="6546194"/>
                    </a:lnTo>
                    <a:lnTo>
                      <a:pt x="301172" y="6546193"/>
                    </a:lnTo>
                    <a:lnTo>
                      <a:pt x="282367" y="6513011"/>
                    </a:lnTo>
                    <a:lnTo>
                      <a:pt x="268572" y="6463848"/>
                    </a:lnTo>
                    <a:lnTo>
                      <a:pt x="268569" y="6463839"/>
                    </a:lnTo>
                    <a:close/>
                    <a:moveTo>
                      <a:pt x="166047" y="6392242"/>
                    </a:moveTo>
                    <a:lnTo>
                      <a:pt x="173364" y="6407332"/>
                    </a:lnTo>
                    <a:lnTo>
                      <a:pt x="173364" y="6407331"/>
                    </a:lnTo>
                    <a:close/>
                    <a:moveTo>
                      <a:pt x="401733" y="4221390"/>
                    </a:moveTo>
                    <a:lnTo>
                      <a:pt x="396017" y="4253013"/>
                    </a:lnTo>
                    <a:cubicBezTo>
                      <a:pt x="383824" y="4277400"/>
                      <a:pt x="368204" y="4300069"/>
                      <a:pt x="356201" y="4324644"/>
                    </a:cubicBezTo>
                    <a:cubicBezTo>
                      <a:pt x="350487" y="4336456"/>
                      <a:pt x="347439" y="4350553"/>
                      <a:pt x="347247" y="4363889"/>
                    </a:cubicBezTo>
                    <a:lnTo>
                      <a:pt x="347247" y="4363890"/>
                    </a:lnTo>
                    <a:cubicBezTo>
                      <a:pt x="346295" y="4403325"/>
                      <a:pt x="346295" y="4442761"/>
                      <a:pt x="348009" y="4482004"/>
                    </a:cubicBezTo>
                    <a:cubicBezTo>
                      <a:pt x="350677" y="4546776"/>
                      <a:pt x="351249" y="4612500"/>
                      <a:pt x="408019" y="4659174"/>
                    </a:cubicBezTo>
                    <a:cubicBezTo>
                      <a:pt x="412591" y="4662986"/>
                      <a:pt x="415259" y="4671176"/>
                      <a:pt x="416021" y="4677655"/>
                    </a:cubicBezTo>
                    <a:cubicBezTo>
                      <a:pt x="419640" y="4707564"/>
                      <a:pt x="420022" y="4738235"/>
                      <a:pt x="425928" y="4767764"/>
                    </a:cubicBezTo>
                    <a:lnTo>
                      <a:pt x="427237" y="4800482"/>
                    </a:lnTo>
                    <a:lnTo>
                      <a:pt x="412401" y="4828915"/>
                    </a:lnTo>
                    <a:cubicBezTo>
                      <a:pt x="404115" y="4837702"/>
                      <a:pt x="397114" y="4847213"/>
                      <a:pt x="391971" y="4857316"/>
                    </a:cubicBezTo>
                    <a:lnTo>
                      <a:pt x="390221" y="4863342"/>
                    </a:lnTo>
                    <a:lnTo>
                      <a:pt x="387469" y="4867613"/>
                    </a:lnTo>
                    <a:lnTo>
                      <a:pt x="382691" y="4889274"/>
                    </a:lnTo>
                    <a:lnTo>
                      <a:pt x="382691" y="4889275"/>
                    </a:lnTo>
                    <a:cubicBezTo>
                      <a:pt x="382122" y="4896713"/>
                      <a:pt x="382634" y="4904357"/>
                      <a:pt x="384396" y="4912168"/>
                    </a:cubicBezTo>
                    <a:lnTo>
                      <a:pt x="385799" y="4933804"/>
                    </a:lnTo>
                    <a:lnTo>
                      <a:pt x="378247" y="4957452"/>
                    </a:lnTo>
                    <a:lnTo>
                      <a:pt x="360964" y="4987036"/>
                    </a:lnTo>
                    <a:cubicBezTo>
                      <a:pt x="349725" y="5003800"/>
                      <a:pt x="335627" y="5022851"/>
                      <a:pt x="334485" y="5041520"/>
                    </a:cubicBezTo>
                    <a:cubicBezTo>
                      <a:pt x="333557" y="5057380"/>
                      <a:pt x="327458" y="5072410"/>
                      <a:pt x="321371" y="5087422"/>
                    </a:cubicBezTo>
                    <a:lnTo>
                      <a:pt x="321364" y="5087449"/>
                    </a:lnTo>
                    <a:lnTo>
                      <a:pt x="315482" y="5102460"/>
                    </a:lnTo>
                    <a:lnTo>
                      <a:pt x="308338" y="5133219"/>
                    </a:lnTo>
                    <a:lnTo>
                      <a:pt x="308337" y="5133223"/>
                    </a:lnTo>
                    <a:lnTo>
                      <a:pt x="308337" y="5133224"/>
                    </a:lnTo>
                    <a:lnTo>
                      <a:pt x="315052" y="5166113"/>
                    </a:lnTo>
                    <a:lnTo>
                      <a:pt x="314362" y="5172089"/>
                    </a:lnTo>
                    <a:cubicBezTo>
                      <a:pt x="313481" y="5174399"/>
                      <a:pt x="312290" y="5176875"/>
                      <a:pt x="311814" y="5179066"/>
                    </a:cubicBezTo>
                    <a:lnTo>
                      <a:pt x="311814" y="5179067"/>
                    </a:lnTo>
                    <a:cubicBezTo>
                      <a:pt x="304574" y="5214121"/>
                      <a:pt x="311624" y="5247078"/>
                      <a:pt x="335437" y="5272796"/>
                    </a:cubicBezTo>
                    <a:lnTo>
                      <a:pt x="360397" y="5321350"/>
                    </a:lnTo>
                    <a:lnTo>
                      <a:pt x="364317" y="5355013"/>
                    </a:lnTo>
                    <a:lnTo>
                      <a:pt x="359440" y="5385383"/>
                    </a:lnTo>
                    <a:cubicBezTo>
                      <a:pt x="356201" y="5398720"/>
                      <a:pt x="353915" y="5412056"/>
                      <a:pt x="351249" y="5425581"/>
                    </a:cubicBezTo>
                    <a:cubicBezTo>
                      <a:pt x="347439" y="5443869"/>
                      <a:pt x="343437" y="5462350"/>
                      <a:pt x="339627" y="5480636"/>
                    </a:cubicBezTo>
                    <a:cubicBezTo>
                      <a:pt x="337722" y="5489496"/>
                      <a:pt x="335151" y="5498831"/>
                      <a:pt x="335103" y="5507666"/>
                    </a:cubicBezTo>
                    <a:lnTo>
                      <a:pt x="335103" y="5507667"/>
                    </a:lnTo>
                    <a:lnTo>
                      <a:pt x="337324" y="5520421"/>
                    </a:lnTo>
                    <a:lnTo>
                      <a:pt x="345722" y="5531691"/>
                    </a:lnTo>
                    <a:lnTo>
                      <a:pt x="345723" y="5531693"/>
                    </a:lnTo>
                    <a:lnTo>
                      <a:pt x="355869" y="5547577"/>
                    </a:lnTo>
                    <a:lnTo>
                      <a:pt x="346295" y="5562745"/>
                    </a:lnTo>
                    <a:cubicBezTo>
                      <a:pt x="303622" y="5600466"/>
                      <a:pt x="276951" y="5646188"/>
                      <a:pt x="275047" y="5704482"/>
                    </a:cubicBezTo>
                    <a:cubicBezTo>
                      <a:pt x="274665" y="5716484"/>
                      <a:pt x="271999" y="5728677"/>
                      <a:pt x="269141" y="5740487"/>
                    </a:cubicBezTo>
                    <a:cubicBezTo>
                      <a:pt x="267426" y="5747727"/>
                      <a:pt x="265520" y="5756492"/>
                      <a:pt x="260376" y="5760872"/>
                    </a:cubicBezTo>
                    <a:cubicBezTo>
                      <a:pt x="221133" y="5794973"/>
                      <a:pt x="193890" y="5837456"/>
                      <a:pt x="171981" y="5883750"/>
                    </a:cubicBezTo>
                    <a:lnTo>
                      <a:pt x="171979" y="5883755"/>
                    </a:lnTo>
                    <a:lnTo>
                      <a:pt x="160957" y="5909350"/>
                    </a:lnTo>
                    <a:lnTo>
                      <a:pt x="154076" y="5935945"/>
                    </a:lnTo>
                    <a:lnTo>
                      <a:pt x="154075" y="5935948"/>
                    </a:lnTo>
                    <a:lnTo>
                      <a:pt x="154075" y="5935949"/>
                    </a:lnTo>
                    <a:lnTo>
                      <a:pt x="154242" y="5964476"/>
                    </a:lnTo>
                    <a:lnTo>
                      <a:pt x="157695" y="5993289"/>
                    </a:lnTo>
                    <a:lnTo>
                      <a:pt x="157695" y="5993291"/>
                    </a:lnTo>
                    <a:cubicBezTo>
                      <a:pt x="158837" y="6004531"/>
                      <a:pt x="158647" y="6017485"/>
                      <a:pt x="164171" y="6026440"/>
                    </a:cubicBezTo>
                    <a:cubicBezTo>
                      <a:pt x="181508" y="6054825"/>
                      <a:pt x="200176" y="6082258"/>
                      <a:pt x="220371" y="6108738"/>
                    </a:cubicBezTo>
                    <a:lnTo>
                      <a:pt x="234064" y="6133314"/>
                    </a:lnTo>
                    <a:lnTo>
                      <a:pt x="218468" y="6155599"/>
                    </a:lnTo>
                    <a:lnTo>
                      <a:pt x="218465" y="6155601"/>
                    </a:lnTo>
                    <a:cubicBezTo>
                      <a:pt x="196176" y="6175796"/>
                      <a:pt x="184556" y="6200943"/>
                      <a:pt x="179794" y="6228755"/>
                    </a:cubicBezTo>
                    <a:cubicBezTo>
                      <a:pt x="172363" y="6272763"/>
                      <a:pt x="166077" y="6317150"/>
                      <a:pt x="162457" y="6361538"/>
                    </a:cubicBezTo>
                    <a:lnTo>
                      <a:pt x="162457" y="6361539"/>
                    </a:lnTo>
                    <a:lnTo>
                      <a:pt x="179794" y="6228756"/>
                    </a:lnTo>
                    <a:cubicBezTo>
                      <a:pt x="184556" y="6200944"/>
                      <a:pt x="196176" y="6175797"/>
                      <a:pt x="218465" y="6155602"/>
                    </a:cubicBezTo>
                    <a:lnTo>
                      <a:pt x="218468" y="6155599"/>
                    </a:lnTo>
                    <a:lnTo>
                      <a:pt x="230364" y="6143189"/>
                    </a:lnTo>
                    <a:lnTo>
                      <a:pt x="234064" y="6133314"/>
                    </a:lnTo>
                    <a:lnTo>
                      <a:pt x="234064" y="6133313"/>
                    </a:lnTo>
                    <a:cubicBezTo>
                      <a:pt x="233993" y="6126883"/>
                      <a:pt x="229039" y="6120073"/>
                      <a:pt x="220371" y="6108737"/>
                    </a:cubicBezTo>
                    <a:cubicBezTo>
                      <a:pt x="200176" y="6082257"/>
                      <a:pt x="181508" y="6054824"/>
                      <a:pt x="164171" y="6026439"/>
                    </a:cubicBezTo>
                    <a:cubicBezTo>
                      <a:pt x="158647" y="6017484"/>
                      <a:pt x="158837" y="6004530"/>
                      <a:pt x="157695" y="5993290"/>
                    </a:cubicBezTo>
                    <a:lnTo>
                      <a:pt x="157695" y="5993289"/>
                    </a:lnTo>
                    <a:lnTo>
                      <a:pt x="154075" y="5935949"/>
                    </a:lnTo>
                    <a:lnTo>
                      <a:pt x="154076" y="5935945"/>
                    </a:lnTo>
                    <a:lnTo>
                      <a:pt x="171979" y="5883755"/>
                    </a:lnTo>
                    <a:lnTo>
                      <a:pt x="171981" y="5883751"/>
                    </a:lnTo>
                    <a:cubicBezTo>
                      <a:pt x="193890" y="5837457"/>
                      <a:pt x="221133" y="5794974"/>
                      <a:pt x="260376" y="5760873"/>
                    </a:cubicBezTo>
                    <a:cubicBezTo>
                      <a:pt x="265520" y="5756493"/>
                      <a:pt x="267426" y="5747728"/>
                      <a:pt x="269141" y="5740488"/>
                    </a:cubicBezTo>
                    <a:cubicBezTo>
                      <a:pt x="271999" y="5728678"/>
                      <a:pt x="274665" y="5716485"/>
                      <a:pt x="275047" y="5704483"/>
                    </a:cubicBezTo>
                    <a:cubicBezTo>
                      <a:pt x="276951" y="5646189"/>
                      <a:pt x="303622" y="5600467"/>
                      <a:pt x="346295" y="5562746"/>
                    </a:cubicBezTo>
                    <a:cubicBezTo>
                      <a:pt x="352392" y="5557317"/>
                      <a:pt x="355774" y="5552507"/>
                      <a:pt x="355869" y="5547578"/>
                    </a:cubicBezTo>
                    <a:lnTo>
                      <a:pt x="355869" y="5547577"/>
                    </a:lnTo>
                    <a:cubicBezTo>
                      <a:pt x="355964" y="5542648"/>
                      <a:pt x="352773" y="5537599"/>
                      <a:pt x="345723" y="5531692"/>
                    </a:cubicBezTo>
                    <a:lnTo>
                      <a:pt x="345722" y="5531691"/>
                    </a:lnTo>
                    <a:lnTo>
                      <a:pt x="335103" y="5507667"/>
                    </a:lnTo>
                    <a:lnTo>
                      <a:pt x="339627" y="5480637"/>
                    </a:lnTo>
                    <a:cubicBezTo>
                      <a:pt x="343437" y="5462351"/>
                      <a:pt x="347439" y="5443870"/>
                      <a:pt x="351249" y="5425582"/>
                    </a:cubicBezTo>
                    <a:cubicBezTo>
                      <a:pt x="353915" y="5412057"/>
                      <a:pt x="356201" y="5398721"/>
                      <a:pt x="359440" y="5385384"/>
                    </a:cubicBezTo>
                    <a:cubicBezTo>
                      <a:pt x="361965" y="5375002"/>
                      <a:pt x="363668" y="5364882"/>
                      <a:pt x="364317" y="5355014"/>
                    </a:cubicBezTo>
                    <a:lnTo>
                      <a:pt x="364317" y="5355013"/>
                    </a:lnTo>
                    <a:lnTo>
                      <a:pt x="362870" y="5326162"/>
                    </a:lnTo>
                    <a:lnTo>
                      <a:pt x="360397" y="5321350"/>
                    </a:lnTo>
                    <a:lnTo>
                      <a:pt x="359341" y="5312287"/>
                    </a:lnTo>
                    <a:cubicBezTo>
                      <a:pt x="354789" y="5298594"/>
                      <a:pt x="347082" y="5285440"/>
                      <a:pt x="335437" y="5272795"/>
                    </a:cubicBezTo>
                    <a:cubicBezTo>
                      <a:pt x="323531" y="5259936"/>
                      <a:pt x="315815" y="5245268"/>
                      <a:pt x="311981" y="5229432"/>
                    </a:cubicBezTo>
                    <a:lnTo>
                      <a:pt x="311814" y="5179067"/>
                    </a:lnTo>
                    <a:lnTo>
                      <a:pt x="314362" y="5172090"/>
                    </a:lnTo>
                    <a:cubicBezTo>
                      <a:pt x="315243" y="5169780"/>
                      <a:pt x="315814" y="5167637"/>
                      <a:pt x="315052" y="5166113"/>
                    </a:cubicBezTo>
                    <a:lnTo>
                      <a:pt x="315052" y="5166112"/>
                    </a:lnTo>
                    <a:lnTo>
                      <a:pt x="308337" y="5133224"/>
                    </a:lnTo>
                    <a:lnTo>
                      <a:pt x="308338" y="5133219"/>
                    </a:lnTo>
                    <a:lnTo>
                      <a:pt x="321364" y="5087449"/>
                    </a:lnTo>
                    <a:lnTo>
                      <a:pt x="327270" y="5072375"/>
                    </a:lnTo>
                    <a:cubicBezTo>
                      <a:pt x="330949" y="5062299"/>
                      <a:pt x="333866" y="5052095"/>
                      <a:pt x="334485" y="5041521"/>
                    </a:cubicBezTo>
                    <a:cubicBezTo>
                      <a:pt x="335627" y="5022852"/>
                      <a:pt x="349725" y="5003801"/>
                      <a:pt x="360964" y="4987037"/>
                    </a:cubicBezTo>
                    <a:cubicBezTo>
                      <a:pt x="366751" y="4978392"/>
                      <a:pt x="372458" y="4970096"/>
                      <a:pt x="376969" y="4961455"/>
                    </a:cubicBezTo>
                    <a:lnTo>
                      <a:pt x="378247" y="4957452"/>
                    </a:lnTo>
                    <a:lnTo>
                      <a:pt x="381039" y="4952672"/>
                    </a:lnTo>
                    <a:lnTo>
                      <a:pt x="385799" y="4933804"/>
                    </a:lnTo>
                    <a:cubicBezTo>
                      <a:pt x="386468" y="4927121"/>
                      <a:pt x="386111" y="4919978"/>
                      <a:pt x="384396" y="4912167"/>
                    </a:cubicBezTo>
                    <a:lnTo>
                      <a:pt x="382691" y="4889274"/>
                    </a:lnTo>
                    <a:lnTo>
                      <a:pt x="390221" y="4863342"/>
                    </a:lnTo>
                    <a:lnTo>
                      <a:pt x="412401" y="4828916"/>
                    </a:lnTo>
                    <a:cubicBezTo>
                      <a:pt x="420784" y="4819963"/>
                      <a:pt x="425356" y="4810580"/>
                      <a:pt x="427237" y="4800483"/>
                    </a:cubicBezTo>
                    <a:lnTo>
                      <a:pt x="427237" y="4800482"/>
                    </a:lnTo>
                    <a:cubicBezTo>
                      <a:pt x="429119" y="4790385"/>
                      <a:pt x="428309" y="4779574"/>
                      <a:pt x="425928" y="4767763"/>
                    </a:cubicBezTo>
                    <a:cubicBezTo>
                      <a:pt x="420022" y="4738234"/>
                      <a:pt x="419640" y="4707563"/>
                      <a:pt x="416021" y="4677654"/>
                    </a:cubicBezTo>
                    <a:cubicBezTo>
                      <a:pt x="415259" y="4671175"/>
                      <a:pt x="412591" y="4662985"/>
                      <a:pt x="408019" y="4659173"/>
                    </a:cubicBezTo>
                    <a:cubicBezTo>
                      <a:pt x="351249" y="4612499"/>
                      <a:pt x="350677" y="4546775"/>
                      <a:pt x="348009" y="4482003"/>
                    </a:cubicBezTo>
                    <a:lnTo>
                      <a:pt x="347247" y="4363890"/>
                    </a:lnTo>
                    <a:lnTo>
                      <a:pt x="356201" y="4324645"/>
                    </a:lnTo>
                    <a:cubicBezTo>
                      <a:pt x="368204" y="4300070"/>
                      <a:pt x="383824" y="4277401"/>
                      <a:pt x="396017" y="4253014"/>
                    </a:cubicBezTo>
                    <a:cubicBezTo>
                      <a:pt x="400781" y="4243872"/>
                      <a:pt x="400971" y="4232060"/>
                      <a:pt x="401733" y="4221391"/>
                    </a:cubicBezTo>
                    <a:close/>
                    <a:moveTo>
                      <a:pt x="332842" y="2836171"/>
                    </a:moveTo>
                    <a:lnTo>
                      <a:pt x="332842" y="2836172"/>
                    </a:lnTo>
                    <a:cubicBezTo>
                      <a:pt x="336914" y="2839982"/>
                      <a:pt x="340200" y="2844316"/>
                      <a:pt x="341533" y="2848793"/>
                    </a:cubicBezTo>
                    <a:lnTo>
                      <a:pt x="358166" y="2903544"/>
                    </a:lnTo>
                    <a:lnTo>
                      <a:pt x="366072" y="2947858"/>
                    </a:lnTo>
                    <a:lnTo>
                      <a:pt x="366072" y="2947862"/>
                    </a:lnTo>
                    <a:lnTo>
                      <a:pt x="362488" y="2982147"/>
                    </a:lnTo>
                    <a:cubicBezTo>
                      <a:pt x="354392" y="3014152"/>
                      <a:pt x="350582" y="3045776"/>
                      <a:pt x="350796" y="3077400"/>
                    </a:cubicBezTo>
                    <a:lnTo>
                      <a:pt x="350796" y="3077401"/>
                    </a:lnTo>
                    <a:cubicBezTo>
                      <a:pt x="351010" y="3109025"/>
                      <a:pt x="355249" y="3140649"/>
                      <a:pt x="363250" y="3172654"/>
                    </a:cubicBezTo>
                    <a:cubicBezTo>
                      <a:pt x="389159" y="3276480"/>
                      <a:pt x="416591" y="3380305"/>
                      <a:pt x="410877" y="3489467"/>
                    </a:cubicBezTo>
                    <a:cubicBezTo>
                      <a:pt x="409925" y="3507563"/>
                      <a:pt x="421546" y="3529090"/>
                      <a:pt x="432976" y="3544713"/>
                    </a:cubicBezTo>
                    <a:cubicBezTo>
                      <a:pt x="438406" y="3552190"/>
                      <a:pt x="442585" y="3557715"/>
                      <a:pt x="445520" y="3562320"/>
                    </a:cubicBezTo>
                    <a:lnTo>
                      <a:pt x="450598" y="3574407"/>
                    </a:lnTo>
                    <a:lnTo>
                      <a:pt x="448246" y="3587173"/>
                    </a:lnTo>
                    <a:cubicBezTo>
                      <a:pt x="446228" y="3592231"/>
                      <a:pt x="442978" y="3598434"/>
                      <a:pt x="438500" y="3606816"/>
                    </a:cubicBezTo>
                    <a:cubicBezTo>
                      <a:pt x="434118" y="3614818"/>
                      <a:pt x="431452" y="3624724"/>
                      <a:pt x="424974" y="3630631"/>
                    </a:cubicBezTo>
                    <a:cubicBezTo>
                      <a:pt x="408496" y="3645681"/>
                      <a:pt x="402257" y="3662493"/>
                      <a:pt x="400733" y="3680162"/>
                    </a:cubicBezTo>
                    <a:lnTo>
                      <a:pt x="400733" y="3680163"/>
                    </a:lnTo>
                    <a:lnTo>
                      <a:pt x="404781" y="3734837"/>
                    </a:lnTo>
                    <a:lnTo>
                      <a:pt x="404399" y="3754651"/>
                    </a:lnTo>
                    <a:cubicBezTo>
                      <a:pt x="398399" y="3767129"/>
                      <a:pt x="396447" y="3778654"/>
                      <a:pt x="398042" y="3789775"/>
                    </a:cubicBezTo>
                    <a:lnTo>
                      <a:pt x="398042" y="3789776"/>
                    </a:lnTo>
                    <a:cubicBezTo>
                      <a:pt x="399638" y="3800896"/>
                      <a:pt x="404781" y="3811613"/>
                      <a:pt x="412973" y="3822472"/>
                    </a:cubicBezTo>
                    <a:lnTo>
                      <a:pt x="427308" y="3852619"/>
                    </a:lnTo>
                    <a:lnTo>
                      <a:pt x="417926" y="3885336"/>
                    </a:lnTo>
                    <a:lnTo>
                      <a:pt x="417925" y="3885337"/>
                    </a:lnTo>
                    <a:cubicBezTo>
                      <a:pt x="398494" y="3910103"/>
                      <a:pt x="388302" y="3935726"/>
                      <a:pt x="386040" y="3962158"/>
                    </a:cubicBezTo>
                    <a:lnTo>
                      <a:pt x="386040" y="3962159"/>
                    </a:lnTo>
                    <a:lnTo>
                      <a:pt x="388431" y="4002409"/>
                    </a:lnTo>
                    <a:lnTo>
                      <a:pt x="401733" y="4043837"/>
                    </a:lnTo>
                    <a:lnTo>
                      <a:pt x="401733" y="4043839"/>
                    </a:lnTo>
                    <a:lnTo>
                      <a:pt x="416855" y="4103825"/>
                    </a:lnTo>
                    <a:lnTo>
                      <a:pt x="405544" y="4165381"/>
                    </a:lnTo>
                    <a:lnTo>
                      <a:pt x="405543" y="4165382"/>
                    </a:lnTo>
                    <a:cubicBezTo>
                      <a:pt x="402114" y="4173479"/>
                      <a:pt x="401543" y="4182766"/>
                      <a:pt x="401638" y="4192386"/>
                    </a:cubicBezTo>
                    <a:lnTo>
                      <a:pt x="401638" y="4192387"/>
                    </a:lnTo>
                    <a:lnTo>
                      <a:pt x="405543" y="4165383"/>
                    </a:lnTo>
                    <a:lnTo>
                      <a:pt x="405544" y="4165381"/>
                    </a:lnTo>
                    <a:lnTo>
                      <a:pt x="414887" y="4134255"/>
                    </a:lnTo>
                    <a:lnTo>
                      <a:pt x="416855" y="4103825"/>
                    </a:lnTo>
                    <a:lnTo>
                      <a:pt x="416855" y="4103824"/>
                    </a:lnTo>
                    <a:cubicBezTo>
                      <a:pt x="415879" y="4083701"/>
                      <a:pt x="410497" y="4063841"/>
                      <a:pt x="401733" y="4043838"/>
                    </a:cubicBezTo>
                    <a:lnTo>
                      <a:pt x="401733" y="4043837"/>
                    </a:lnTo>
                    <a:lnTo>
                      <a:pt x="386040" y="3962159"/>
                    </a:lnTo>
                    <a:lnTo>
                      <a:pt x="395544" y="3923124"/>
                    </a:lnTo>
                    <a:cubicBezTo>
                      <a:pt x="400804" y="3910318"/>
                      <a:pt x="408210" y="3897721"/>
                      <a:pt x="417925" y="3885338"/>
                    </a:cubicBezTo>
                    <a:lnTo>
                      <a:pt x="417926" y="3885336"/>
                    </a:lnTo>
                    <a:lnTo>
                      <a:pt x="426528" y="3868763"/>
                    </a:lnTo>
                    <a:lnTo>
                      <a:pt x="427308" y="3852619"/>
                    </a:lnTo>
                    <a:lnTo>
                      <a:pt x="427308" y="3852618"/>
                    </a:lnTo>
                    <a:cubicBezTo>
                      <a:pt x="425642" y="3842045"/>
                      <a:pt x="420022" y="3831901"/>
                      <a:pt x="412973" y="3822471"/>
                    </a:cubicBezTo>
                    <a:lnTo>
                      <a:pt x="398042" y="3789775"/>
                    </a:lnTo>
                    <a:lnTo>
                      <a:pt x="404399" y="3754652"/>
                    </a:lnTo>
                    <a:cubicBezTo>
                      <a:pt x="407067" y="3749125"/>
                      <a:pt x="405733" y="3741315"/>
                      <a:pt x="404781" y="3734837"/>
                    </a:cubicBezTo>
                    <a:lnTo>
                      <a:pt x="404781" y="3734836"/>
                    </a:lnTo>
                    <a:lnTo>
                      <a:pt x="400733" y="3680163"/>
                    </a:lnTo>
                    <a:lnTo>
                      <a:pt x="407246" y="3654415"/>
                    </a:lnTo>
                    <a:cubicBezTo>
                      <a:pt x="411056" y="3646122"/>
                      <a:pt x="416735" y="3638157"/>
                      <a:pt x="424974" y="3630632"/>
                    </a:cubicBezTo>
                    <a:cubicBezTo>
                      <a:pt x="431452" y="3624725"/>
                      <a:pt x="434118" y="3614819"/>
                      <a:pt x="438500" y="3606817"/>
                    </a:cubicBezTo>
                    <a:cubicBezTo>
                      <a:pt x="447455" y="3590053"/>
                      <a:pt x="451503" y="3582004"/>
                      <a:pt x="450598" y="3574408"/>
                    </a:cubicBezTo>
                    <a:lnTo>
                      <a:pt x="450598" y="3574407"/>
                    </a:lnTo>
                    <a:cubicBezTo>
                      <a:pt x="449693" y="3566810"/>
                      <a:pt x="443835" y="3559667"/>
                      <a:pt x="432976" y="3544712"/>
                    </a:cubicBezTo>
                    <a:cubicBezTo>
                      <a:pt x="421546" y="3529089"/>
                      <a:pt x="409925" y="3507562"/>
                      <a:pt x="410877" y="3489466"/>
                    </a:cubicBezTo>
                    <a:cubicBezTo>
                      <a:pt x="416591" y="3380304"/>
                      <a:pt x="389159" y="3276479"/>
                      <a:pt x="363250" y="3172653"/>
                    </a:cubicBezTo>
                    <a:lnTo>
                      <a:pt x="350796" y="3077401"/>
                    </a:lnTo>
                    <a:lnTo>
                      <a:pt x="362488" y="2982148"/>
                    </a:lnTo>
                    <a:cubicBezTo>
                      <a:pt x="365441" y="2970575"/>
                      <a:pt x="366442" y="2959156"/>
                      <a:pt x="366072" y="2947862"/>
                    </a:cubicBezTo>
                    <a:lnTo>
                      <a:pt x="366072" y="2947861"/>
                    </a:lnTo>
                    <a:lnTo>
                      <a:pt x="366072" y="2947858"/>
                    </a:lnTo>
                    <a:lnTo>
                      <a:pt x="361441" y="2914327"/>
                    </a:lnTo>
                    <a:lnTo>
                      <a:pt x="358166" y="2903544"/>
                    </a:lnTo>
                    <a:lnTo>
                      <a:pt x="357138" y="2897784"/>
                    </a:lnTo>
                    <a:cubicBezTo>
                      <a:pt x="352392" y="2881306"/>
                      <a:pt x="346534" y="2865009"/>
                      <a:pt x="341533" y="2848792"/>
                    </a:cubicBezTo>
                    <a:close/>
                    <a:moveTo>
                      <a:pt x="296001" y="2745351"/>
                    </a:moveTo>
                    <a:lnTo>
                      <a:pt x="289670" y="2770757"/>
                    </a:lnTo>
                    <a:lnTo>
                      <a:pt x="290080" y="2778005"/>
                    </a:lnTo>
                    <a:lnTo>
                      <a:pt x="289301" y="2782304"/>
                    </a:lnTo>
                    <a:lnTo>
                      <a:pt x="290501" y="2785439"/>
                    </a:lnTo>
                    <a:lnTo>
                      <a:pt x="290929" y="2793022"/>
                    </a:lnTo>
                    <a:lnTo>
                      <a:pt x="300579" y="2811779"/>
                    </a:lnTo>
                    <a:lnTo>
                      <a:pt x="300582" y="2811786"/>
                    </a:lnTo>
                    <a:lnTo>
                      <a:pt x="300583" y="2811786"/>
                    </a:lnTo>
                    <a:lnTo>
                      <a:pt x="300579" y="2811779"/>
                    </a:lnTo>
                    <a:lnTo>
                      <a:pt x="290501" y="2785439"/>
                    </a:lnTo>
                    <a:lnTo>
                      <a:pt x="290080" y="2778005"/>
                    </a:lnTo>
                    <a:close/>
                    <a:moveTo>
                      <a:pt x="817328" y="1508457"/>
                    </a:moveTo>
                    <a:lnTo>
                      <a:pt x="845421" y="1596212"/>
                    </a:lnTo>
                    <a:cubicBezTo>
                      <a:pt x="847898" y="1604977"/>
                      <a:pt x="846373" y="1615835"/>
                      <a:pt x="843517" y="1624979"/>
                    </a:cubicBezTo>
                    <a:cubicBezTo>
                      <a:pt x="833801" y="1656222"/>
                      <a:pt x="809415" y="1676035"/>
                      <a:pt x="786935" y="1697752"/>
                    </a:cubicBezTo>
                    <a:cubicBezTo>
                      <a:pt x="777029" y="1707278"/>
                      <a:pt x="769981" y="1720422"/>
                      <a:pt x="764267" y="1733187"/>
                    </a:cubicBezTo>
                    <a:cubicBezTo>
                      <a:pt x="749595" y="1766334"/>
                      <a:pt x="736452" y="1800245"/>
                      <a:pt x="722546" y="1833774"/>
                    </a:cubicBezTo>
                    <a:cubicBezTo>
                      <a:pt x="721212" y="1837012"/>
                      <a:pt x="717783" y="1839678"/>
                      <a:pt x="714925" y="1842157"/>
                    </a:cubicBezTo>
                    <a:cubicBezTo>
                      <a:pt x="684824" y="1866921"/>
                      <a:pt x="654535" y="1891496"/>
                      <a:pt x="624434" y="1916453"/>
                    </a:cubicBezTo>
                    <a:cubicBezTo>
                      <a:pt x="618720" y="1921215"/>
                      <a:pt x="614528" y="1928075"/>
                      <a:pt x="609004" y="1933218"/>
                    </a:cubicBezTo>
                    <a:cubicBezTo>
                      <a:pt x="601384" y="1940458"/>
                      <a:pt x="594143" y="1949602"/>
                      <a:pt x="584999" y="1953412"/>
                    </a:cubicBezTo>
                    <a:cubicBezTo>
                      <a:pt x="556234" y="1965223"/>
                      <a:pt x="543850" y="1987893"/>
                      <a:pt x="538516" y="2016468"/>
                    </a:cubicBezTo>
                    <a:cubicBezTo>
                      <a:pt x="533563" y="2042569"/>
                      <a:pt x="529371" y="2068668"/>
                      <a:pt x="523657" y="2094577"/>
                    </a:cubicBezTo>
                    <a:cubicBezTo>
                      <a:pt x="516799" y="2126200"/>
                      <a:pt x="509369" y="2157635"/>
                      <a:pt x="500986" y="2188878"/>
                    </a:cubicBezTo>
                    <a:cubicBezTo>
                      <a:pt x="497366" y="2202403"/>
                      <a:pt x="493176" y="2216691"/>
                      <a:pt x="485746" y="2228313"/>
                    </a:cubicBezTo>
                    <a:cubicBezTo>
                      <a:pt x="465171" y="2260889"/>
                      <a:pt x="451265" y="2295752"/>
                      <a:pt x="456789" y="2334043"/>
                    </a:cubicBezTo>
                    <a:cubicBezTo>
                      <a:pt x="461171" y="2364714"/>
                      <a:pt x="449931" y="2390433"/>
                      <a:pt x="432404" y="2409484"/>
                    </a:cubicBezTo>
                    <a:cubicBezTo>
                      <a:pt x="424451" y="2418153"/>
                      <a:pt x="418938" y="2426976"/>
                      <a:pt x="415303" y="2435912"/>
                    </a:cubicBezTo>
                    <a:lnTo>
                      <a:pt x="415303" y="2435912"/>
                    </a:lnTo>
                    <a:lnTo>
                      <a:pt x="415303" y="2435912"/>
                    </a:lnTo>
                    <a:lnTo>
                      <a:pt x="414227" y="2440915"/>
                    </a:lnTo>
                    <a:lnTo>
                      <a:pt x="409472" y="2463016"/>
                    </a:lnTo>
                    <a:lnTo>
                      <a:pt x="409472" y="2463017"/>
                    </a:lnTo>
                    <a:lnTo>
                      <a:pt x="411535" y="2490550"/>
                    </a:lnTo>
                    <a:lnTo>
                      <a:pt x="418115" y="2518261"/>
                    </a:lnTo>
                    <a:lnTo>
                      <a:pt x="418115" y="2518264"/>
                    </a:lnTo>
                    <a:lnTo>
                      <a:pt x="421759" y="2545006"/>
                    </a:lnTo>
                    <a:lnTo>
                      <a:pt x="417545" y="2571033"/>
                    </a:lnTo>
                    <a:cubicBezTo>
                      <a:pt x="405543" y="2612944"/>
                      <a:pt x="372966" y="2640949"/>
                      <a:pt x="344391" y="2668000"/>
                    </a:cubicBezTo>
                    <a:cubicBezTo>
                      <a:pt x="320006" y="2691053"/>
                      <a:pt x="306290" y="2716962"/>
                      <a:pt x="296001" y="2745347"/>
                    </a:cubicBezTo>
                    <a:lnTo>
                      <a:pt x="296001" y="2745348"/>
                    </a:lnTo>
                    <a:cubicBezTo>
                      <a:pt x="306290" y="2716963"/>
                      <a:pt x="320006" y="2691054"/>
                      <a:pt x="344391" y="2668001"/>
                    </a:cubicBezTo>
                    <a:cubicBezTo>
                      <a:pt x="372966" y="2640950"/>
                      <a:pt x="405543" y="2612945"/>
                      <a:pt x="417545" y="2571034"/>
                    </a:cubicBezTo>
                    <a:cubicBezTo>
                      <a:pt x="420117" y="2561985"/>
                      <a:pt x="421593" y="2553555"/>
                      <a:pt x="421760" y="2545006"/>
                    </a:cubicBezTo>
                    <a:lnTo>
                      <a:pt x="421759" y="2545006"/>
                    </a:lnTo>
                    <a:lnTo>
                      <a:pt x="421760" y="2545005"/>
                    </a:lnTo>
                    <a:cubicBezTo>
                      <a:pt x="421926" y="2536456"/>
                      <a:pt x="420783" y="2527789"/>
                      <a:pt x="418115" y="2518263"/>
                    </a:cubicBezTo>
                    <a:lnTo>
                      <a:pt x="418115" y="2518261"/>
                    </a:lnTo>
                    <a:lnTo>
                      <a:pt x="409472" y="2463017"/>
                    </a:lnTo>
                    <a:lnTo>
                      <a:pt x="414227" y="2440915"/>
                    </a:lnTo>
                    <a:lnTo>
                      <a:pt x="415303" y="2435912"/>
                    </a:lnTo>
                    <a:lnTo>
                      <a:pt x="432404" y="2409485"/>
                    </a:lnTo>
                    <a:cubicBezTo>
                      <a:pt x="449931" y="2390434"/>
                      <a:pt x="461171" y="2364715"/>
                      <a:pt x="456789" y="2334044"/>
                    </a:cubicBezTo>
                    <a:cubicBezTo>
                      <a:pt x="451265" y="2295753"/>
                      <a:pt x="465171" y="2260890"/>
                      <a:pt x="485746" y="2228314"/>
                    </a:cubicBezTo>
                    <a:cubicBezTo>
                      <a:pt x="493176" y="2216692"/>
                      <a:pt x="497366" y="2202404"/>
                      <a:pt x="500986" y="2188879"/>
                    </a:cubicBezTo>
                    <a:cubicBezTo>
                      <a:pt x="509369" y="2157636"/>
                      <a:pt x="516799" y="2126201"/>
                      <a:pt x="523657" y="2094578"/>
                    </a:cubicBezTo>
                    <a:cubicBezTo>
                      <a:pt x="529371" y="2068669"/>
                      <a:pt x="533563" y="2042570"/>
                      <a:pt x="538516" y="2016469"/>
                    </a:cubicBezTo>
                    <a:cubicBezTo>
                      <a:pt x="543850" y="1987894"/>
                      <a:pt x="556234" y="1965224"/>
                      <a:pt x="584999" y="1953413"/>
                    </a:cubicBezTo>
                    <a:cubicBezTo>
                      <a:pt x="594143" y="1949603"/>
                      <a:pt x="601384" y="1940459"/>
                      <a:pt x="609004" y="1933219"/>
                    </a:cubicBezTo>
                    <a:cubicBezTo>
                      <a:pt x="614528" y="1928076"/>
                      <a:pt x="618720" y="1921216"/>
                      <a:pt x="624434" y="1916454"/>
                    </a:cubicBezTo>
                    <a:cubicBezTo>
                      <a:pt x="654535" y="1891497"/>
                      <a:pt x="684824" y="1866922"/>
                      <a:pt x="714925" y="1842158"/>
                    </a:cubicBezTo>
                    <a:cubicBezTo>
                      <a:pt x="717783" y="1839679"/>
                      <a:pt x="721212" y="1837013"/>
                      <a:pt x="722546" y="1833775"/>
                    </a:cubicBezTo>
                    <a:cubicBezTo>
                      <a:pt x="736452" y="1800246"/>
                      <a:pt x="749596" y="1766335"/>
                      <a:pt x="764267" y="1733188"/>
                    </a:cubicBezTo>
                    <a:cubicBezTo>
                      <a:pt x="769981" y="1720423"/>
                      <a:pt x="777029" y="1707279"/>
                      <a:pt x="786936" y="1697753"/>
                    </a:cubicBezTo>
                    <a:cubicBezTo>
                      <a:pt x="809416" y="1676036"/>
                      <a:pt x="833801" y="1656223"/>
                      <a:pt x="843517" y="1624980"/>
                    </a:cubicBezTo>
                    <a:cubicBezTo>
                      <a:pt x="846374" y="1615836"/>
                      <a:pt x="847899" y="1604978"/>
                      <a:pt x="845422" y="1596213"/>
                    </a:cubicBezTo>
                    <a:close/>
                    <a:moveTo>
                      <a:pt x="798723" y="1459072"/>
                    </a:moveTo>
                    <a:lnTo>
                      <a:pt x="807941" y="1481571"/>
                    </a:lnTo>
                    <a:lnTo>
                      <a:pt x="798724" y="1459073"/>
                    </a:lnTo>
                    <a:close/>
                    <a:moveTo>
                      <a:pt x="779530" y="1268757"/>
                    </a:moveTo>
                    <a:lnTo>
                      <a:pt x="774363" y="1286068"/>
                    </a:lnTo>
                    <a:cubicBezTo>
                      <a:pt x="759789" y="1306929"/>
                      <a:pt x="753550" y="1328551"/>
                      <a:pt x="752025" y="1350626"/>
                    </a:cubicBezTo>
                    <a:lnTo>
                      <a:pt x="757620" y="1413839"/>
                    </a:lnTo>
                    <a:lnTo>
                      <a:pt x="752026" y="1350627"/>
                    </a:lnTo>
                    <a:cubicBezTo>
                      <a:pt x="753550" y="1328552"/>
                      <a:pt x="759790" y="1306929"/>
                      <a:pt x="774363" y="1286069"/>
                    </a:cubicBezTo>
                    <a:cubicBezTo>
                      <a:pt x="777506" y="1281688"/>
                      <a:pt x="779078" y="1275401"/>
                      <a:pt x="779530" y="1268757"/>
                    </a:cubicBezTo>
                    <a:close/>
                    <a:moveTo>
                      <a:pt x="837801" y="773034"/>
                    </a:moveTo>
                    <a:lnTo>
                      <a:pt x="829801" y="854378"/>
                    </a:lnTo>
                    <a:cubicBezTo>
                      <a:pt x="827515" y="878955"/>
                      <a:pt x="826753" y="903721"/>
                      <a:pt x="798747" y="915342"/>
                    </a:cubicBezTo>
                    <a:cubicBezTo>
                      <a:pt x="794365" y="917058"/>
                      <a:pt x="791127" y="922772"/>
                      <a:pt x="788269" y="927154"/>
                    </a:cubicBezTo>
                    <a:cubicBezTo>
                      <a:pt x="744261" y="994784"/>
                      <a:pt x="745405" y="1030979"/>
                      <a:pt x="791889" y="1097086"/>
                    </a:cubicBezTo>
                    <a:cubicBezTo>
                      <a:pt x="796651" y="1103944"/>
                      <a:pt x="800081" y="1118612"/>
                      <a:pt x="796271" y="1123184"/>
                    </a:cubicBezTo>
                    <a:cubicBezTo>
                      <a:pt x="780459" y="1142616"/>
                      <a:pt x="773411" y="1162953"/>
                      <a:pt x="771553" y="1184028"/>
                    </a:cubicBezTo>
                    <a:cubicBezTo>
                      <a:pt x="773411" y="1162953"/>
                      <a:pt x="780460" y="1142617"/>
                      <a:pt x="796272" y="1123185"/>
                    </a:cubicBezTo>
                    <a:cubicBezTo>
                      <a:pt x="800082" y="1118613"/>
                      <a:pt x="796652" y="1103945"/>
                      <a:pt x="791890" y="1097087"/>
                    </a:cubicBezTo>
                    <a:cubicBezTo>
                      <a:pt x="745406" y="1030980"/>
                      <a:pt x="744262" y="994785"/>
                      <a:pt x="788270" y="927155"/>
                    </a:cubicBezTo>
                    <a:cubicBezTo>
                      <a:pt x="791128" y="922773"/>
                      <a:pt x="794366" y="917059"/>
                      <a:pt x="798748" y="915343"/>
                    </a:cubicBezTo>
                    <a:cubicBezTo>
                      <a:pt x="826753" y="903722"/>
                      <a:pt x="827515" y="878956"/>
                      <a:pt x="829801" y="854379"/>
                    </a:cubicBezTo>
                    <a:cubicBezTo>
                      <a:pt x="832277" y="827329"/>
                      <a:pt x="835515" y="800276"/>
                      <a:pt x="837801" y="773035"/>
                    </a:cubicBezTo>
                    <a:close/>
                    <a:moveTo>
                      <a:pt x="782400" y="517850"/>
                    </a:moveTo>
                    <a:lnTo>
                      <a:pt x="791317" y="556046"/>
                    </a:lnTo>
                    <a:cubicBezTo>
                      <a:pt x="793413" y="564047"/>
                      <a:pt x="798937" y="572621"/>
                      <a:pt x="797795" y="580049"/>
                    </a:cubicBezTo>
                    <a:cubicBezTo>
                      <a:pt x="794461" y="601577"/>
                      <a:pt x="796890" y="622200"/>
                      <a:pt x="801176" y="642536"/>
                    </a:cubicBezTo>
                    <a:lnTo>
                      <a:pt x="813700" y="694927"/>
                    </a:lnTo>
                    <a:lnTo>
                      <a:pt x="801177" y="642537"/>
                    </a:lnTo>
                    <a:cubicBezTo>
                      <a:pt x="796891" y="622200"/>
                      <a:pt x="794462" y="601578"/>
                      <a:pt x="797796" y="580050"/>
                    </a:cubicBezTo>
                    <a:cubicBezTo>
                      <a:pt x="798938" y="572622"/>
                      <a:pt x="793414" y="564048"/>
                      <a:pt x="791318" y="556047"/>
                    </a:cubicBezTo>
                    <a:close/>
                    <a:moveTo>
                      <a:pt x="783887" y="313532"/>
                    </a:moveTo>
                    <a:lnTo>
                      <a:pt x="786245" y="324057"/>
                    </a:lnTo>
                    <a:cubicBezTo>
                      <a:pt x="786031" y="328963"/>
                      <a:pt x="785126" y="334583"/>
                      <a:pt x="784459" y="338869"/>
                    </a:cubicBezTo>
                    <a:lnTo>
                      <a:pt x="784454" y="338897"/>
                    </a:lnTo>
                    <a:lnTo>
                      <a:pt x="778363" y="367327"/>
                    </a:lnTo>
                    <a:lnTo>
                      <a:pt x="774553" y="395639"/>
                    </a:lnTo>
                    <a:lnTo>
                      <a:pt x="784454" y="338897"/>
                    </a:lnTo>
                    <a:lnTo>
                      <a:pt x="784460" y="338870"/>
                    </a:lnTo>
                    <a:cubicBezTo>
                      <a:pt x="785794" y="330298"/>
                      <a:pt x="788080" y="316389"/>
                      <a:pt x="783888" y="313533"/>
                    </a:cubicBezTo>
                    <a:close/>
                    <a:moveTo>
                      <a:pt x="761560" y="281567"/>
                    </a:moveTo>
                    <a:lnTo>
                      <a:pt x="766454" y="295414"/>
                    </a:lnTo>
                    <a:lnTo>
                      <a:pt x="766455" y="295414"/>
                    </a:lnTo>
                    <a:close/>
                    <a:moveTo>
                      <a:pt x="774880" y="24485"/>
                    </a:moveTo>
                    <a:lnTo>
                      <a:pt x="777142" y="74128"/>
                    </a:lnTo>
                    <a:cubicBezTo>
                      <a:pt x="775758" y="100173"/>
                      <a:pt x="771253" y="125875"/>
                      <a:pt x="767023" y="151568"/>
                    </a:cubicBezTo>
                    <a:lnTo>
                      <a:pt x="766824" y="153387"/>
                    </a:lnTo>
                    <a:lnTo>
                      <a:pt x="763010" y="177270"/>
                    </a:lnTo>
                    <a:lnTo>
                      <a:pt x="758551" y="228943"/>
                    </a:lnTo>
                    <a:lnTo>
                      <a:pt x="766824" y="153387"/>
                    </a:lnTo>
                    <a:lnTo>
                      <a:pt x="771220" y="125860"/>
                    </a:lnTo>
                    <a:cubicBezTo>
                      <a:pt x="773910" y="108702"/>
                      <a:pt x="776220" y="91491"/>
                      <a:pt x="777143" y="74128"/>
                    </a:cubicBezTo>
                    <a:close/>
                    <a:moveTo>
                      <a:pt x="313354" y="0"/>
                    </a:moveTo>
                    <a:lnTo>
                      <a:pt x="777461" y="0"/>
                    </a:lnTo>
                    <a:lnTo>
                      <a:pt x="774743" y="21485"/>
                    </a:lnTo>
                    <a:lnTo>
                      <a:pt x="777461" y="0"/>
                    </a:lnTo>
                    <a:lnTo>
                      <a:pt x="4543952" y="1"/>
                    </a:lnTo>
                    <a:lnTo>
                      <a:pt x="4543952" y="6858000"/>
                    </a:lnTo>
                    <a:lnTo>
                      <a:pt x="284400" y="6858000"/>
                    </a:lnTo>
                    <a:lnTo>
                      <a:pt x="112147" y="6858000"/>
                    </a:lnTo>
                    <a:lnTo>
                      <a:pt x="102447" y="6815515"/>
                    </a:lnTo>
                    <a:cubicBezTo>
                      <a:pt x="96923" y="6793034"/>
                      <a:pt x="87016" y="6771318"/>
                      <a:pt x="83396" y="6748457"/>
                    </a:cubicBezTo>
                    <a:cubicBezTo>
                      <a:pt x="74824" y="6694163"/>
                      <a:pt x="68728" y="6639487"/>
                      <a:pt x="61870" y="6584811"/>
                    </a:cubicBezTo>
                    <a:cubicBezTo>
                      <a:pt x="54821" y="6528423"/>
                      <a:pt x="47391" y="6472224"/>
                      <a:pt x="41105" y="6415832"/>
                    </a:cubicBezTo>
                    <a:cubicBezTo>
                      <a:pt x="37865" y="6384971"/>
                      <a:pt x="37295" y="6353918"/>
                      <a:pt x="34247" y="6323057"/>
                    </a:cubicBezTo>
                    <a:cubicBezTo>
                      <a:pt x="31579" y="6296004"/>
                      <a:pt x="26626" y="6269143"/>
                      <a:pt x="23386" y="6242092"/>
                    </a:cubicBezTo>
                    <a:cubicBezTo>
                      <a:pt x="20720" y="6218659"/>
                      <a:pt x="19196" y="6195036"/>
                      <a:pt x="16528" y="6171604"/>
                    </a:cubicBezTo>
                    <a:cubicBezTo>
                      <a:pt x="12148" y="6134074"/>
                      <a:pt x="7194" y="6096735"/>
                      <a:pt x="2622" y="6059396"/>
                    </a:cubicBezTo>
                    <a:lnTo>
                      <a:pt x="0" y="6041768"/>
                    </a:lnTo>
                    <a:lnTo>
                      <a:pt x="0" y="6000936"/>
                    </a:lnTo>
                    <a:lnTo>
                      <a:pt x="3670" y="5957594"/>
                    </a:lnTo>
                    <a:lnTo>
                      <a:pt x="0" y="5912510"/>
                    </a:lnTo>
                    <a:lnTo>
                      <a:pt x="0" y="5886400"/>
                    </a:lnTo>
                    <a:lnTo>
                      <a:pt x="1098" y="5864317"/>
                    </a:lnTo>
                    <a:cubicBezTo>
                      <a:pt x="7576" y="5839360"/>
                      <a:pt x="16720" y="5815168"/>
                      <a:pt x="24720" y="5790591"/>
                    </a:cubicBezTo>
                    <a:cubicBezTo>
                      <a:pt x="25672" y="5787923"/>
                      <a:pt x="25864" y="5784685"/>
                      <a:pt x="26434" y="5781829"/>
                    </a:cubicBezTo>
                    <a:cubicBezTo>
                      <a:pt x="29675" y="5765634"/>
                      <a:pt x="32913" y="5749633"/>
                      <a:pt x="35771" y="5733439"/>
                    </a:cubicBezTo>
                    <a:cubicBezTo>
                      <a:pt x="37295" y="5724677"/>
                      <a:pt x="37485" y="5715722"/>
                      <a:pt x="38819" y="5706958"/>
                    </a:cubicBezTo>
                    <a:cubicBezTo>
                      <a:pt x="44153" y="5673049"/>
                      <a:pt x="35199" y="5635710"/>
                      <a:pt x="58250" y="5606371"/>
                    </a:cubicBezTo>
                    <a:cubicBezTo>
                      <a:pt x="73110" y="5587320"/>
                      <a:pt x="69680" y="5568841"/>
                      <a:pt x="67394" y="5548459"/>
                    </a:cubicBezTo>
                    <a:cubicBezTo>
                      <a:pt x="65680" y="5533026"/>
                      <a:pt x="66252" y="5517214"/>
                      <a:pt x="66060" y="5501593"/>
                    </a:cubicBezTo>
                    <a:cubicBezTo>
                      <a:pt x="65490" y="5474160"/>
                      <a:pt x="65298" y="5446727"/>
                      <a:pt x="64346" y="5419294"/>
                    </a:cubicBezTo>
                    <a:cubicBezTo>
                      <a:pt x="63966" y="5410530"/>
                      <a:pt x="59202" y="5401578"/>
                      <a:pt x="59964" y="5393004"/>
                    </a:cubicBezTo>
                    <a:cubicBezTo>
                      <a:pt x="63584" y="5353378"/>
                      <a:pt x="69300" y="5313753"/>
                      <a:pt x="72538" y="5274128"/>
                    </a:cubicBezTo>
                    <a:cubicBezTo>
                      <a:pt x="74442" y="5251649"/>
                      <a:pt x="70824" y="5228596"/>
                      <a:pt x="73490" y="5206307"/>
                    </a:cubicBezTo>
                    <a:cubicBezTo>
                      <a:pt x="76538" y="5180590"/>
                      <a:pt x="84348" y="5155444"/>
                      <a:pt x="89113" y="5129915"/>
                    </a:cubicBezTo>
                    <a:cubicBezTo>
                      <a:pt x="90445" y="5122866"/>
                      <a:pt x="88731" y="5115056"/>
                      <a:pt x="88351" y="5107626"/>
                    </a:cubicBezTo>
                    <a:cubicBezTo>
                      <a:pt x="87968" y="5099244"/>
                      <a:pt x="87206" y="5091051"/>
                      <a:pt x="87016" y="5082669"/>
                    </a:cubicBezTo>
                    <a:cubicBezTo>
                      <a:pt x="86634" y="5057140"/>
                      <a:pt x="87206" y="5031613"/>
                      <a:pt x="85872" y="5006085"/>
                    </a:cubicBezTo>
                    <a:cubicBezTo>
                      <a:pt x="85110" y="4990464"/>
                      <a:pt x="77300" y="4974081"/>
                      <a:pt x="80158" y="4959601"/>
                    </a:cubicBezTo>
                    <a:cubicBezTo>
                      <a:pt x="85682" y="4930074"/>
                      <a:pt x="73300" y="4900545"/>
                      <a:pt x="83586" y="4871018"/>
                    </a:cubicBezTo>
                    <a:cubicBezTo>
                      <a:pt x="86634" y="4861872"/>
                      <a:pt x="79014" y="4849299"/>
                      <a:pt x="78634" y="4838249"/>
                    </a:cubicBezTo>
                    <a:cubicBezTo>
                      <a:pt x="77682" y="4810626"/>
                      <a:pt x="77872" y="4783003"/>
                      <a:pt x="78062" y="4755380"/>
                    </a:cubicBezTo>
                    <a:cubicBezTo>
                      <a:pt x="78252" y="4730613"/>
                      <a:pt x="75586" y="4704894"/>
                      <a:pt x="80920" y="4681082"/>
                    </a:cubicBezTo>
                    <a:cubicBezTo>
                      <a:pt x="86634" y="4656125"/>
                      <a:pt x="85872" y="4633646"/>
                      <a:pt x="79396" y="4609451"/>
                    </a:cubicBezTo>
                    <a:cubicBezTo>
                      <a:pt x="75014" y="4592877"/>
                      <a:pt x="74442" y="4575350"/>
                      <a:pt x="73110" y="4558206"/>
                    </a:cubicBezTo>
                    <a:cubicBezTo>
                      <a:pt x="71586" y="4539727"/>
                      <a:pt x="75586" y="4519342"/>
                      <a:pt x="69300" y="4502578"/>
                    </a:cubicBezTo>
                    <a:cubicBezTo>
                      <a:pt x="50629" y="4452664"/>
                      <a:pt x="46629" y="4401418"/>
                      <a:pt x="46629" y="4349221"/>
                    </a:cubicBezTo>
                    <a:cubicBezTo>
                      <a:pt x="46629" y="4339694"/>
                      <a:pt x="49295" y="4329978"/>
                      <a:pt x="52153" y="4320836"/>
                    </a:cubicBezTo>
                    <a:cubicBezTo>
                      <a:pt x="69300" y="4267492"/>
                      <a:pt x="67776" y="4213960"/>
                      <a:pt x="57297" y="4159666"/>
                    </a:cubicBezTo>
                    <a:cubicBezTo>
                      <a:pt x="55011" y="4148426"/>
                      <a:pt x="54629" y="4135853"/>
                      <a:pt x="56915" y="4124613"/>
                    </a:cubicBezTo>
                    <a:cubicBezTo>
                      <a:pt x="63584" y="4092988"/>
                      <a:pt x="74634" y="4062317"/>
                      <a:pt x="79396" y="4030502"/>
                    </a:cubicBezTo>
                    <a:cubicBezTo>
                      <a:pt x="87206" y="3977924"/>
                      <a:pt x="60918" y="3932393"/>
                      <a:pt x="43771" y="3885337"/>
                    </a:cubicBezTo>
                    <a:cubicBezTo>
                      <a:pt x="31627" y="3851760"/>
                      <a:pt x="8016" y="3821934"/>
                      <a:pt x="426" y="3786776"/>
                    </a:cubicBezTo>
                    <a:lnTo>
                      <a:pt x="0" y="3773896"/>
                    </a:lnTo>
                    <a:lnTo>
                      <a:pt x="0" y="3393881"/>
                    </a:lnTo>
                    <a:lnTo>
                      <a:pt x="11838" y="3359515"/>
                    </a:lnTo>
                    <a:cubicBezTo>
                      <a:pt x="14434" y="3346204"/>
                      <a:pt x="14910" y="3332773"/>
                      <a:pt x="12910" y="3318770"/>
                    </a:cubicBezTo>
                    <a:cubicBezTo>
                      <a:pt x="12243" y="3314103"/>
                      <a:pt x="9909" y="3308769"/>
                      <a:pt x="6718" y="3304078"/>
                    </a:cubicBezTo>
                    <a:lnTo>
                      <a:pt x="0" y="3297656"/>
                    </a:lnTo>
                    <a:lnTo>
                      <a:pt x="0" y="3207866"/>
                    </a:lnTo>
                    <a:lnTo>
                      <a:pt x="15553" y="3186770"/>
                    </a:lnTo>
                    <a:cubicBezTo>
                      <a:pt x="28483" y="3162328"/>
                      <a:pt x="30484" y="3134646"/>
                      <a:pt x="36341" y="3107499"/>
                    </a:cubicBezTo>
                    <a:cubicBezTo>
                      <a:pt x="41105" y="3085402"/>
                      <a:pt x="41295" y="3064826"/>
                      <a:pt x="38057" y="3042727"/>
                    </a:cubicBezTo>
                    <a:cubicBezTo>
                      <a:pt x="30817" y="2994721"/>
                      <a:pt x="41105" y="2948046"/>
                      <a:pt x="54249" y="2901942"/>
                    </a:cubicBezTo>
                    <a:cubicBezTo>
                      <a:pt x="63012" y="2871461"/>
                      <a:pt x="68346" y="2840218"/>
                      <a:pt x="77300" y="2809929"/>
                    </a:cubicBezTo>
                    <a:cubicBezTo>
                      <a:pt x="84158" y="2787258"/>
                      <a:pt x="92351" y="2764589"/>
                      <a:pt x="103399" y="2743825"/>
                    </a:cubicBezTo>
                    <a:cubicBezTo>
                      <a:pt x="119594" y="2713722"/>
                      <a:pt x="143978" y="2687435"/>
                      <a:pt x="137500" y="2649142"/>
                    </a:cubicBezTo>
                    <a:cubicBezTo>
                      <a:pt x="131786" y="2615420"/>
                      <a:pt x="143786" y="2584941"/>
                      <a:pt x="155217" y="2554078"/>
                    </a:cubicBezTo>
                    <a:cubicBezTo>
                      <a:pt x="163599" y="2531408"/>
                      <a:pt x="172173" y="2508741"/>
                      <a:pt x="177507" y="2485306"/>
                    </a:cubicBezTo>
                    <a:cubicBezTo>
                      <a:pt x="183794" y="2457491"/>
                      <a:pt x="181126" y="2426058"/>
                      <a:pt x="192748" y="2401291"/>
                    </a:cubicBezTo>
                    <a:cubicBezTo>
                      <a:pt x="204940" y="2375382"/>
                      <a:pt x="196748" y="2353858"/>
                      <a:pt x="193318" y="2330805"/>
                    </a:cubicBezTo>
                    <a:cubicBezTo>
                      <a:pt x="187984" y="2294038"/>
                      <a:pt x="178077" y="2257458"/>
                      <a:pt x="190652" y="2220311"/>
                    </a:cubicBezTo>
                    <a:cubicBezTo>
                      <a:pt x="205892" y="2175162"/>
                      <a:pt x="222275" y="2130392"/>
                      <a:pt x="236753" y="2085053"/>
                    </a:cubicBezTo>
                    <a:cubicBezTo>
                      <a:pt x="242280" y="2067524"/>
                      <a:pt x="244566" y="2048667"/>
                      <a:pt x="247042" y="2030377"/>
                    </a:cubicBezTo>
                    <a:cubicBezTo>
                      <a:pt x="249138" y="2013042"/>
                      <a:pt x="243804" y="1992278"/>
                      <a:pt x="251804" y="1978939"/>
                    </a:cubicBezTo>
                    <a:cubicBezTo>
                      <a:pt x="272379" y="1944648"/>
                      <a:pt x="282475" y="1909407"/>
                      <a:pt x="282475" y="1869779"/>
                    </a:cubicBezTo>
                    <a:cubicBezTo>
                      <a:pt x="282475" y="1854919"/>
                      <a:pt x="291049" y="1840440"/>
                      <a:pt x="292573" y="1825392"/>
                    </a:cubicBezTo>
                    <a:cubicBezTo>
                      <a:pt x="294477" y="1804815"/>
                      <a:pt x="299622" y="1781193"/>
                      <a:pt x="292381" y="1763286"/>
                    </a:cubicBezTo>
                    <a:cubicBezTo>
                      <a:pt x="275237" y="1721184"/>
                      <a:pt x="289525" y="1687085"/>
                      <a:pt x="306480" y="1650316"/>
                    </a:cubicBezTo>
                    <a:cubicBezTo>
                      <a:pt x="323244" y="1614119"/>
                      <a:pt x="336579" y="1576018"/>
                      <a:pt x="347629" y="1537536"/>
                    </a:cubicBezTo>
                    <a:cubicBezTo>
                      <a:pt x="351629" y="1523058"/>
                      <a:pt x="344961" y="1505723"/>
                      <a:pt x="343629" y="1489719"/>
                    </a:cubicBezTo>
                    <a:cubicBezTo>
                      <a:pt x="343247" y="1484003"/>
                      <a:pt x="342675" y="1477716"/>
                      <a:pt x="344581" y="1472574"/>
                    </a:cubicBezTo>
                    <a:cubicBezTo>
                      <a:pt x="362870" y="1422853"/>
                      <a:pt x="376776" y="1372367"/>
                      <a:pt x="367252" y="1318455"/>
                    </a:cubicBezTo>
                    <a:cubicBezTo>
                      <a:pt x="366298" y="1313503"/>
                      <a:pt x="368394" y="1307977"/>
                      <a:pt x="369728" y="1303023"/>
                    </a:cubicBezTo>
                    <a:cubicBezTo>
                      <a:pt x="376586" y="1278828"/>
                      <a:pt x="387444" y="1255205"/>
                      <a:pt x="389921" y="1230632"/>
                    </a:cubicBezTo>
                    <a:cubicBezTo>
                      <a:pt x="396017" y="1170050"/>
                      <a:pt x="398495" y="1109090"/>
                      <a:pt x="402495" y="1048124"/>
                    </a:cubicBezTo>
                    <a:cubicBezTo>
                      <a:pt x="402685" y="1044314"/>
                      <a:pt x="402685" y="1040314"/>
                      <a:pt x="404019" y="1036886"/>
                    </a:cubicBezTo>
                    <a:cubicBezTo>
                      <a:pt x="412211" y="1014405"/>
                      <a:pt x="409543" y="994784"/>
                      <a:pt x="393923" y="975732"/>
                    </a:cubicBezTo>
                    <a:cubicBezTo>
                      <a:pt x="387064" y="967349"/>
                      <a:pt x="383444" y="955919"/>
                      <a:pt x="379634" y="945443"/>
                    </a:cubicBezTo>
                    <a:cubicBezTo>
                      <a:pt x="373918" y="930010"/>
                      <a:pt x="368394" y="914199"/>
                      <a:pt x="364774" y="898197"/>
                    </a:cubicBezTo>
                    <a:cubicBezTo>
                      <a:pt x="361346" y="882383"/>
                      <a:pt x="356583" y="865429"/>
                      <a:pt x="359250" y="850188"/>
                    </a:cubicBezTo>
                    <a:cubicBezTo>
                      <a:pt x="364012" y="822755"/>
                      <a:pt x="374680" y="796654"/>
                      <a:pt x="381730" y="769604"/>
                    </a:cubicBezTo>
                    <a:cubicBezTo>
                      <a:pt x="384206" y="760269"/>
                      <a:pt x="383824" y="749981"/>
                      <a:pt x="384016" y="740267"/>
                    </a:cubicBezTo>
                    <a:cubicBezTo>
                      <a:pt x="384586" y="717976"/>
                      <a:pt x="379062" y="695115"/>
                      <a:pt x="394875" y="674922"/>
                    </a:cubicBezTo>
                    <a:cubicBezTo>
                      <a:pt x="409733" y="656254"/>
                      <a:pt x="405353" y="637391"/>
                      <a:pt x="394113" y="617771"/>
                    </a:cubicBezTo>
                    <a:cubicBezTo>
                      <a:pt x="386110" y="603672"/>
                      <a:pt x="379824" y="587671"/>
                      <a:pt x="376776" y="571859"/>
                    </a:cubicBezTo>
                    <a:cubicBezTo>
                      <a:pt x="372586" y="550140"/>
                      <a:pt x="370870" y="528614"/>
                      <a:pt x="373348" y="505181"/>
                    </a:cubicBezTo>
                    <a:cubicBezTo>
                      <a:pt x="375062" y="488606"/>
                      <a:pt x="375824" y="475080"/>
                      <a:pt x="385920" y="462125"/>
                    </a:cubicBezTo>
                    <a:cubicBezTo>
                      <a:pt x="387444" y="460031"/>
                      <a:pt x="387826" y="456221"/>
                      <a:pt x="387634" y="453363"/>
                    </a:cubicBezTo>
                    <a:cubicBezTo>
                      <a:pt x="384396" y="415834"/>
                      <a:pt x="386110" y="378685"/>
                      <a:pt x="388399" y="340773"/>
                    </a:cubicBezTo>
                    <a:cubicBezTo>
                      <a:pt x="391445" y="292578"/>
                      <a:pt x="382492" y="241900"/>
                      <a:pt x="350487" y="200181"/>
                    </a:cubicBezTo>
                    <a:cubicBezTo>
                      <a:pt x="345723" y="194084"/>
                      <a:pt x="343629" y="184940"/>
                      <a:pt x="342485" y="176938"/>
                    </a:cubicBezTo>
                    <a:cubicBezTo>
                      <a:pt x="337533" y="139218"/>
                      <a:pt x="334103" y="101307"/>
                      <a:pt x="328579" y="63586"/>
                    </a:cubicBezTo>
                    <a:cubicBezTo>
                      <a:pt x="325530" y="43011"/>
                      <a:pt x="322862" y="21485"/>
                      <a:pt x="314480" y="2816"/>
                    </a:cubicBez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8" name="Group 397">
              <a:extLst>
                <a:ext uri="{FF2B5EF4-FFF2-40B4-BE49-F238E27FC236}">
                  <a16:creationId xmlns:a16="http://schemas.microsoft.com/office/drawing/2014/main" id="{3F442D6D-30A3-40EA-ADD8-5313A3BB9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7620000" y="-1"/>
              <a:ext cx="874716" cy="6858001"/>
              <a:chOff x="7620000" y="-1"/>
              <a:chExt cx="874716" cy="6858001"/>
            </a:xfrm>
          </p:grpSpPr>
          <p:sp>
            <p:nvSpPr>
              <p:cNvPr id="399" name="Freeform: Shape 398">
                <a:extLst>
                  <a:ext uri="{FF2B5EF4-FFF2-40B4-BE49-F238E27FC236}">
                    <a16:creationId xmlns:a16="http://schemas.microsoft.com/office/drawing/2014/main" id="{29E679B4-D12E-448A-8D8F-7183D6A2EE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>
                <a:off x="4628357" y="2991642"/>
                <a:ext cx="6858001" cy="874716"/>
              </a:xfrm>
              <a:custGeom>
                <a:avLst/>
                <a:gdLst>
                  <a:gd name="connsiteX0" fmla="*/ 0 w 6858001"/>
                  <a:gd name="connsiteY0" fmla="*/ 533314 h 874716"/>
                  <a:gd name="connsiteX1" fmla="*/ 0 w 6858001"/>
                  <a:gd name="connsiteY1" fmla="*/ 69206 h 874716"/>
                  <a:gd name="connsiteX2" fmla="*/ 21486 w 6858001"/>
                  <a:gd name="connsiteY2" fmla="*/ 71924 h 874716"/>
                  <a:gd name="connsiteX3" fmla="*/ 228948 w 6858001"/>
                  <a:gd name="connsiteY3" fmla="*/ 88116 h 874716"/>
                  <a:gd name="connsiteX4" fmla="*/ 313533 w 6858001"/>
                  <a:gd name="connsiteY4" fmla="*/ 62779 h 874716"/>
                  <a:gd name="connsiteX5" fmla="*/ 338870 w 6858001"/>
                  <a:gd name="connsiteY5" fmla="*/ 62207 h 874716"/>
                  <a:gd name="connsiteX6" fmla="*/ 395640 w 6858001"/>
                  <a:gd name="connsiteY6" fmla="*/ 72114 h 874716"/>
                  <a:gd name="connsiteX7" fmla="*/ 512802 w 6858001"/>
                  <a:gd name="connsiteY7" fmla="*/ 65446 h 874716"/>
                  <a:gd name="connsiteX8" fmla="*/ 556047 w 6858001"/>
                  <a:gd name="connsiteY8" fmla="*/ 55349 h 874716"/>
                  <a:gd name="connsiteX9" fmla="*/ 580050 w 6858001"/>
                  <a:gd name="connsiteY9" fmla="*/ 48871 h 874716"/>
                  <a:gd name="connsiteX10" fmla="*/ 703308 w 6858001"/>
                  <a:gd name="connsiteY10" fmla="*/ 30964 h 874716"/>
                  <a:gd name="connsiteX11" fmla="*/ 758174 w 6858001"/>
                  <a:gd name="connsiteY11" fmla="*/ 11724 h 874716"/>
                  <a:gd name="connsiteX12" fmla="*/ 773035 w 6858001"/>
                  <a:gd name="connsiteY12" fmla="*/ 8866 h 874716"/>
                  <a:gd name="connsiteX13" fmla="*/ 854379 w 6858001"/>
                  <a:gd name="connsiteY13" fmla="*/ 16866 h 874716"/>
                  <a:gd name="connsiteX14" fmla="*/ 915343 w 6858001"/>
                  <a:gd name="connsiteY14" fmla="*/ 47919 h 874716"/>
                  <a:gd name="connsiteX15" fmla="*/ 927155 w 6858001"/>
                  <a:gd name="connsiteY15" fmla="*/ 58397 h 874716"/>
                  <a:gd name="connsiteX16" fmla="*/ 1097087 w 6858001"/>
                  <a:gd name="connsiteY16" fmla="*/ 54777 h 874716"/>
                  <a:gd name="connsiteX17" fmla="*/ 1123185 w 6858001"/>
                  <a:gd name="connsiteY17" fmla="*/ 50395 h 874716"/>
                  <a:gd name="connsiteX18" fmla="*/ 1249302 w 6858001"/>
                  <a:gd name="connsiteY18" fmla="*/ 68684 h 874716"/>
                  <a:gd name="connsiteX19" fmla="*/ 1286069 w 6858001"/>
                  <a:gd name="connsiteY19" fmla="*/ 72304 h 874716"/>
                  <a:gd name="connsiteX20" fmla="*/ 1417899 w 6858001"/>
                  <a:gd name="connsiteY20" fmla="*/ 88688 h 874716"/>
                  <a:gd name="connsiteX21" fmla="*/ 1436568 w 6858001"/>
                  <a:gd name="connsiteY21" fmla="*/ 73448 h 874716"/>
                  <a:gd name="connsiteX22" fmla="*/ 1490292 w 6858001"/>
                  <a:gd name="connsiteY22" fmla="*/ 35154 h 874716"/>
                  <a:gd name="connsiteX23" fmla="*/ 1596213 w 6858001"/>
                  <a:gd name="connsiteY23" fmla="*/ 1245 h 874716"/>
                  <a:gd name="connsiteX24" fmla="*/ 1624980 w 6858001"/>
                  <a:gd name="connsiteY24" fmla="*/ 3150 h 874716"/>
                  <a:gd name="connsiteX25" fmla="*/ 1697753 w 6858001"/>
                  <a:gd name="connsiteY25" fmla="*/ 59731 h 874716"/>
                  <a:gd name="connsiteX26" fmla="*/ 1733188 w 6858001"/>
                  <a:gd name="connsiteY26" fmla="*/ 82400 h 874716"/>
                  <a:gd name="connsiteX27" fmla="*/ 1833775 w 6858001"/>
                  <a:gd name="connsiteY27" fmla="*/ 124121 h 874716"/>
                  <a:gd name="connsiteX28" fmla="*/ 1842158 w 6858001"/>
                  <a:gd name="connsiteY28" fmla="*/ 131742 h 874716"/>
                  <a:gd name="connsiteX29" fmla="*/ 1916454 w 6858001"/>
                  <a:gd name="connsiteY29" fmla="*/ 222233 h 874716"/>
                  <a:gd name="connsiteX30" fmla="*/ 1933219 w 6858001"/>
                  <a:gd name="connsiteY30" fmla="*/ 237663 h 874716"/>
                  <a:gd name="connsiteX31" fmla="*/ 1953413 w 6858001"/>
                  <a:gd name="connsiteY31" fmla="*/ 261668 h 874716"/>
                  <a:gd name="connsiteX32" fmla="*/ 2016469 w 6858001"/>
                  <a:gd name="connsiteY32" fmla="*/ 308151 h 874716"/>
                  <a:gd name="connsiteX33" fmla="*/ 2094578 w 6858001"/>
                  <a:gd name="connsiteY33" fmla="*/ 323010 h 874716"/>
                  <a:gd name="connsiteX34" fmla="*/ 2188879 w 6858001"/>
                  <a:gd name="connsiteY34" fmla="*/ 345681 h 874716"/>
                  <a:gd name="connsiteX35" fmla="*/ 2228314 w 6858001"/>
                  <a:gd name="connsiteY35" fmla="*/ 360921 h 874716"/>
                  <a:gd name="connsiteX36" fmla="*/ 2334044 w 6858001"/>
                  <a:gd name="connsiteY36" fmla="*/ 389878 h 874716"/>
                  <a:gd name="connsiteX37" fmla="*/ 2409485 w 6858001"/>
                  <a:gd name="connsiteY37" fmla="*/ 414263 h 874716"/>
                  <a:gd name="connsiteX38" fmla="*/ 2518264 w 6858001"/>
                  <a:gd name="connsiteY38" fmla="*/ 428552 h 874716"/>
                  <a:gd name="connsiteX39" fmla="*/ 2571034 w 6858001"/>
                  <a:gd name="connsiteY39" fmla="*/ 429122 h 874716"/>
                  <a:gd name="connsiteX40" fmla="*/ 2668001 w 6858001"/>
                  <a:gd name="connsiteY40" fmla="*/ 502276 h 874716"/>
                  <a:gd name="connsiteX41" fmla="*/ 2745348 w 6858001"/>
                  <a:gd name="connsiteY41" fmla="*/ 550666 h 874716"/>
                  <a:gd name="connsiteX42" fmla="*/ 2826694 w 6858001"/>
                  <a:gd name="connsiteY42" fmla="*/ 527233 h 874716"/>
                  <a:gd name="connsiteX43" fmla="*/ 2848793 w 6858001"/>
                  <a:gd name="connsiteY43" fmla="*/ 505134 h 874716"/>
                  <a:gd name="connsiteX44" fmla="*/ 2982148 w 6858001"/>
                  <a:gd name="connsiteY44" fmla="*/ 484179 h 874716"/>
                  <a:gd name="connsiteX45" fmla="*/ 3172654 w 6858001"/>
                  <a:gd name="connsiteY45" fmla="*/ 483417 h 874716"/>
                  <a:gd name="connsiteX46" fmla="*/ 3489467 w 6858001"/>
                  <a:gd name="connsiteY46" fmla="*/ 435790 h 874716"/>
                  <a:gd name="connsiteX47" fmla="*/ 3544713 w 6858001"/>
                  <a:gd name="connsiteY47" fmla="*/ 413691 h 874716"/>
                  <a:gd name="connsiteX48" fmla="*/ 3606817 w 6858001"/>
                  <a:gd name="connsiteY48" fmla="*/ 408167 h 874716"/>
                  <a:gd name="connsiteX49" fmla="*/ 3630632 w 6858001"/>
                  <a:gd name="connsiteY49" fmla="*/ 421693 h 874716"/>
                  <a:gd name="connsiteX50" fmla="*/ 3734837 w 6858001"/>
                  <a:gd name="connsiteY50" fmla="*/ 441886 h 874716"/>
                  <a:gd name="connsiteX51" fmla="*/ 3754652 w 6858001"/>
                  <a:gd name="connsiteY51" fmla="*/ 442268 h 874716"/>
                  <a:gd name="connsiteX52" fmla="*/ 3822472 w 6858001"/>
                  <a:gd name="connsiteY52" fmla="*/ 433694 h 874716"/>
                  <a:gd name="connsiteX53" fmla="*/ 3885338 w 6858001"/>
                  <a:gd name="connsiteY53" fmla="*/ 428742 h 874716"/>
                  <a:gd name="connsiteX54" fmla="*/ 4043839 w 6858001"/>
                  <a:gd name="connsiteY54" fmla="*/ 444934 h 874716"/>
                  <a:gd name="connsiteX55" fmla="*/ 4165383 w 6858001"/>
                  <a:gd name="connsiteY55" fmla="*/ 441124 h 874716"/>
                  <a:gd name="connsiteX56" fmla="*/ 4221391 w 6858001"/>
                  <a:gd name="connsiteY56" fmla="*/ 444934 h 874716"/>
                  <a:gd name="connsiteX57" fmla="*/ 4253014 w 6858001"/>
                  <a:gd name="connsiteY57" fmla="*/ 450650 h 874716"/>
                  <a:gd name="connsiteX58" fmla="*/ 4324645 w 6858001"/>
                  <a:gd name="connsiteY58" fmla="*/ 490466 h 874716"/>
                  <a:gd name="connsiteX59" fmla="*/ 4363890 w 6858001"/>
                  <a:gd name="connsiteY59" fmla="*/ 499420 h 874716"/>
                  <a:gd name="connsiteX60" fmla="*/ 4482004 w 6858001"/>
                  <a:gd name="connsiteY60" fmla="*/ 498658 h 874716"/>
                  <a:gd name="connsiteX61" fmla="*/ 4659174 w 6858001"/>
                  <a:gd name="connsiteY61" fmla="*/ 438648 h 874716"/>
                  <a:gd name="connsiteX62" fmla="*/ 4677655 w 6858001"/>
                  <a:gd name="connsiteY62" fmla="*/ 430646 h 874716"/>
                  <a:gd name="connsiteX63" fmla="*/ 4767764 w 6858001"/>
                  <a:gd name="connsiteY63" fmla="*/ 420739 h 874716"/>
                  <a:gd name="connsiteX64" fmla="*/ 4828916 w 6858001"/>
                  <a:gd name="connsiteY64" fmla="*/ 434266 h 874716"/>
                  <a:gd name="connsiteX65" fmla="*/ 4912168 w 6858001"/>
                  <a:gd name="connsiteY65" fmla="*/ 462271 h 874716"/>
                  <a:gd name="connsiteX66" fmla="*/ 4987037 w 6858001"/>
                  <a:gd name="connsiteY66" fmla="*/ 485703 h 874716"/>
                  <a:gd name="connsiteX67" fmla="*/ 5041521 w 6858001"/>
                  <a:gd name="connsiteY67" fmla="*/ 512182 h 874716"/>
                  <a:gd name="connsiteX68" fmla="*/ 5166113 w 6858001"/>
                  <a:gd name="connsiteY68" fmla="*/ 531615 h 874716"/>
                  <a:gd name="connsiteX69" fmla="*/ 5179067 w 6858001"/>
                  <a:gd name="connsiteY69" fmla="*/ 534853 h 874716"/>
                  <a:gd name="connsiteX70" fmla="*/ 5272796 w 6858001"/>
                  <a:gd name="connsiteY70" fmla="*/ 511230 h 874716"/>
                  <a:gd name="connsiteX71" fmla="*/ 5385384 w 6858001"/>
                  <a:gd name="connsiteY71" fmla="*/ 487227 h 874716"/>
                  <a:gd name="connsiteX72" fmla="*/ 5425582 w 6858001"/>
                  <a:gd name="connsiteY72" fmla="*/ 495418 h 874716"/>
                  <a:gd name="connsiteX73" fmla="*/ 5480637 w 6858001"/>
                  <a:gd name="connsiteY73" fmla="*/ 507040 h 874716"/>
                  <a:gd name="connsiteX74" fmla="*/ 5531693 w 6858001"/>
                  <a:gd name="connsiteY74" fmla="*/ 500944 h 874716"/>
                  <a:gd name="connsiteX75" fmla="*/ 5562746 w 6858001"/>
                  <a:gd name="connsiteY75" fmla="*/ 500372 h 874716"/>
                  <a:gd name="connsiteX76" fmla="*/ 5704483 w 6858001"/>
                  <a:gd name="connsiteY76" fmla="*/ 571620 h 874716"/>
                  <a:gd name="connsiteX77" fmla="*/ 5740488 w 6858001"/>
                  <a:gd name="connsiteY77" fmla="*/ 577526 h 874716"/>
                  <a:gd name="connsiteX78" fmla="*/ 5760873 w 6858001"/>
                  <a:gd name="connsiteY78" fmla="*/ 586291 h 874716"/>
                  <a:gd name="connsiteX79" fmla="*/ 5883751 w 6858001"/>
                  <a:gd name="connsiteY79" fmla="*/ 674686 h 874716"/>
                  <a:gd name="connsiteX80" fmla="*/ 5935949 w 6858001"/>
                  <a:gd name="connsiteY80" fmla="*/ 692592 h 874716"/>
                  <a:gd name="connsiteX81" fmla="*/ 5993291 w 6858001"/>
                  <a:gd name="connsiteY81" fmla="*/ 688972 h 874716"/>
                  <a:gd name="connsiteX82" fmla="*/ 6026440 w 6858001"/>
                  <a:gd name="connsiteY82" fmla="*/ 682496 h 874716"/>
                  <a:gd name="connsiteX83" fmla="*/ 6108738 w 6858001"/>
                  <a:gd name="connsiteY83" fmla="*/ 626296 h 874716"/>
                  <a:gd name="connsiteX84" fmla="*/ 6155602 w 6858001"/>
                  <a:gd name="connsiteY84" fmla="*/ 628202 h 874716"/>
                  <a:gd name="connsiteX85" fmla="*/ 6228756 w 6858001"/>
                  <a:gd name="connsiteY85" fmla="*/ 666873 h 874716"/>
                  <a:gd name="connsiteX86" fmla="*/ 6361539 w 6858001"/>
                  <a:gd name="connsiteY86" fmla="*/ 684210 h 874716"/>
                  <a:gd name="connsiteX87" fmla="*/ 6428979 w 6858001"/>
                  <a:gd name="connsiteY87" fmla="*/ 630106 h 874716"/>
                  <a:gd name="connsiteX88" fmla="*/ 6463840 w 6858001"/>
                  <a:gd name="connsiteY88" fmla="*/ 578098 h 874716"/>
                  <a:gd name="connsiteX89" fmla="*/ 6564620 w 6858001"/>
                  <a:gd name="connsiteY89" fmla="*/ 517708 h 874716"/>
                  <a:gd name="connsiteX90" fmla="*/ 6588625 w 6858001"/>
                  <a:gd name="connsiteY90" fmla="*/ 540187 h 874716"/>
                  <a:gd name="connsiteX91" fmla="*/ 6662541 w 6858001"/>
                  <a:gd name="connsiteY91" fmla="*/ 549714 h 874716"/>
                  <a:gd name="connsiteX92" fmla="*/ 6742552 w 6858001"/>
                  <a:gd name="connsiteY92" fmla="*/ 548952 h 874716"/>
                  <a:gd name="connsiteX93" fmla="*/ 6812063 w 6858001"/>
                  <a:gd name="connsiteY93" fmla="*/ 568430 h 874716"/>
                  <a:gd name="connsiteX94" fmla="*/ 6858001 w 6858001"/>
                  <a:gd name="connsiteY94" fmla="*/ 562267 h 874716"/>
                  <a:gd name="connsiteX95" fmla="*/ 6858001 w 6858001"/>
                  <a:gd name="connsiteY95" fmla="*/ 734520 h 874716"/>
                  <a:gd name="connsiteX96" fmla="*/ 6815516 w 6858001"/>
                  <a:gd name="connsiteY96" fmla="*/ 744220 h 874716"/>
                  <a:gd name="connsiteX97" fmla="*/ 6748458 w 6858001"/>
                  <a:gd name="connsiteY97" fmla="*/ 763271 h 874716"/>
                  <a:gd name="connsiteX98" fmla="*/ 6584812 w 6858001"/>
                  <a:gd name="connsiteY98" fmla="*/ 784797 h 874716"/>
                  <a:gd name="connsiteX99" fmla="*/ 6415833 w 6858001"/>
                  <a:gd name="connsiteY99" fmla="*/ 805562 h 874716"/>
                  <a:gd name="connsiteX100" fmla="*/ 6323058 w 6858001"/>
                  <a:gd name="connsiteY100" fmla="*/ 812420 h 874716"/>
                  <a:gd name="connsiteX101" fmla="*/ 6242093 w 6858001"/>
                  <a:gd name="connsiteY101" fmla="*/ 823281 h 874716"/>
                  <a:gd name="connsiteX102" fmla="*/ 6171605 w 6858001"/>
                  <a:gd name="connsiteY102" fmla="*/ 830139 h 874716"/>
                  <a:gd name="connsiteX103" fmla="*/ 6059397 w 6858001"/>
                  <a:gd name="connsiteY103" fmla="*/ 844045 h 874716"/>
                  <a:gd name="connsiteX104" fmla="*/ 6012723 w 6858001"/>
                  <a:gd name="connsiteY104" fmla="*/ 847665 h 874716"/>
                  <a:gd name="connsiteX105" fmla="*/ 5902610 w 6858001"/>
                  <a:gd name="connsiteY105" fmla="*/ 847473 h 874716"/>
                  <a:gd name="connsiteX106" fmla="*/ 5864318 w 6858001"/>
                  <a:gd name="connsiteY106" fmla="*/ 845569 h 874716"/>
                  <a:gd name="connsiteX107" fmla="*/ 5790592 w 6858001"/>
                  <a:gd name="connsiteY107" fmla="*/ 821947 h 874716"/>
                  <a:gd name="connsiteX108" fmla="*/ 5781830 w 6858001"/>
                  <a:gd name="connsiteY108" fmla="*/ 820233 h 874716"/>
                  <a:gd name="connsiteX109" fmla="*/ 5733440 w 6858001"/>
                  <a:gd name="connsiteY109" fmla="*/ 810896 h 874716"/>
                  <a:gd name="connsiteX110" fmla="*/ 5706959 w 6858001"/>
                  <a:gd name="connsiteY110" fmla="*/ 807848 h 874716"/>
                  <a:gd name="connsiteX111" fmla="*/ 5606372 w 6858001"/>
                  <a:gd name="connsiteY111" fmla="*/ 788417 h 874716"/>
                  <a:gd name="connsiteX112" fmla="*/ 5548460 w 6858001"/>
                  <a:gd name="connsiteY112" fmla="*/ 779273 h 874716"/>
                  <a:gd name="connsiteX113" fmla="*/ 5501594 w 6858001"/>
                  <a:gd name="connsiteY113" fmla="*/ 780607 h 874716"/>
                  <a:gd name="connsiteX114" fmla="*/ 5419295 w 6858001"/>
                  <a:gd name="connsiteY114" fmla="*/ 782321 h 874716"/>
                  <a:gd name="connsiteX115" fmla="*/ 5393005 w 6858001"/>
                  <a:gd name="connsiteY115" fmla="*/ 786703 h 874716"/>
                  <a:gd name="connsiteX116" fmla="*/ 5274129 w 6858001"/>
                  <a:gd name="connsiteY116" fmla="*/ 774129 h 874716"/>
                  <a:gd name="connsiteX117" fmla="*/ 5206308 w 6858001"/>
                  <a:gd name="connsiteY117" fmla="*/ 773177 h 874716"/>
                  <a:gd name="connsiteX118" fmla="*/ 5129916 w 6858001"/>
                  <a:gd name="connsiteY118" fmla="*/ 757554 h 874716"/>
                  <a:gd name="connsiteX119" fmla="*/ 5107627 w 6858001"/>
                  <a:gd name="connsiteY119" fmla="*/ 758316 h 874716"/>
                  <a:gd name="connsiteX120" fmla="*/ 5082670 w 6858001"/>
                  <a:gd name="connsiteY120" fmla="*/ 759651 h 874716"/>
                  <a:gd name="connsiteX121" fmla="*/ 5006086 w 6858001"/>
                  <a:gd name="connsiteY121" fmla="*/ 760795 h 874716"/>
                  <a:gd name="connsiteX122" fmla="*/ 4959602 w 6858001"/>
                  <a:gd name="connsiteY122" fmla="*/ 766509 h 874716"/>
                  <a:gd name="connsiteX123" fmla="*/ 4871019 w 6858001"/>
                  <a:gd name="connsiteY123" fmla="*/ 763081 h 874716"/>
                  <a:gd name="connsiteX124" fmla="*/ 4838250 w 6858001"/>
                  <a:gd name="connsiteY124" fmla="*/ 768033 h 874716"/>
                  <a:gd name="connsiteX125" fmla="*/ 4755381 w 6858001"/>
                  <a:gd name="connsiteY125" fmla="*/ 768605 h 874716"/>
                  <a:gd name="connsiteX126" fmla="*/ 4681083 w 6858001"/>
                  <a:gd name="connsiteY126" fmla="*/ 765747 h 874716"/>
                  <a:gd name="connsiteX127" fmla="*/ 4609452 w 6858001"/>
                  <a:gd name="connsiteY127" fmla="*/ 767271 h 874716"/>
                  <a:gd name="connsiteX128" fmla="*/ 4558207 w 6858001"/>
                  <a:gd name="connsiteY128" fmla="*/ 773557 h 874716"/>
                  <a:gd name="connsiteX129" fmla="*/ 4502579 w 6858001"/>
                  <a:gd name="connsiteY129" fmla="*/ 777367 h 874716"/>
                  <a:gd name="connsiteX130" fmla="*/ 4349222 w 6858001"/>
                  <a:gd name="connsiteY130" fmla="*/ 800038 h 874716"/>
                  <a:gd name="connsiteX131" fmla="*/ 4320837 w 6858001"/>
                  <a:gd name="connsiteY131" fmla="*/ 794514 h 874716"/>
                  <a:gd name="connsiteX132" fmla="*/ 4159667 w 6858001"/>
                  <a:gd name="connsiteY132" fmla="*/ 789370 h 874716"/>
                  <a:gd name="connsiteX133" fmla="*/ 4124614 w 6858001"/>
                  <a:gd name="connsiteY133" fmla="*/ 789752 h 874716"/>
                  <a:gd name="connsiteX134" fmla="*/ 4030503 w 6858001"/>
                  <a:gd name="connsiteY134" fmla="*/ 767271 h 874716"/>
                  <a:gd name="connsiteX135" fmla="*/ 3885338 w 6858001"/>
                  <a:gd name="connsiteY135" fmla="*/ 802896 h 874716"/>
                  <a:gd name="connsiteX136" fmla="*/ 3749506 w 6858001"/>
                  <a:gd name="connsiteY136" fmla="*/ 847473 h 874716"/>
                  <a:gd name="connsiteX137" fmla="*/ 3732361 w 6858001"/>
                  <a:gd name="connsiteY137" fmla="*/ 853190 h 874716"/>
                  <a:gd name="connsiteX138" fmla="*/ 3683591 w 6858001"/>
                  <a:gd name="connsiteY138" fmla="*/ 862906 h 874716"/>
                  <a:gd name="connsiteX139" fmla="*/ 3623201 w 6858001"/>
                  <a:gd name="connsiteY139" fmla="*/ 866334 h 874716"/>
                  <a:gd name="connsiteX140" fmla="*/ 3546617 w 6858001"/>
                  <a:gd name="connsiteY140" fmla="*/ 874716 h 874716"/>
                  <a:gd name="connsiteX141" fmla="*/ 3485275 w 6858001"/>
                  <a:gd name="connsiteY141" fmla="*/ 864238 h 874716"/>
                  <a:gd name="connsiteX142" fmla="*/ 3399546 w 6858001"/>
                  <a:gd name="connsiteY142" fmla="*/ 848618 h 874716"/>
                  <a:gd name="connsiteX143" fmla="*/ 3318771 w 6858001"/>
                  <a:gd name="connsiteY143" fmla="*/ 833757 h 874716"/>
                  <a:gd name="connsiteX144" fmla="*/ 3293244 w 6858001"/>
                  <a:gd name="connsiteY144" fmla="*/ 851284 h 874716"/>
                  <a:gd name="connsiteX145" fmla="*/ 3253809 w 6858001"/>
                  <a:gd name="connsiteY145" fmla="*/ 866524 h 874716"/>
                  <a:gd name="connsiteX146" fmla="*/ 3209993 w 6858001"/>
                  <a:gd name="connsiteY146" fmla="*/ 848235 h 874716"/>
                  <a:gd name="connsiteX147" fmla="*/ 3107500 w 6858001"/>
                  <a:gd name="connsiteY147" fmla="*/ 810326 h 874716"/>
                  <a:gd name="connsiteX148" fmla="*/ 3042728 w 6858001"/>
                  <a:gd name="connsiteY148" fmla="*/ 808610 h 874716"/>
                  <a:gd name="connsiteX149" fmla="*/ 2901943 w 6858001"/>
                  <a:gd name="connsiteY149" fmla="*/ 792418 h 874716"/>
                  <a:gd name="connsiteX150" fmla="*/ 2809930 w 6858001"/>
                  <a:gd name="connsiteY150" fmla="*/ 769367 h 874716"/>
                  <a:gd name="connsiteX151" fmla="*/ 2743826 w 6858001"/>
                  <a:gd name="connsiteY151" fmla="*/ 743268 h 874716"/>
                  <a:gd name="connsiteX152" fmla="*/ 2649143 w 6858001"/>
                  <a:gd name="connsiteY152" fmla="*/ 709167 h 874716"/>
                  <a:gd name="connsiteX153" fmla="*/ 2554079 w 6858001"/>
                  <a:gd name="connsiteY153" fmla="*/ 691450 h 874716"/>
                  <a:gd name="connsiteX154" fmla="*/ 2485307 w 6858001"/>
                  <a:gd name="connsiteY154" fmla="*/ 669160 h 874716"/>
                  <a:gd name="connsiteX155" fmla="*/ 2401292 w 6858001"/>
                  <a:gd name="connsiteY155" fmla="*/ 653919 h 874716"/>
                  <a:gd name="connsiteX156" fmla="*/ 2330806 w 6858001"/>
                  <a:gd name="connsiteY156" fmla="*/ 653349 h 874716"/>
                  <a:gd name="connsiteX157" fmla="*/ 2220312 w 6858001"/>
                  <a:gd name="connsiteY157" fmla="*/ 656015 h 874716"/>
                  <a:gd name="connsiteX158" fmla="*/ 2085054 w 6858001"/>
                  <a:gd name="connsiteY158" fmla="*/ 609914 h 874716"/>
                  <a:gd name="connsiteX159" fmla="*/ 2030378 w 6858001"/>
                  <a:gd name="connsiteY159" fmla="*/ 599625 h 874716"/>
                  <a:gd name="connsiteX160" fmla="*/ 1978940 w 6858001"/>
                  <a:gd name="connsiteY160" fmla="*/ 594863 h 874716"/>
                  <a:gd name="connsiteX161" fmla="*/ 1869780 w 6858001"/>
                  <a:gd name="connsiteY161" fmla="*/ 564192 h 874716"/>
                  <a:gd name="connsiteX162" fmla="*/ 1825393 w 6858001"/>
                  <a:gd name="connsiteY162" fmla="*/ 554094 h 874716"/>
                  <a:gd name="connsiteX163" fmla="*/ 1763287 w 6858001"/>
                  <a:gd name="connsiteY163" fmla="*/ 554286 h 874716"/>
                  <a:gd name="connsiteX164" fmla="*/ 1650317 w 6858001"/>
                  <a:gd name="connsiteY164" fmla="*/ 540187 h 874716"/>
                  <a:gd name="connsiteX165" fmla="*/ 1537537 w 6858001"/>
                  <a:gd name="connsiteY165" fmla="*/ 499038 h 874716"/>
                  <a:gd name="connsiteX166" fmla="*/ 1489720 w 6858001"/>
                  <a:gd name="connsiteY166" fmla="*/ 503038 h 874716"/>
                  <a:gd name="connsiteX167" fmla="*/ 1472575 w 6858001"/>
                  <a:gd name="connsiteY167" fmla="*/ 502086 h 874716"/>
                  <a:gd name="connsiteX168" fmla="*/ 1318456 w 6858001"/>
                  <a:gd name="connsiteY168" fmla="*/ 479415 h 874716"/>
                  <a:gd name="connsiteX169" fmla="*/ 1303024 w 6858001"/>
                  <a:gd name="connsiteY169" fmla="*/ 476939 h 874716"/>
                  <a:gd name="connsiteX170" fmla="*/ 1230633 w 6858001"/>
                  <a:gd name="connsiteY170" fmla="*/ 456746 h 874716"/>
                  <a:gd name="connsiteX171" fmla="*/ 1048125 w 6858001"/>
                  <a:gd name="connsiteY171" fmla="*/ 444172 h 874716"/>
                  <a:gd name="connsiteX172" fmla="*/ 1036887 w 6858001"/>
                  <a:gd name="connsiteY172" fmla="*/ 442648 h 874716"/>
                  <a:gd name="connsiteX173" fmla="*/ 975733 w 6858001"/>
                  <a:gd name="connsiteY173" fmla="*/ 452744 h 874716"/>
                  <a:gd name="connsiteX174" fmla="*/ 945444 w 6858001"/>
                  <a:gd name="connsiteY174" fmla="*/ 467033 h 874716"/>
                  <a:gd name="connsiteX175" fmla="*/ 898198 w 6858001"/>
                  <a:gd name="connsiteY175" fmla="*/ 481893 h 874716"/>
                  <a:gd name="connsiteX176" fmla="*/ 850189 w 6858001"/>
                  <a:gd name="connsiteY176" fmla="*/ 487417 h 874716"/>
                  <a:gd name="connsiteX177" fmla="*/ 769605 w 6858001"/>
                  <a:gd name="connsiteY177" fmla="*/ 464937 h 874716"/>
                  <a:gd name="connsiteX178" fmla="*/ 740268 w 6858001"/>
                  <a:gd name="connsiteY178" fmla="*/ 462651 h 874716"/>
                  <a:gd name="connsiteX179" fmla="*/ 674923 w 6858001"/>
                  <a:gd name="connsiteY179" fmla="*/ 451792 h 874716"/>
                  <a:gd name="connsiteX180" fmla="*/ 617772 w 6858001"/>
                  <a:gd name="connsiteY180" fmla="*/ 452554 h 874716"/>
                  <a:gd name="connsiteX181" fmla="*/ 571860 w 6858001"/>
                  <a:gd name="connsiteY181" fmla="*/ 469891 h 874716"/>
                  <a:gd name="connsiteX182" fmla="*/ 505182 w 6858001"/>
                  <a:gd name="connsiteY182" fmla="*/ 473319 h 874716"/>
                  <a:gd name="connsiteX183" fmla="*/ 462126 w 6858001"/>
                  <a:gd name="connsiteY183" fmla="*/ 460747 h 874716"/>
                  <a:gd name="connsiteX184" fmla="*/ 453364 w 6858001"/>
                  <a:gd name="connsiteY184" fmla="*/ 459033 h 874716"/>
                  <a:gd name="connsiteX185" fmla="*/ 340774 w 6858001"/>
                  <a:gd name="connsiteY185" fmla="*/ 458268 h 874716"/>
                  <a:gd name="connsiteX186" fmla="*/ 200182 w 6858001"/>
                  <a:gd name="connsiteY186" fmla="*/ 496180 h 874716"/>
                  <a:gd name="connsiteX187" fmla="*/ 176939 w 6858001"/>
                  <a:gd name="connsiteY187" fmla="*/ 504182 h 874716"/>
                  <a:gd name="connsiteX188" fmla="*/ 63587 w 6858001"/>
                  <a:gd name="connsiteY188" fmla="*/ 518088 h 874716"/>
                  <a:gd name="connsiteX189" fmla="*/ 2817 w 6858001"/>
                  <a:gd name="connsiteY189" fmla="*/ 532187 h 874716"/>
                  <a:gd name="connsiteX190" fmla="*/ 0 w 6858001"/>
                  <a:gd name="connsiteY190" fmla="*/ 533314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6858001" h="874716">
                    <a:moveTo>
                      <a:pt x="0" y="533314"/>
                    </a:moveTo>
                    <a:lnTo>
                      <a:pt x="0" y="69206"/>
                    </a:lnTo>
                    <a:lnTo>
                      <a:pt x="21486" y="71924"/>
                    </a:lnTo>
                    <a:cubicBezTo>
                      <a:pt x="92546" y="60493"/>
                      <a:pt x="159604" y="87354"/>
                      <a:pt x="228948" y="88116"/>
                    </a:cubicBezTo>
                    <a:cubicBezTo>
                      <a:pt x="260382" y="88496"/>
                      <a:pt x="291435" y="94592"/>
                      <a:pt x="313533" y="62779"/>
                    </a:cubicBezTo>
                    <a:cubicBezTo>
                      <a:pt x="316389" y="58587"/>
                      <a:pt x="330298" y="60873"/>
                      <a:pt x="338870" y="62207"/>
                    </a:cubicBezTo>
                    <a:cubicBezTo>
                      <a:pt x="357921" y="65066"/>
                      <a:pt x="376781" y="72304"/>
                      <a:pt x="395640" y="72114"/>
                    </a:cubicBezTo>
                    <a:cubicBezTo>
                      <a:pt x="434695" y="71924"/>
                      <a:pt x="473939" y="68876"/>
                      <a:pt x="512802" y="65446"/>
                    </a:cubicBezTo>
                    <a:cubicBezTo>
                      <a:pt x="527470" y="64112"/>
                      <a:pt x="541569" y="58969"/>
                      <a:pt x="556047" y="55349"/>
                    </a:cubicBezTo>
                    <a:cubicBezTo>
                      <a:pt x="564048" y="53253"/>
                      <a:pt x="572622" y="47729"/>
                      <a:pt x="580050" y="48871"/>
                    </a:cubicBezTo>
                    <a:cubicBezTo>
                      <a:pt x="623106" y="55539"/>
                      <a:pt x="662541" y="39157"/>
                      <a:pt x="703308" y="30964"/>
                    </a:cubicBezTo>
                    <a:cubicBezTo>
                      <a:pt x="722169" y="27154"/>
                      <a:pt x="739886" y="18010"/>
                      <a:pt x="758174" y="11724"/>
                    </a:cubicBezTo>
                    <a:cubicBezTo>
                      <a:pt x="762936" y="10008"/>
                      <a:pt x="768271" y="8484"/>
                      <a:pt x="773035" y="8866"/>
                    </a:cubicBezTo>
                    <a:cubicBezTo>
                      <a:pt x="800276" y="11152"/>
                      <a:pt x="827329" y="14390"/>
                      <a:pt x="854379" y="16866"/>
                    </a:cubicBezTo>
                    <a:cubicBezTo>
                      <a:pt x="878956" y="19152"/>
                      <a:pt x="903722" y="19914"/>
                      <a:pt x="915343" y="47919"/>
                    </a:cubicBezTo>
                    <a:cubicBezTo>
                      <a:pt x="917059" y="52301"/>
                      <a:pt x="922773" y="55539"/>
                      <a:pt x="927155" y="58397"/>
                    </a:cubicBezTo>
                    <a:cubicBezTo>
                      <a:pt x="994785" y="102405"/>
                      <a:pt x="1030980" y="101261"/>
                      <a:pt x="1097087" y="54777"/>
                    </a:cubicBezTo>
                    <a:cubicBezTo>
                      <a:pt x="1103945" y="50015"/>
                      <a:pt x="1118613" y="46585"/>
                      <a:pt x="1123185" y="50395"/>
                    </a:cubicBezTo>
                    <a:cubicBezTo>
                      <a:pt x="1162049" y="82020"/>
                      <a:pt x="1204532" y="78590"/>
                      <a:pt x="1249302" y="68684"/>
                    </a:cubicBezTo>
                    <a:cubicBezTo>
                      <a:pt x="1260922" y="66018"/>
                      <a:pt x="1277307" y="66018"/>
                      <a:pt x="1286069" y="72304"/>
                    </a:cubicBezTo>
                    <a:cubicBezTo>
                      <a:pt x="1327790" y="101451"/>
                      <a:pt x="1372560" y="97261"/>
                      <a:pt x="1417899" y="88688"/>
                    </a:cubicBezTo>
                    <a:cubicBezTo>
                      <a:pt x="1424948" y="87354"/>
                      <a:pt x="1433522" y="80114"/>
                      <a:pt x="1436568" y="73448"/>
                    </a:cubicBezTo>
                    <a:cubicBezTo>
                      <a:pt x="1447428" y="49825"/>
                      <a:pt x="1467813" y="41823"/>
                      <a:pt x="1490292" y="35154"/>
                    </a:cubicBezTo>
                    <a:cubicBezTo>
                      <a:pt x="1525727" y="24296"/>
                      <a:pt x="1560588" y="11532"/>
                      <a:pt x="1596213" y="1245"/>
                    </a:cubicBezTo>
                    <a:cubicBezTo>
                      <a:pt x="1604978" y="-1231"/>
                      <a:pt x="1615836" y="293"/>
                      <a:pt x="1624980" y="3150"/>
                    </a:cubicBezTo>
                    <a:cubicBezTo>
                      <a:pt x="1656223" y="12866"/>
                      <a:pt x="1676036" y="37251"/>
                      <a:pt x="1697753" y="59731"/>
                    </a:cubicBezTo>
                    <a:cubicBezTo>
                      <a:pt x="1707279" y="69638"/>
                      <a:pt x="1720423" y="76686"/>
                      <a:pt x="1733188" y="82400"/>
                    </a:cubicBezTo>
                    <a:cubicBezTo>
                      <a:pt x="1766335" y="97071"/>
                      <a:pt x="1800246" y="110215"/>
                      <a:pt x="1833775" y="124121"/>
                    </a:cubicBezTo>
                    <a:cubicBezTo>
                      <a:pt x="1837013" y="125455"/>
                      <a:pt x="1839679" y="128884"/>
                      <a:pt x="1842158" y="131742"/>
                    </a:cubicBezTo>
                    <a:cubicBezTo>
                      <a:pt x="1866922" y="161843"/>
                      <a:pt x="1891497" y="192132"/>
                      <a:pt x="1916454" y="222233"/>
                    </a:cubicBezTo>
                    <a:cubicBezTo>
                      <a:pt x="1921216" y="227947"/>
                      <a:pt x="1928076" y="232139"/>
                      <a:pt x="1933219" y="237663"/>
                    </a:cubicBezTo>
                    <a:cubicBezTo>
                      <a:pt x="1940459" y="245283"/>
                      <a:pt x="1949603" y="252524"/>
                      <a:pt x="1953413" y="261668"/>
                    </a:cubicBezTo>
                    <a:cubicBezTo>
                      <a:pt x="1965224" y="290433"/>
                      <a:pt x="1987894" y="302817"/>
                      <a:pt x="2016469" y="308151"/>
                    </a:cubicBezTo>
                    <a:cubicBezTo>
                      <a:pt x="2042570" y="313104"/>
                      <a:pt x="2068669" y="317296"/>
                      <a:pt x="2094578" y="323010"/>
                    </a:cubicBezTo>
                    <a:cubicBezTo>
                      <a:pt x="2126201" y="329868"/>
                      <a:pt x="2157636" y="337298"/>
                      <a:pt x="2188879" y="345681"/>
                    </a:cubicBezTo>
                    <a:cubicBezTo>
                      <a:pt x="2202404" y="349301"/>
                      <a:pt x="2216692" y="353491"/>
                      <a:pt x="2228314" y="360921"/>
                    </a:cubicBezTo>
                    <a:cubicBezTo>
                      <a:pt x="2260890" y="381496"/>
                      <a:pt x="2295753" y="395402"/>
                      <a:pt x="2334044" y="389878"/>
                    </a:cubicBezTo>
                    <a:cubicBezTo>
                      <a:pt x="2364715" y="385496"/>
                      <a:pt x="2390434" y="396736"/>
                      <a:pt x="2409485" y="414263"/>
                    </a:cubicBezTo>
                    <a:cubicBezTo>
                      <a:pt x="2444158" y="446078"/>
                      <a:pt x="2481305" y="438838"/>
                      <a:pt x="2518264" y="428552"/>
                    </a:cubicBezTo>
                    <a:cubicBezTo>
                      <a:pt x="2537315" y="423217"/>
                      <a:pt x="2552935" y="423979"/>
                      <a:pt x="2571034" y="429122"/>
                    </a:cubicBezTo>
                    <a:cubicBezTo>
                      <a:pt x="2612945" y="441124"/>
                      <a:pt x="2640950" y="473701"/>
                      <a:pt x="2668001" y="502276"/>
                    </a:cubicBezTo>
                    <a:cubicBezTo>
                      <a:pt x="2691054" y="526661"/>
                      <a:pt x="2716963" y="540377"/>
                      <a:pt x="2745348" y="550666"/>
                    </a:cubicBezTo>
                    <a:cubicBezTo>
                      <a:pt x="2781163" y="563810"/>
                      <a:pt x="2809548" y="558858"/>
                      <a:pt x="2826694" y="527233"/>
                    </a:cubicBezTo>
                    <a:cubicBezTo>
                      <a:pt x="2831457" y="518278"/>
                      <a:pt x="2839839" y="507800"/>
                      <a:pt x="2848793" y="505134"/>
                    </a:cubicBezTo>
                    <a:cubicBezTo>
                      <a:pt x="2892037" y="491800"/>
                      <a:pt x="2935854" y="472367"/>
                      <a:pt x="2982148" y="484179"/>
                    </a:cubicBezTo>
                    <a:cubicBezTo>
                      <a:pt x="3046158" y="500372"/>
                      <a:pt x="3108644" y="499420"/>
                      <a:pt x="3172654" y="483417"/>
                    </a:cubicBezTo>
                    <a:cubicBezTo>
                      <a:pt x="3276480" y="457508"/>
                      <a:pt x="3380305" y="430076"/>
                      <a:pt x="3489467" y="435790"/>
                    </a:cubicBezTo>
                    <a:cubicBezTo>
                      <a:pt x="3507563" y="436742"/>
                      <a:pt x="3529090" y="425121"/>
                      <a:pt x="3544713" y="413691"/>
                    </a:cubicBezTo>
                    <a:cubicBezTo>
                      <a:pt x="3574622" y="391974"/>
                      <a:pt x="3573288" y="390258"/>
                      <a:pt x="3606817" y="408167"/>
                    </a:cubicBezTo>
                    <a:cubicBezTo>
                      <a:pt x="3614819" y="412549"/>
                      <a:pt x="3624725" y="415215"/>
                      <a:pt x="3630632" y="421693"/>
                    </a:cubicBezTo>
                    <a:cubicBezTo>
                      <a:pt x="3660731" y="454650"/>
                      <a:pt x="3697880" y="446648"/>
                      <a:pt x="3734837" y="441886"/>
                    </a:cubicBezTo>
                    <a:cubicBezTo>
                      <a:pt x="3741315" y="440934"/>
                      <a:pt x="3749125" y="439600"/>
                      <a:pt x="3754652" y="442268"/>
                    </a:cubicBezTo>
                    <a:cubicBezTo>
                      <a:pt x="3779607" y="454268"/>
                      <a:pt x="3800753" y="450078"/>
                      <a:pt x="3822472" y="433694"/>
                    </a:cubicBezTo>
                    <a:cubicBezTo>
                      <a:pt x="3841331" y="419597"/>
                      <a:pt x="3863049" y="411215"/>
                      <a:pt x="3885338" y="428742"/>
                    </a:cubicBezTo>
                    <a:cubicBezTo>
                      <a:pt x="3934870" y="467605"/>
                      <a:pt x="3987829" y="469509"/>
                      <a:pt x="4043839" y="444934"/>
                    </a:cubicBezTo>
                    <a:cubicBezTo>
                      <a:pt x="4083845" y="427407"/>
                      <a:pt x="4123280" y="423407"/>
                      <a:pt x="4165383" y="441124"/>
                    </a:cubicBezTo>
                    <a:cubicBezTo>
                      <a:pt x="4181576" y="447982"/>
                      <a:pt x="4202531" y="443410"/>
                      <a:pt x="4221391" y="444934"/>
                    </a:cubicBezTo>
                    <a:cubicBezTo>
                      <a:pt x="4232060" y="445696"/>
                      <a:pt x="4243872" y="445886"/>
                      <a:pt x="4253014" y="450650"/>
                    </a:cubicBezTo>
                    <a:cubicBezTo>
                      <a:pt x="4277401" y="462843"/>
                      <a:pt x="4300070" y="478463"/>
                      <a:pt x="4324645" y="490466"/>
                    </a:cubicBezTo>
                    <a:cubicBezTo>
                      <a:pt x="4336457" y="496180"/>
                      <a:pt x="4350554" y="499228"/>
                      <a:pt x="4363890" y="499420"/>
                    </a:cubicBezTo>
                    <a:cubicBezTo>
                      <a:pt x="4403325" y="500372"/>
                      <a:pt x="4442761" y="500372"/>
                      <a:pt x="4482004" y="498658"/>
                    </a:cubicBezTo>
                    <a:cubicBezTo>
                      <a:pt x="4546776" y="495990"/>
                      <a:pt x="4612500" y="495418"/>
                      <a:pt x="4659174" y="438648"/>
                    </a:cubicBezTo>
                    <a:cubicBezTo>
                      <a:pt x="4662986" y="434076"/>
                      <a:pt x="4671176" y="431408"/>
                      <a:pt x="4677655" y="430646"/>
                    </a:cubicBezTo>
                    <a:cubicBezTo>
                      <a:pt x="4707564" y="427027"/>
                      <a:pt x="4738235" y="426645"/>
                      <a:pt x="4767764" y="420739"/>
                    </a:cubicBezTo>
                    <a:cubicBezTo>
                      <a:pt x="4791386" y="415977"/>
                      <a:pt x="4811009" y="417501"/>
                      <a:pt x="4828916" y="434266"/>
                    </a:cubicBezTo>
                    <a:cubicBezTo>
                      <a:pt x="4852348" y="456364"/>
                      <a:pt x="4880925" y="469319"/>
                      <a:pt x="4912168" y="462271"/>
                    </a:cubicBezTo>
                    <a:cubicBezTo>
                      <a:pt x="4943409" y="455412"/>
                      <a:pt x="4963984" y="470271"/>
                      <a:pt x="4987037" y="485703"/>
                    </a:cubicBezTo>
                    <a:cubicBezTo>
                      <a:pt x="5003801" y="496942"/>
                      <a:pt x="5022852" y="511040"/>
                      <a:pt x="5041521" y="512182"/>
                    </a:cubicBezTo>
                    <a:cubicBezTo>
                      <a:pt x="5083814" y="514658"/>
                      <a:pt x="5120201" y="553904"/>
                      <a:pt x="5166113" y="531615"/>
                    </a:cubicBezTo>
                    <a:cubicBezTo>
                      <a:pt x="5169161" y="530091"/>
                      <a:pt x="5174685" y="533901"/>
                      <a:pt x="5179067" y="534853"/>
                    </a:cubicBezTo>
                    <a:cubicBezTo>
                      <a:pt x="5214121" y="542093"/>
                      <a:pt x="5247078" y="535043"/>
                      <a:pt x="5272796" y="511230"/>
                    </a:cubicBezTo>
                    <a:cubicBezTo>
                      <a:pt x="5306516" y="480177"/>
                      <a:pt x="5343855" y="477129"/>
                      <a:pt x="5385384" y="487227"/>
                    </a:cubicBezTo>
                    <a:cubicBezTo>
                      <a:pt x="5398721" y="490466"/>
                      <a:pt x="5412057" y="492752"/>
                      <a:pt x="5425582" y="495418"/>
                    </a:cubicBezTo>
                    <a:cubicBezTo>
                      <a:pt x="5443870" y="499228"/>
                      <a:pt x="5462351" y="503230"/>
                      <a:pt x="5480637" y="507040"/>
                    </a:cubicBezTo>
                    <a:cubicBezTo>
                      <a:pt x="5498356" y="510850"/>
                      <a:pt x="5517979" y="517326"/>
                      <a:pt x="5531693" y="500944"/>
                    </a:cubicBezTo>
                    <a:cubicBezTo>
                      <a:pt x="5543506" y="486845"/>
                      <a:pt x="5551888" y="488179"/>
                      <a:pt x="5562746" y="500372"/>
                    </a:cubicBezTo>
                    <a:cubicBezTo>
                      <a:pt x="5600467" y="543045"/>
                      <a:pt x="5646189" y="569716"/>
                      <a:pt x="5704483" y="571620"/>
                    </a:cubicBezTo>
                    <a:cubicBezTo>
                      <a:pt x="5716485" y="572002"/>
                      <a:pt x="5728678" y="574668"/>
                      <a:pt x="5740488" y="577526"/>
                    </a:cubicBezTo>
                    <a:cubicBezTo>
                      <a:pt x="5747728" y="579241"/>
                      <a:pt x="5756493" y="581147"/>
                      <a:pt x="5760873" y="586291"/>
                    </a:cubicBezTo>
                    <a:cubicBezTo>
                      <a:pt x="5794974" y="625534"/>
                      <a:pt x="5837457" y="652777"/>
                      <a:pt x="5883751" y="674686"/>
                    </a:cubicBezTo>
                    <a:cubicBezTo>
                      <a:pt x="5900323" y="682496"/>
                      <a:pt x="5918042" y="690306"/>
                      <a:pt x="5935949" y="692592"/>
                    </a:cubicBezTo>
                    <a:cubicBezTo>
                      <a:pt x="5954617" y="694878"/>
                      <a:pt x="5974240" y="691068"/>
                      <a:pt x="5993291" y="688972"/>
                    </a:cubicBezTo>
                    <a:cubicBezTo>
                      <a:pt x="6004531" y="687830"/>
                      <a:pt x="6017485" y="688020"/>
                      <a:pt x="6026440" y="682496"/>
                    </a:cubicBezTo>
                    <a:cubicBezTo>
                      <a:pt x="6054825" y="665159"/>
                      <a:pt x="6082258" y="646491"/>
                      <a:pt x="6108738" y="626296"/>
                    </a:cubicBezTo>
                    <a:cubicBezTo>
                      <a:pt x="6131409" y="608960"/>
                      <a:pt x="6135981" y="606483"/>
                      <a:pt x="6155602" y="628202"/>
                    </a:cubicBezTo>
                    <a:cubicBezTo>
                      <a:pt x="6175797" y="650491"/>
                      <a:pt x="6200944" y="662111"/>
                      <a:pt x="6228756" y="666873"/>
                    </a:cubicBezTo>
                    <a:cubicBezTo>
                      <a:pt x="6272764" y="674304"/>
                      <a:pt x="6317151" y="680590"/>
                      <a:pt x="6361539" y="684210"/>
                    </a:cubicBezTo>
                    <a:cubicBezTo>
                      <a:pt x="6401736" y="687448"/>
                      <a:pt x="6420977" y="669922"/>
                      <a:pt x="6428979" y="630106"/>
                    </a:cubicBezTo>
                    <a:cubicBezTo>
                      <a:pt x="6433551" y="608007"/>
                      <a:pt x="6439458" y="584003"/>
                      <a:pt x="6463840" y="578098"/>
                    </a:cubicBezTo>
                    <a:cubicBezTo>
                      <a:pt x="6503658" y="568572"/>
                      <a:pt x="6544997" y="564382"/>
                      <a:pt x="6564620" y="517708"/>
                    </a:cubicBezTo>
                    <a:cubicBezTo>
                      <a:pt x="6575478" y="527995"/>
                      <a:pt x="6582146" y="534091"/>
                      <a:pt x="6588625" y="540187"/>
                    </a:cubicBezTo>
                    <a:cubicBezTo>
                      <a:pt x="6606531" y="557142"/>
                      <a:pt x="6643678" y="564382"/>
                      <a:pt x="6662541" y="549714"/>
                    </a:cubicBezTo>
                    <a:cubicBezTo>
                      <a:pt x="6690354" y="528377"/>
                      <a:pt x="6715883" y="532377"/>
                      <a:pt x="6742552" y="548952"/>
                    </a:cubicBezTo>
                    <a:cubicBezTo>
                      <a:pt x="6764841" y="562668"/>
                      <a:pt x="6788417" y="567954"/>
                      <a:pt x="6812063" y="568430"/>
                    </a:cubicBezTo>
                    <a:lnTo>
                      <a:pt x="6858001" y="562267"/>
                    </a:lnTo>
                    <a:lnTo>
                      <a:pt x="6858001" y="734520"/>
                    </a:lnTo>
                    <a:lnTo>
                      <a:pt x="6815516" y="744220"/>
                    </a:lnTo>
                    <a:cubicBezTo>
                      <a:pt x="6793035" y="749744"/>
                      <a:pt x="6771319" y="759651"/>
                      <a:pt x="6748458" y="763271"/>
                    </a:cubicBezTo>
                    <a:cubicBezTo>
                      <a:pt x="6694164" y="771843"/>
                      <a:pt x="6639488" y="777939"/>
                      <a:pt x="6584812" y="784797"/>
                    </a:cubicBezTo>
                    <a:cubicBezTo>
                      <a:pt x="6528424" y="791846"/>
                      <a:pt x="6472225" y="799276"/>
                      <a:pt x="6415833" y="805562"/>
                    </a:cubicBezTo>
                    <a:cubicBezTo>
                      <a:pt x="6384972" y="808802"/>
                      <a:pt x="6353919" y="809372"/>
                      <a:pt x="6323058" y="812420"/>
                    </a:cubicBezTo>
                    <a:cubicBezTo>
                      <a:pt x="6296005" y="815088"/>
                      <a:pt x="6269144" y="820041"/>
                      <a:pt x="6242093" y="823281"/>
                    </a:cubicBezTo>
                    <a:cubicBezTo>
                      <a:pt x="6218660" y="825947"/>
                      <a:pt x="6195037" y="827471"/>
                      <a:pt x="6171605" y="830139"/>
                    </a:cubicBezTo>
                    <a:cubicBezTo>
                      <a:pt x="6134075" y="834519"/>
                      <a:pt x="6096736" y="839473"/>
                      <a:pt x="6059397" y="844045"/>
                    </a:cubicBezTo>
                    <a:cubicBezTo>
                      <a:pt x="6043776" y="845759"/>
                      <a:pt x="6027392" y="850522"/>
                      <a:pt x="6012723" y="847665"/>
                    </a:cubicBezTo>
                    <a:cubicBezTo>
                      <a:pt x="5975764" y="840425"/>
                      <a:pt x="5939377" y="842521"/>
                      <a:pt x="5902610" y="847473"/>
                    </a:cubicBezTo>
                    <a:cubicBezTo>
                      <a:pt x="5890037" y="849190"/>
                      <a:pt x="5876511" y="848808"/>
                      <a:pt x="5864318" y="845569"/>
                    </a:cubicBezTo>
                    <a:cubicBezTo>
                      <a:pt x="5839361" y="839091"/>
                      <a:pt x="5815169" y="829947"/>
                      <a:pt x="5790592" y="821947"/>
                    </a:cubicBezTo>
                    <a:cubicBezTo>
                      <a:pt x="5787924" y="820995"/>
                      <a:pt x="5784686" y="820803"/>
                      <a:pt x="5781830" y="820233"/>
                    </a:cubicBezTo>
                    <a:cubicBezTo>
                      <a:pt x="5765635" y="816992"/>
                      <a:pt x="5749634" y="813754"/>
                      <a:pt x="5733440" y="810896"/>
                    </a:cubicBezTo>
                    <a:cubicBezTo>
                      <a:pt x="5724678" y="809372"/>
                      <a:pt x="5715723" y="809182"/>
                      <a:pt x="5706959" y="807848"/>
                    </a:cubicBezTo>
                    <a:cubicBezTo>
                      <a:pt x="5673050" y="802514"/>
                      <a:pt x="5635711" y="811468"/>
                      <a:pt x="5606372" y="788417"/>
                    </a:cubicBezTo>
                    <a:cubicBezTo>
                      <a:pt x="5587321" y="773557"/>
                      <a:pt x="5568842" y="776987"/>
                      <a:pt x="5548460" y="779273"/>
                    </a:cubicBezTo>
                    <a:cubicBezTo>
                      <a:pt x="5533027" y="780987"/>
                      <a:pt x="5517215" y="780415"/>
                      <a:pt x="5501594" y="780607"/>
                    </a:cubicBezTo>
                    <a:cubicBezTo>
                      <a:pt x="5474161" y="781177"/>
                      <a:pt x="5446728" y="781369"/>
                      <a:pt x="5419295" y="782321"/>
                    </a:cubicBezTo>
                    <a:cubicBezTo>
                      <a:pt x="5410531" y="782701"/>
                      <a:pt x="5401579" y="787465"/>
                      <a:pt x="5393005" y="786703"/>
                    </a:cubicBezTo>
                    <a:cubicBezTo>
                      <a:pt x="5353379" y="783083"/>
                      <a:pt x="5313754" y="777367"/>
                      <a:pt x="5274129" y="774129"/>
                    </a:cubicBezTo>
                    <a:cubicBezTo>
                      <a:pt x="5251650" y="772225"/>
                      <a:pt x="5228597" y="775843"/>
                      <a:pt x="5206308" y="773177"/>
                    </a:cubicBezTo>
                    <a:cubicBezTo>
                      <a:pt x="5180591" y="770129"/>
                      <a:pt x="5155445" y="762319"/>
                      <a:pt x="5129916" y="757554"/>
                    </a:cubicBezTo>
                    <a:cubicBezTo>
                      <a:pt x="5122867" y="756222"/>
                      <a:pt x="5115057" y="757936"/>
                      <a:pt x="5107627" y="758316"/>
                    </a:cubicBezTo>
                    <a:cubicBezTo>
                      <a:pt x="5099245" y="758699"/>
                      <a:pt x="5091052" y="759461"/>
                      <a:pt x="5082670" y="759651"/>
                    </a:cubicBezTo>
                    <a:cubicBezTo>
                      <a:pt x="5057141" y="760033"/>
                      <a:pt x="5031614" y="759461"/>
                      <a:pt x="5006086" y="760795"/>
                    </a:cubicBezTo>
                    <a:cubicBezTo>
                      <a:pt x="4990465" y="761557"/>
                      <a:pt x="4974082" y="769367"/>
                      <a:pt x="4959602" y="766509"/>
                    </a:cubicBezTo>
                    <a:cubicBezTo>
                      <a:pt x="4930075" y="760985"/>
                      <a:pt x="4900546" y="773367"/>
                      <a:pt x="4871019" y="763081"/>
                    </a:cubicBezTo>
                    <a:cubicBezTo>
                      <a:pt x="4861873" y="760033"/>
                      <a:pt x="4849300" y="767653"/>
                      <a:pt x="4838250" y="768033"/>
                    </a:cubicBezTo>
                    <a:cubicBezTo>
                      <a:pt x="4810627" y="768985"/>
                      <a:pt x="4783004" y="768795"/>
                      <a:pt x="4755381" y="768605"/>
                    </a:cubicBezTo>
                    <a:cubicBezTo>
                      <a:pt x="4730614" y="768415"/>
                      <a:pt x="4704895" y="771081"/>
                      <a:pt x="4681083" y="765747"/>
                    </a:cubicBezTo>
                    <a:cubicBezTo>
                      <a:pt x="4656126" y="760033"/>
                      <a:pt x="4633647" y="760795"/>
                      <a:pt x="4609452" y="767271"/>
                    </a:cubicBezTo>
                    <a:cubicBezTo>
                      <a:pt x="4592878" y="771653"/>
                      <a:pt x="4575351" y="772225"/>
                      <a:pt x="4558207" y="773557"/>
                    </a:cubicBezTo>
                    <a:cubicBezTo>
                      <a:pt x="4539728" y="775081"/>
                      <a:pt x="4519343" y="771081"/>
                      <a:pt x="4502579" y="777367"/>
                    </a:cubicBezTo>
                    <a:cubicBezTo>
                      <a:pt x="4452665" y="796038"/>
                      <a:pt x="4401419" y="800038"/>
                      <a:pt x="4349222" y="800038"/>
                    </a:cubicBezTo>
                    <a:cubicBezTo>
                      <a:pt x="4339695" y="800038"/>
                      <a:pt x="4329979" y="797372"/>
                      <a:pt x="4320837" y="794514"/>
                    </a:cubicBezTo>
                    <a:cubicBezTo>
                      <a:pt x="4267493" y="777367"/>
                      <a:pt x="4213961" y="778891"/>
                      <a:pt x="4159667" y="789370"/>
                    </a:cubicBezTo>
                    <a:cubicBezTo>
                      <a:pt x="4148427" y="791656"/>
                      <a:pt x="4135854" y="792038"/>
                      <a:pt x="4124614" y="789752"/>
                    </a:cubicBezTo>
                    <a:cubicBezTo>
                      <a:pt x="4092989" y="783083"/>
                      <a:pt x="4062318" y="772033"/>
                      <a:pt x="4030503" y="767271"/>
                    </a:cubicBezTo>
                    <a:cubicBezTo>
                      <a:pt x="3977925" y="759461"/>
                      <a:pt x="3932394" y="785749"/>
                      <a:pt x="3885338" y="802896"/>
                    </a:cubicBezTo>
                    <a:cubicBezTo>
                      <a:pt x="3840569" y="819089"/>
                      <a:pt x="3802467" y="855666"/>
                      <a:pt x="3749506" y="847473"/>
                    </a:cubicBezTo>
                    <a:cubicBezTo>
                      <a:pt x="3744173" y="846711"/>
                      <a:pt x="3738267" y="851856"/>
                      <a:pt x="3732361" y="853190"/>
                    </a:cubicBezTo>
                    <a:cubicBezTo>
                      <a:pt x="3716168" y="856810"/>
                      <a:pt x="3699976" y="861190"/>
                      <a:pt x="3683591" y="862906"/>
                    </a:cubicBezTo>
                    <a:cubicBezTo>
                      <a:pt x="3663589" y="865192"/>
                      <a:pt x="3643204" y="864430"/>
                      <a:pt x="3623201" y="866334"/>
                    </a:cubicBezTo>
                    <a:cubicBezTo>
                      <a:pt x="3597482" y="868620"/>
                      <a:pt x="3572146" y="874716"/>
                      <a:pt x="3546617" y="874716"/>
                    </a:cubicBezTo>
                    <a:cubicBezTo>
                      <a:pt x="3526042" y="874716"/>
                      <a:pt x="3505657" y="867668"/>
                      <a:pt x="3485275" y="864238"/>
                    </a:cubicBezTo>
                    <a:cubicBezTo>
                      <a:pt x="3456508" y="859476"/>
                      <a:pt x="3424883" y="860810"/>
                      <a:pt x="3399546" y="848618"/>
                    </a:cubicBezTo>
                    <a:cubicBezTo>
                      <a:pt x="3372495" y="835663"/>
                      <a:pt x="3346776" y="829757"/>
                      <a:pt x="3318771" y="833757"/>
                    </a:cubicBezTo>
                    <a:cubicBezTo>
                      <a:pt x="3309437" y="835091"/>
                      <a:pt x="3297434" y="843093"/>
                      <a:pt x="3293244" y="851284"/>
                    </a:cubicBezTo>
                    <a:cubicBezTo>
                      <a:pt x="3283908" y="869572"/>
                      <a:pt x="3271145" y="872812"/>
                      <a:pt x="3253809" y="866524"/>
                    </a:cubicBezTo>
                    <a:cubicBezTo>
                      <a:pt x="3238758" y="861190"/>
                      <a:pt x="3220280" y="858524"/>
                      <a:pt x="3209993" y="848235"/>
                    </a:cubicBezTo>
                    <a:cubicBezTo>
                      <a:pt x="3180844" y="819089"/>
                      <a:pt x="3143695" y="818136"/>
                      <a:pt x="3107500" y="810326"/>
                    </a:cubicBezTo>
                    <a:cubicBezTo>
                      <a:pt x="3085403" y="805562"/>
                      <a:pt x="3064827" y="805372"/>
                      <a:pt x="3042728" y="808610"/>
                    </a:cubicBezTo>
                    <a:cubicBezTo>
                      <a:pt x="2994722" y="815850"/>
                      <a:pt x="2948047" y="805562"/>
                      <a:pt x="2901943" y="792418"/>
                    </a:cubicBezTo>
                    <a:cubicBezTo>
                      <a:pt x="2871462" y="783655"/>
                      <a:pt x="2840219" y="778321"/>
                      <a:pt x="2809930" y="769367"/>
                    </a:cubicBezTo>
                    <a:cubicBezTo>
                      <a:pt x="2787259" y="762509"/>
                      <a:pt x="2764590" y="754316"/>
                      <a:pt x="2743826" y="743268"/>
                    </a:cubicBezTo>
                    <a:cubicBezTo>
                      <a:pt x="2713723" y="727073"/>
                      <a:pt x="2687436" y="702689"/>
                      <a:pt x="2649143" y="709167"/>
                    </a:cubicBezTo>
                    <a:cubicBezTo>
                      <a:pt x="2615421" y="714881"/>
                      <a:pt x="2584942" y="702881"/>
                      <a:pt x="2554079" y="691450"/>
                    </a:cubicBezTo>
                    <a:cubicBezTo>
                      <a:pt x="2531409" y="683068"/>
                      <a:pt x="2508742" y="674494"/>
                      <a:pt x="2485307" y="669160"/>
                    </a:cubicBezTo>
                    <a:cubicBezTo>
                      <a:pt x="2457492" y="662873"/>
                      <a:pt x="2426059" y="665541"/>
                      <a:pt x="2401292" y="653919"/>
                    </a:cubicBezTo>
                    <a:cubicBezTo>
                      <a:pt x="2375383" y="641727"/>
                      <a:pt x="2353859" y="649919"/>
                      <a:pt x="2330806" y="653349"/>
                    </a:cubicBezTo>
                    <a:cubicBezTo>
                      <a:pt x="2294039" y="658683"/>
                      <a:pt x="2257459" y="668590"/>
                      <a:pt x="2220312" y="656015"/>
                    </a:cubicBezTo>
                    <a:cubicBezTo>
                      <a:pt x="2175163" y="640775"/>
                      <a:pt x="2130393" y="624392"/>
                      <a:pt x="2085054" y="609914"/>
                    </a:cubicBezTo>
                    <a:cubicBezTo>
                      <a:pt x="2067525" y="604387"/>
                      <a:pt x="2048668" y="602101"/>
                      <a:pt x="2030378" y="599625"/>
                    </a:cubicBezTo>
                    <a:cubicBezTo>
                      <a:pt x="2013043" y="597529"/>
                      <a:pt x="1992279" y="602863"/>
                      <a:pt x="1978940" y="594863"/>
                    </a:cubicBezTo>
                    <a:cubicBezTo>
                      <a:pt x="1944649" y="574288"/>
                      <a:pt x="1909408" y="564192"/>
                      <a:pt x="1869780" y="564192"/>
                    </a:cubicBezTo>
                    <a:cubicBezTo>
                      <a:pt x="1854920" y="564192"/>
                      <a:pt x="1840441" y="555618"/>
                      <a:pt x="1825393" y="554094"/>
                    </a:cubicBezTo>
                    <a:cubicBezTo>
                      <a:pt x="1804816" y="552190"/>
                      <a:pt x="1781194" y="547045"/>
                      <a:pt x="1763287" y="554286"/>
                    </a:cubicBezTo>
                    <a:cubicBezTo>
                      <a:pt x="1721185" y="571430"/>
                      <a:pt x="1687086" y="557142"/>
                      <a:pt x="1650317" y="540187"/>
                    </a:cubicBezTo>
                    <a:cubicBezTo>
                      <a:pt x="1614120" y="523423"/>
                      <a:pt x="1576019" y="510088"/>
                      <a:pt x="1537537" y="499038"/>
                    </a:cubicBezTo>
                    <a:cubicBezTo>
                      <a:pt x="1523059" y="495038"/>
                      <a:pt x="1505724" y="501706"/>
                      <a:pt x="1489720" y="503038"/>
                    </a:cubicBezTo>
                    <a:cubicBezTo>
                      <a:pt x="1484004" y="503420"/>
                      <a:pt x="1477717" y="503992"/>
                      <a:pt x="1472575" y="502086"/>
                    </a:cubicBezTo>
                    <a:cubicBezTo>
                      <a:pt x="1422854" y="483797"/>
                      <a:pt x="1372368" y="469891"/>
                      <a:pt x="1318456" y="479415"/>
                    </a:cubicBezTo>
                    <a:cubicBezTo>
                      <a:pt x="1313504" y="480369"/>
                      <a:pt x="1307978" y="478273"/>
                      <a:pt x="1303024" y="476939"/>
                    </a:cubicBezTo>
                    <a:cubicBezTo>
                      <a:pt x="1278829" y="470081"/>
                      <a:pt x="1255206" y="459223"/>
                      <a:pt x="1230633" y="456746"/>
                    </a:cubicBezTo>
                    <a:cubicBezTo>
                      <a:pt x="1170051" y="450650"/>
                      <a:pt x="1109091" y="448172"/>
                      <a:pt x="1048125" y="444172"/>
                    </a:cubicBezTo>
                    <a:cubicBezTo>
                      <a:pt x="1044315" y="443982"/>
                      <a:pt x="1040315" y="443982"/>
                      <a:pt x="1036887" y="442648"/>
                    </a:cubicBezTo>
                    <a:cubicBezTo>
                      <a:pt x="1014406" y="434456"/>
                      <a:pt x="994785" y="437124"/>
                      <a:pt x="975733" y="452744"/>
                    </a:cubicBezTo>
                    <a:cubicBezTo>
                      <a:pt x="967350" y="459603"/>
                      <a:pt x="955920" y="463223"/>
                      <a:pt x="945444" y="467033"/>
                    </a:cubicBezTo>
                    <a:cubicBezTo>
                      <a:pt x="930011" y="472749"/>
                      <a:pt x="914200" y="478273"/>
                      <a:pt x="898198" y="481893"/>
                    </a:cubicBezTo>
                    <a:cubicBezTo>
                      <a:pt x="882384" y="485321"/>
                      <a:pt x="865430" y="490084"/>
                      <a:pt x="850189" y="487417"/>
                    </a:cubicBezTo>
                    <a:cubicBezTo>
                      <a:pt x="822756" y="482655"/>
                      <a:pt x="796655" y="471987"/>
                      <a:pt x="769605" y="464937"/>
                    </a:cubicBezTo>
                    <a:cubicBezTo>
                      <a:pt x="760270" y="462461"/>
                      <a:pt x="749982" y="462843"/>
                      <a:pt x="740268" y="462651"/>
                    </a:cubicBezTo>
                    <a:cubicBezTo>
                      <a:pt x="717977" y="462081"/>
                      <a:pt x="695116" y="467605"/>
                      <a:pt x="674923" y="451792"/>
                    </a:cubicBezTo>
                    <a:cubicBezTo>
                      <a:pt x="656255" y="436934"/>
                      <a:pt x="637392" y="441314"/>
                      <a:pt x="617772" y="452554"/>
                    </a:cubicBezTo>
                    <a:cubicBezTo>
                      <a:pt x="603673" y="460557"/>
                      <a:pt x="587672" y="466843"/>
                      <a:pt x="571860" y="469891"/>
                    </a:cubicBezTo>
                    <a:cubicBezTo>
                      <a:pt x="550141" y="474081"/>
                      <a:pt x="528615" y="475797"/>
                      <a:pt x="505182" y="473319"/>
                    </a:cubicBezTo>
                    <a:cubicBezTo>
                      <a:pt x="488607" y="471605"/>
                      <a:pt x="475081" y="470843"/>
                      <a:pt x="462126" y="460747"/>
                    </a:cubicBezTo>
                    <a:cubicBezTo>
                      <a:pt x="460032" y="459223"/>
                      <a:pt x="456222" y="458841"/>
                      <a:pt x="453364" y="459033"/>
                    </a:cubicBezTo>
                    <a:cubicBezTo>
                      <a:pt x="415835" y="462271"/>
                      <a:pt x="378686" y="460557"/>
                      <a:pt x="340774" y="458268"/>
                    </a:cubicBezTo>
                    <a:cubicBezTo>
                      <a:pt x="292579" y="455222"/>
                      <a:pt x="241901" y="464175"/>
                      <a:pt x="200182" y="496180"/>
                    </a:cubicBezTo>
                    <a:cubicBezTo>
                      <a:pt x="194085" y="500944"/>
                      <a:pt x="184941" y="503038"/>
                      <a:pt x="176939" y="504182"/>
                    </a:cubicBezTo>
                    <a:cubicBezTo>
                      <a:pt x="139219" y="509134"/>
                      <a:pt x="101308" y="512564"/>
                      <a:pt x="63587" y="518088"/>
                    </a:cubicBezTo>
                    <a:cubicBezTo>
                      <a:pt x="43012" y="521137"/>
                      <a:pt x="21486" y="523805"/>
                      <a:pt x="2817" y="532187"/>
                    </a:cubicBezTo>
                    <a:lnTo>
                      <a:pt x="0" y="5333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00" name="Freeform: Shape 399">
                <a:extLst>
                  <a:ext uri="{FF2B5EF4-FFF2-40B4-BE49-F238E27FC236}">
                    <a16:creationId xmlns:a16="http://schemas.microsoft.com/office/drawing/2014/main" id="{417E3CDF-0144-4FB2-A798-156EC31042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>
                <a:off x="4628357" y="2991642"/>
                <a:ext cx="6858001" cy="874716"/>
              </a:xfrm>
              <a:custGeom>
                <a:avLst/>
                <a:gdLst>
                  <a:gd name="connsiteX0" fmla="*/ 0 w 6858001"/>
                  <a:gd name="connsiteY0" fmla="*/ 533314 h 874716"/>
                  <a:gd name="connsiteX1" fmla="*/ 0 w 6858001"/>
                  <a:gd name="connsiteY1" fmla="*/ 69206 h 874716"/>
                  <a:gd name="connsiteX2" fmla="*/ 21486 w 6858001"/>
                  <a:gd name="connsiteY2" fmla="*/ 71924 h 874716"/>
                  <a:gd name="connsiteX3" fmla="*/ 228948 w 6858001"/>
                  <a:gd name="connsiteY3" fmla="*/ 88116 h 874716"/>
                  <a:gd name="connsiteX4" fmla="*/ 313533 w 6858001"/>
                  <a:gd name="connsiteY4" fmla="*/ 62779 h 874716"/>
                  <a:gd name="connsiteX5" fmla="*/ 338870 w 6858001"/>
                  <a:gd name="connsiteY5" fmla="*/ 62207 h 874716"/>
                  <a:gd name="connsiteX6" fmla="*/ 395640 w 6858001"/>
                  <a:gd name="connsiteY6" fmla="*/ 72114 h 874716"/>
                  <a:gd name="connsiteX7" fmla="*/ 512802 w 6858001"/>
                  <a:gd name="connsiteY7" fmla="*/ 65446 h 874716"/>
                  <a:gd name="connsiteX8" fmla="*/ 556047 w 6858001"/>
                  <a:gd name="connsiteY8" fmla="*/ 55349 h 874716"/>
                  <a:gd name="connsiteX9" fmla="*/ 580050 w 6858001"/>
                  <a:gd name="connsiteY9" fmla="*/ 48871 h 874716"/>
                  <a:gd name="connsiteX10" fmla="*/ 703308 w 6858001"/>
                  <a:gd name="connsiteY10" fmla="*/ 30964 h 874716"/>
                  <a:gd name="connsiteX11" fmla="*/ 758174 w 6858001"/>
                  <a:gd name="connsiteY11" fmla="*/ 11724 h 874716"/>
                  <a:gd name="connsiteX12" fmla="*/ 773035 w 6858001"/>
                  <a:gd name="connsiteY12" fmla="*/ 8866 h 874716"/>
                  <a:gd name="connsiteX13" fmla="*/ 854379 w 6858001"/>
                  <a:gd name="connsiteY13" fmla="*/ 16866 h 874716"/>
                  <a:gd name="connsiteX14" fmla="*/ 915343 w 6858001"/>
                  <a:gd name="connsiteY14" fmla="*/ 47919 h 874716"/>
                  <a:gd name="connsiteX15" fmla="*/ 927155 w 6858001"/>
                  <a:gd name="connsiteY15" fmla="*/ 58397 h 874716"/>
                  <a:gd name="connsiteX16" fmla="*/ 1097087 w 6858001"/>
                  <a:gd name="connsiteY16" fmla="*/ 54777 h 874716"/>
                  <a:gd name="connsiteX17" fmla="*/ 1123185 w 6858001"/>
                  <a:gd name="connsiteY17" fmla="*/ 50395 h 874716"/>
                  <a:gd name="connsiteX18" fmla="*/ 1249302 w 6858001"/>
                  <a:gd name="connsiteY18" fmla="*/ 68684 h 874716"/>
                  <a:gd name="connsiteX19" fmla="*/ 1286069 w 6858001"/>
                  <a:gd name="connsiteY19" fmla="*/ 72304 h 874716"/>
                  <a:gd name="connsiteX20" fmla="*/ 1417899 w 6858001"/>
                  <a:gd name="connsiteY20" fmla="*/ 88688 h 874716"/>
                  <a:gd name="connsiteX21" fmla="*/ 1436568 w 6858001"/>
                  <a:gd name="connsiteY21" fmla="*/ 73448 h 874716"/>
                  <a:gd name="connsiteX22" fmla="*/ 1490292 w 6858001"/>
                  <a:gd name="connsiteY22" fmla="*/ 35154 h 874716"/>
                  <a:gd name="connsiteX23" fmla="*/ 1596213 w 6858001"/>
                  <a:gd name="connsiteY23" fmla="*/ 1245 h 874716"/>
                  <a:gd name="connsiteX24" fmla="*/ 1624980 w 6858001"/>
                  <a:gd name="connsiteY24" fmla="*/ 3150 h 874716"/>
                  <a:gd name="connsiteX25" fmla="*/ 1697753 w 6858001"/>
                  <a:gd name="connsiteY25" fmla="*/ 59731 h 874716"/>
                  <a:gd name="connsiteX26" fmla="*/ 1733188 w 6858001"/>
                  <a:gd name="connsiteY26" fmla="*/ 82400 h 874716"/>
                  <a:gd name="connsiteX27" fmla="*/ 1833775 w 6858001"/>
                  <a:gd name="connsiteY27" fmla="*/ 124121 h 874716"/>
                  <a:gd name="connsiteX28" fmla="*/ 1842158 w 6858001"/>
                  <a:gd name="connsiteY28" fmla="*/ 131742 h 874716"/>
                  <a:gd name="connsiteX29" fmla="*/ 1916454 w 6858001"/>
                  <a:gd name="connsiteY29" fmla="*/ 222233 h 874716"/>
                  <a:gd name="connsiteX30" fmla="*/ 1933219 w 6858001"/>
                  <a:gd name="connsiteY30" fmla="*/ 237663 h 874716"/>
                  <a:gd name="connsiteX31" fmla="*/ 1953413 w 6858001"/>
                  <a:gd name="connsiteY31" fmla="*/ 261668 h 874716"/>
                  <a:gd name="connsiteX32" fmla="*/ 2016469 w 6858001"/>
                  <a:gd name="connsiteY32" fmla="*/ 308151 h 874716"/>
                  <a:gd name="connsiteX33" fmla="*/ 2094578 w 6858001"/>
                  <a:gd name="connsiteY33" fmla="*/ 323010 h 874716"/>
                  <a:gd name="connsiteX34" fmla="*/ 2188879 w 6858001"/>
                  <a:gd name="connsiteY34" fmla="*/ 345681 h 874716"/>
                  <a:gd name="connsiteX35" fmla="*/ 2228314 w 6858001"/>
                  <a:gd name="connsiteY35" fmla="*/ 360921 h 874716"/>
                  <a:gd name="connsiteX36" fmla="*/ 2334044 w 6858001"/>
                  <a:gd name="connsiteY36" fmla="*/ 389878 h 874716"/>
                  <a:gd name="connsiteX37" fmla="*/ 2409485 w 6858001"/>
                  <a:gd name="connsiteY37" fmla="*/ 414263 h 874716"/>
                  <a:gd name="connsiteX38" fmla="*/ 2518264 w 6858001"/>
                  <a:gd name="connsiteY38" fmla="*/ 428552 h 874716"/>
                  <a:gd name="connsiteX39" fmla="*/ 2571034 w 6858001"/>
                  <a:gd name="connsiteY39" fmla="*/ 429122 h 874716"/>
                  <a:gd name="connsiteX40" fmla="*/ 2668001 w 6858001"/>
                  <a:gd name="connsiteY40" fmla="*/ 502276 h 874716"/>
                  <a:gd name="connsiteX41" fmla="*/ 2745348 w 6858001"/>
                  <a:gd name="connsiteY41" fmla="*/ 550666 h 874716"/>
                  <a:gd name="connsiteX42" fmla="*/ 2826694 w 6858001"/>
                  <a:gd name="connsiteY42" fmla="*/ 527233 h 874716"/>
                  <a:gd name="connsiteX43" fmla="*/ 2848793 w 6858001"/>
                  <a:gd name="connsiteY43" fmla="*/ 505134 h 874716"/>
                  <a:gd name="connsiteX44" fmla="*/ 2982148 w 6858001"/>
                  <a:gd name="connsiteY44" fmla="*/ 484179 h 874716"/>
                  <a:gd name="connsiteX45" fmla="*/ 3172654 w 6858001"/>
                  <a:gd name="connsiteY45" fmla="*/ 483417 h 874716"/>
                  <a:gd name="connsiteX46" fmla="*/ 3489467 w 6858001"/>
                  <a:gd name="connsiteY46" fmla="*/ 435790 h 874716"/>
                  <a:gd name="connsiteX47" fmla="*/ 3544713 w 6858001"/>
                  <a:gd name="connsiteY47" fmla="*/ 413691 h 874716"/>
                  <a:gd name="connsiteX48" fmla="*/ 3606817 w 6858001"/>
                  <a:gd name="connsiteY48" fmla="*/ 408167 h 874716"/>
                  <a:gd name="connsiteX49" fmla="*/ 3630632 w 6858001"/>
                  <a:gd name="connsiteY49" fmla="*/ 421693 h 874716"/>
                  <a:gd name="connsiteX50" fmla="*/ 3734837 w 6858001"/>
                  <a:gd name="connsiteY50" fmla="*/ 441886 h 874716"/>
                  <a:gd name="connsiteX51" fmla="*/ 3754652 w 6858001"/>
                  <a:gd name="connsiteY51" fmla="*/ 442268 h 874716"/>
                  <a:gd name="connsiteX52" fmla="*/ 3822472 w 6858001"/>
                  <a:gd name="connsiteY52" fmla="*/ 433694 h 874716"/>
                  <a:gd name="connsiteX53" fmla="*/ 3885338 w 6858001"/>
                  <a:gd name="connsiteY53" fmla="*/ 428742 h 874716"/>
                  <a:gd name="connsiteX54" fmla="*/ 4043839 w 6858001"/>
                  <a:gd name="connsiteY54" fmla="*/ 444934 h 874716"/>
                  <a:gd name="connsiteX55" fmla="*/ 4165383 w 6858001"/>
                  <a:gd name="connsiteY55" fmla="*/ 441124 h 874716"/>
                  <a:gd name="connsiteX56" fmla="*/ 4221391 w 6858001"/>
                  <a:gd name="connsiteY56" fmla="*/ 444934 h 874716"/>
                  <a:gd name="connsiteX57" fmla="*/ 4253014 w 6858001"/>
                  <a:gd name="connsiteY57" fmla="*/ 450650 h 874716"/>
                  <a:gd name="connsiteX58" fmla="*/ 4324645 w 6858001"/>
                  <a:gd name="connsiteY58" fmla="*/ 490466 h 874716"/>
                  <a:gd name="connsiteX59" fmla="*/ 4363890 w 6858001"/>
                  <a:gd name="connsiteY59" fmla="*/ 499420 h 874716"/>
                  <a:gd name="connsiteX60" fmla="*/ 4482004 w 6858001"/>
                  <a:gd name="connsiteY60" fmla="*/ 498658 h 874716"/>
                  <a:gd name="connsiteX61" fmla="*/ 4659174 w 6858001"/>
                  <a:gd name="connsiteY61" fmla="*/ 438648 h 874716"/>
                  <a:gd name="connsiteX62" fmla="*/ 4677655 w 6858001"/>
                  <a:gd name="connsiteY62" fmla="*/ 430646 h 874716"/>
                  <a:gd name="connsiteX63" fmla="*/ 4767764 w 6858001"/>
                  <a:gd name="connsiteY63" fmla="*/ 420739 h 874716"/>
                  <a:gd name="connsiteX64" fmla="*/ 4828916 w 6858001"/>
                  <a:gd name="connsiteY64" fmla="*/ 434266 h 874716"/>
                  <a:gd name="connsiteX65" fmla="*/ 4912168 w 6858001"/>
                  <a:gd name="connsiteY65" fmla="*/ 462271 h 874716"/>
                  <a:gd name="connsiteX66" fmla="*/ 4987037 w 6858001"/>
                  <a:gd name="connsiteY66" fmla="*/ 485703 h 874716"/>
                  <a:gd name="connsiteX67" fmla="*/ 5041521 w 6858001"/>
                  <a:gd name="connsiteY67" fmla="*/ 512182 h 874716"/>
                  <a:gd name="connsiteX68" fmla="*/ 5166113 w 6858001"/>
                  <a:gd name="connsiteY68" fmla="*/ 531615 h 874716"/>
                  <a:gd name="connsiteX69" fmla="*/ 5179067 w 6858001"/>
                  <a:gd name="connsiteY69" fmla="*/ 534853 h 874716"/>
                  <a:gd name="connsiteX70" fmla="*/ 5272796 w 6858001"/>
                  <a:gd name="connsiteY70" fmla="*/ 511230 h 874716"/>
                  <a:gd name="connsiteX71" fmla="*/ 5385384 w 6858001"/>
                  <a:gd name="connsiteY71" fmla="*/ 487227 h 874716"/>
                  <a:gd name="connsiteX72" fmla="*/ 5425582 w 6858001"/>
                  <a:gd name="connsiteY72" fmla="*/ 495418 h 874716"/>
                  <a:gd name="connsiteX73" fmla="*/ 5480637 w 6858001"/>
                  <a:gd name="connsiteY73" fmla="*/ 507040 h 874716"/>
                  <a:gd name="connsiteX74" fmla="*/ 5531693 w 6858001"/>
                  <a:gd name="connsiteY74" fmla="*/ 500944 h 874716"/>
                  <a:gd name="connsiteX75" fmla="*/ 5562746 w 6858001"/>
                  <a:gd name="connsiteY75" fmla="*/ 500372 h 874716"/>
                  <a:gd name="connsiteX76" fmla="*/ 5704483 w 6858001"/>
                  <a:gd name="connsiteY76" fmla="*/ 571620 h 874716"/>
                  <a:gd name="connsiteX77" fmla="*/ 5740488 w 6858001"/>
                  <a:gd name="connsiteY77" fmla="*/ 577526 h 874716"/>
                  <a:gd name="connsiteX78" fmla="*/ 5760873 w 6858001"/>
                  <a:gd name="connsiteY78" fmla="*/ 586291 h 874716"/>
                  <a:gd name="connsiteX79" fmla="*/ 5883751 w 6858001"/>
                  <a:gd name="connsiteY79" fmla="*/ 674686 h 874716"/>
                  <a:gd name="connsiteX80" fmla="*/ 5935949 w 6858001"/>
                  <a:gd name="connsiteY80" fmla="*/ 692592 h 874716"/>
                  <a:gd name="connsiteX81" fmla="*/ 5993291 w 6858001"/>
                  <a:gd name="connsiteY81" fmla="*/ 688972 h 874716"/>
                  <a:gd name="connsiteX82" fmla="*/ 6026440 w 6858001"/>
                  <a:gd name="connsiteY82" fmla="*/ 682496 h 874716"/>
                  <a:gd name="connsiteX83" fmla="*/ 6108738 w 6858001"/>
                  <a:gd name="connsiteY83" fmla="*/ 626296 h 874716"/>
                  <a:gd name="connsiteX84" fmla="*/ 6155602 w 6858001"/>
                  <a:gd name="connsiteY84" fmla="*/ 628202 h 874716"/>
                  <a:gd name="connsiteX85" fmla="*/ 6228756 w 6858001"/>
                  <a:gd name="connsiteY85" fmla="*/ 666873 h 874716"/>
                  <a:gd name="connsiteX86" fmla="*/ 6361539 w 6858001"/>
                  <a:gd name="connsiteY86" fmla="*/ 684210 h 874716"/>
                  <a:gd name="connsiteX87" fmla="*/ 6428979 w 6858001"/>
                  <a:gd name="connsiteY87" fmla="*/ 630106 h 874716"/>
                  <a:gd name="connsiteX88" fmla="*/ 6463840 w 6858001"/>
                  <a:gd name="connsiteY88" fmla="*/ 578098 h 874716"/>
                  <a:gd name="connsiteX89" fmla="*/ 6564620 w 6858001"/>
                  <a:gd name="connsiteY89" fmla="*/ 517708 h 874716"/>
                  <a:gd name="connsiteX90" fmla="*/ 6588625 w 6858001"/>
                  <a:gd name="connsiteY90" fmla="*/ 540187 h 874716"/>
                  <a:gd name="connsiteX91" fmla="*/ 6662541 w 6858001"/>
                  <a:gd name="connsiteY91" fmla="*/ 549714 h 874716"/>
                  <a:gd name="connsiteX92" fmla="*/ 6742552 w 6858001"/>
                  <a:gd name="connsiteY92" fmla="*/ 548952 h 874716"/>
                  <a:gd name="connsiteX93" fmla="*/ 6812063 w 6858001"/>
                  <a:gd name="connsiteY93" fmla="*/ 568430 h 874716"/>
                  <a:gd name="connsiteX94" fmla="*/ 6858001 w 6858001"/>
                  <a:gd name="connsiteY94" fmla="*/ 562267 h 874716"/>
                  <a:gd name="connsiteX95" fmla="*/ 6858001 w 6858001"/>
                  <a:gd name="connsiteY95" fmla="*/ 734520 h 874716"/>
                  <a:gd name="connsiteX96" fmla="*/ 6815516 w 6858001"/>
                  <a:gd name="connsiteY96" fmla="*/ 744220 h 874716"/>
                  <a:gd name="connsiteX97" fmla="*/ 6748458 w 6858001"/>
                  <a:gd name="connsiteY97" fmla="*/ 763271 h 874716"/>
                  <a:gd name="connsiteX98" fmla="*/ 6584812 w 6858001"/>
                  <a:gd name="connsiteY98" fmla="*/ 784797 h 874716"/>
                  <a:gd name="connsiteX99" fmla="*/ 6415833 w 6858001"/>
                  <a:gd name="connsiteY99" fmla="*/ 805562 h 874716"/>
                  <a:gd name="connsiteX100" fmla="*/ 6323058 w 6858001"/>
                  <a:gd name="connsiteY100" fmla="*/ 812420 h 874716"/>
                  <a:gd name="connsiteX101" fmla="*/ 6242093 w 6858001"/>
                  <a:gd name="connsiteY101" fmla="*/ 823281 h 874716"/>
                  <a:gd name="connsiteX102" fmla="*/ 6171605 w 6858001"/>
                  <a:gd name="connsiteY102" fmla="*/ 830139 h 874716"/>
                  <a:gd name="connsiteX103" fmla="*/ 6059397 w 6858001"/>
                  <a:gd name="connsiteY103" fmla="*/ 844045 h 874716"/>
                  <a:gd name="connsiteX104" fmla="*/ 6012723 w 6858001"/>
                  <a:gd name="connsiteY104" fmla="*/ 847665 h 874716"/>
                  <a:gd name="connsiteX105" fmla="*/ 5902610 w 6858001"/>
                  <a:gd name="connsiteY105" fmla="*/ 847473 h 874716"/>
                  <a:gd name="connsiteX106" fmla="*/ 5864318 w 6858001"/>
                  <a:gd name="connsiteY106" fmla="*/ 845569 h 874716"/>
                  <a:gd name="connsiteX107" fmla="*/ 5790592 w 6858001"/>
                  <a:gd name="connsiteY107" fmla="*/ 821947 h 874716"/>
                  <a:gd name="connsiteX108" fmla="*/ 5781830 w 6858001"/>
                  <a:gd name="connsiteY108" fmla="*/ 820233 h 874716"/>
                  <a:gd name="connsiteX109" fmla="*/ 5733440 w 6858001"/>
                  <a:gd name="connsiteY109" fmla="*/ 810896 h 874716"/>
                  <a:gd name="connsiteX110" fmla="*/ 5706959 w 6858001"/>
                  <a:gd name="connsiteY110" fmla="*/ 807848 h 874716"/>
                  <a:gd name="connsiteX111" fmla="*/ 5606372 w 6858001"/>
                  <a:gd name="connsiteY111" fmla="*/ 788417 h 874716"/>
                  <a:gd name="connsiteX112" fmla="*/ 5548460 w 6858001"/>
                  <a:gd name="connsiteY112" fmla="*/ 779273 h 874716"/>
                  <a:gd name="connsiteX113" fmla="*/ 5501594 w 6858001"/>
                  <a:gd name="connsiteY113" fmla="*/ 780607 h 874716"/>
                  <a:gd name="connsiteX114" fmla="*/ 5419295 w 6858001"/>
                  <a:gd name="connsiteY114" fmla="*/ 782321 h 874716"/>
                  <a:gd name="connsiteX115" fmla="*/ 5393005 w 6858001"/>
                  <a:gd name="connsiteY115" fmla="*/ 786703 h 874716"/>
                  <a:gd name="connsiteX116" fmla="*/ 5274129 w 6858001"/>
                  <a:gd name="connsiteY116" fmla="*/ 774129 h 874716"/>
                  <a:gd name="connsiteX117" fmla="*/ 5206308 w 6858001"/>
                  <a:gd name="connsiteY117" fmla="*/ 773177 h 874716"/>
                  <a:gd name="connsiteX118" fmla="*/ 5129916 w 6858001"/>
                  <a:gd name="connsiteY118" fmla="*/ 757554 h 874716"/>
                  <a:gd name="connsiteX119" fmla="*/ 5107627 w 6858001"/>
                  <a:gd name="connsiteY119" fmla="*/ 758316 h 874716"/>
                  <a:gd name="connsiteX120" fmla="*/ 5082670 w 6858001"/>
                  <a:gd name="connsiteY120" fmla="*/ 759651 h 874716"/>
                  <a:gd name="connsiteX121" fmla="*/ 5006086 w 6858001"/>
                  <a:gd name="connsiteY121" fmla="*/ 760795 h 874716"/>
                  <a:gd name="connsiteX122" fmla="*/ 4959602 w 6858001"/>
                  <a:gd name="connsiteY122" fmla="*/ 766509 h 874716"/>
                  <a:gd name="connsiteX123" fmla="*/ 4871019 w 6858001"/>
                  <a:gd name="connsiteY123" fmla="*/ 763081 h 874716"/>
                  <a:gd name="connsiteX124" fmla="*/ 4838250 w 6858001"/>
                  <a:gd name="connsiteY124" fmla="*/ 768033 h 874716"/>
                  <a:gd name="connsiteX125" fmla="*/ 4755381 w 6858001"/>
                  <a:gd name="connsiteY125" fmla="*/ 768605 h 874716"/>
                  <a:gd name="connsiteX126" fmla="*/ 4681083 w 6858001"/>
                  <a:gd name="connsiteY126" fmla="*/ 765747 h 874716"/>
                  <a:gd name="connsiteX127" fmla="*/ 4609452 w 6858001"/>
                  <a:gd name="connsiteY127" fmla="*/ 767271 h 874716"/>
                  <a:gd name="connsiteX128" fmla="*/ 4558207 w 6858001"/>
                  <a:gd name="connsiteY128" fmla="*/ 773557 h 874716"/>
                  <a:gd name="connsiteX129" fmla="*/ 4502579 w 6858001"/>
                  <a:gd name="connsiteY129" fmla="*/ 777367 h 874716"/>
                  <a:gd name="connsiteX130" fmla="*/ 4349222 w 6858001"/>
                  <a:gd name="connsiteY130" fmla="*/ 800038 h 874716"/>
                  <a:gd name="connsiteX131" fmla="*/ 4320837 w 6858001"/>
                  <a:gd name="connsiteY131" fmla="*/ 794514 h 874716"/>
                  <a:gd name="connsiteX132" fmla="*/ 4159667 w 6858001"/>
                  <a:gd name="connsiteY132" fmla="*/ 789370 h 874716"/>
                  <a:gd name="connsiteX133" fmla="*/ 4124614 w 6858001"/>
                  <a:gd name="connsiteY133" fmla="*/ 789752 h 874716"/>
                  <a:gd name="connsiteX134" fmla="*/ 4030503 w 6858001"/>
                  <a:gd name="connsiteY134" fmla="*/ 767271 h 874716"/>
                  <a:gd name="connsiteX135" fmla="*/ 3885338 w 6858001"/>
                  <a:gd name="connsiteY135" fmla="*/ 802896 h 874716"/>
                  <a:gd name="connsiteX136" fmla="*/ 3749506 w 6858001"/>
                  <a:gd name="connsiteY136" fmla="*/ 847473 h 874716"/>
                  <a:gd name="connsiteX137" fmla="*/ 3732361 w 6858001"/>
                  <a:gd name="connsiteY137" fmla="*/ 853190 h 874716"/>
                  <a:gd name="connsiteX138" fmla="*/ 3683591 w 6858001"/>
                  <a:gd name="connsiteY138" fmla="*/ 862906 h 874716"/>
                  <a:gd name="connsiteX139" fmla="*/ 3623201 w 6858001"/>
                  <a:gd name="connsiteY139" fmla="*/ 866334 h 874716"/>
                  <a:gd name="connsiteX140" fmla="*/ 3546617 w 6858001"/>
                  <a:gd name="connsiteY140" fmla="*/ 874716 h 874716"/>
                  <a:gd name="connsiteX141" fmla="*/ 3485275 w 6858001"/>
                  <a:gd name="connsiteY141" fmla="*/ 864238 h 874716"/>
                  <a:gd name="connsiteX142" fmla="*/ 3399546 w 6858001"/>
                  <a:gd name="connsiteY142" fmla="*/ 848618 h 874716"/>
                  <a:gd name="connsiteX143" fmla="*/ 3318771 w 6858001"/>
                  <a:gd name="connsiteY143" fmla="*/ 833757 h 874716"/>
                  <a:gd name="connsiteX144" fmla="*/ 3293244 w 6858001"/>
                  <a:gd name="connsiteY144" fmla="*/ 851284 h 874716"/>
                  <a:gd name="connsiteX145" fmla="*/ 3253809 w 6858001"/>
                  <a:gd name="connsiteY145" fmla="*/ 866524 h 874716"/>
                  <a:gd name="connsiteX146" fmla="*/ 3209993 w 6858001"/>
                  <a:gd name="connsiteY146" fmla="*/ 848235 h 874716"/>
                  <a:gd name="connsiteX147" fmla="*/ 3107500 w 6858001"/>
                  <a:gd name="connsiteY147" fmla="*/ 810326 h 874716"/>
                  <a:gd name="connsiteX148" fmla="*/ 3042728 w 6858001"/>
                  <a:gd name="connsiteY148" fmla="*/ 808610 h 874716"/>
                  <a:gd name="connsiteX149" fmla="*/ 2901943 w 6858001"/>
                  <a:gd name="connsiteY149" fmla="*/ 792418 h 874716"/>
                  <a:gd name="connsiteX150" fmla="*/ 2809930 w 6858001"/>
                  <a:gd name="connsiteY150" fmla="*/ 769367 h 874716"/>
                  <a:gd name="connsiteX151" fmla="*/ 2743826 w 6858001"/>
                  <a:gd name="connsiteY151" fmla="*/ 743268 h 874716"/>
                  <a:gd name="connsiteX152" fmla="*/ 2649143 w 6858001"/>
                  <a:gd name="connsiteY152" fmla="*/ 709167 h 874716"/>
                  <a:gd name="connsiteX153" fmla="*/ 2554079 w 6858001"/>
                  <a:gd name="connsiteY153" fmla="*/ 691450 h 874716"/>
                  <a:gd name="connsiteX154" fmla="*/ 2485307 w 6858001"/>
                  <a:gd name="connsiteY154" fmla="*/ 669160 h 874716"/>
                  <a:gd name="connsiteX155" fmla="*/ 2401292 w 6858001"/>
                  <a:gd name="connsiteY155" fmla="*/ 653919 h 874716"/>
                  <a:gd name="connsiteX156" fmla="*/ 2330806 w 6858001"/>
                  <a:gd name="connsiteY156" fmla="*/ 653349 h 874716"/>
                  <a:gd name="connsiteX157" fmla="*/ 2220312 w 6858001"/>
                  <a:gd name="connsiteY157" fmla="*/ 656015 h 874716"/>
                  <a:gd name="connsiteX158" fmla="*/ 2085054 w 6858001"/>
                  <a:gd name="connsiteY158" fmla="*/ 609914 h 874716"/>
                  <a:gd name="connsiteX159" fmla="*/ 2030378 w 6858001"/>
                  <a:gd name="connsiteY159" fmla="*/ 599625 h 874716"/>
                  <a:gd name="connsiteX160" fmla="*/ 1978940 w 6858001"/>
                  <a:gd name="connsiteY160" fmla="*/ 594863 h 874716"/>
                  <a:gd name="connsiteX161" fmla="*/ 1869780 w 6858001"/>
                  <a:gd name="connsiteY161" fmla="*/ 564192 h 874716"/>
                  <a:gd name="connsiteX162" fmla="*/ 1825393 w 6858001"/>
                  <a:gd name="connsiteY162" fmla="*/ 554094 h 874716"/>
                  <a:gd name="connsiteX163" fmla="*/ 1763287 w 6858001"/>
                  <a:gd name="connsiteY163" fmla="*/ 554286 h 874716"/>
                  <a:gd name="connsiteX164" fmla="*/ 1650317 w 6858001"/>
                  <a:gd name="connsiteY164" fmla="*/ 540187 h 874716"/>
                  <a:gd name="connsiteX165" fmla="*/ 1537537 w 6858001"/>
                  <a:gd name="connsiteY165" fmla="*/ 499038 h 874716"/>
                  <a:gd name="connsiteX166" fmla="*/ 1489720 w 6858001"/>
                  <a:gd name="connsiteY166" fmla="*/ 503038 h 874716"/>
                  <a:gd name="connsiteX167" fmla="*/ 1472575 w 6858001"/>
                  <a:gd name="connsiteY167" fmla="*/ 502086 h 874716"/>
                  <a:gd name="connsiteX168" fmla="*/ 1318456 w 6858001"/>
                  <a:gd name="connsiteY168" fmla="*/ 479415 h 874716"/>
                  <a:gd name="connsiteX169" fmla="*/ 1303024 w 6858001"/>
                  <a:gd name="connsiteY169" fmla="*/ 476939 h 874716"/>
                  <a:gd name="connsiteX170" fmla="*/ 1230633 w 6858001"/>
                  <a:gd name="connsiteY170" fmla="*/ 456746 h 874716"/>
                  <a:gd name="connsiteX171" fmla="*/ 1048125 w 6858001"/>
                  <a:gd name="connsiteY171" fmla="*/ 444172 h 874716"/>
                  <a:gd name="connsiteX172" fmla="*/ 1036887 w 6858001"/>
                  <a:gd name="connsiteY172" fmla="*/ 442648 h 874716"/>
                  <a:gd name="connsiteX173" fmla="*/ 975733 w 6858001"/>
                  <a:gd name="connsiteY173" fmla="*/ 452744 h 874716"/>
                  <a:gd name="connsiteX174" fmla="*/ 945444 w 6858001"/>
                  <a:gd name="connsiteY174" fmla="*/ 467033 h 874716"/>
                  <a:gd name="connsiteX175" fmla="*/ 898198 w 6858001"/>
                  <a:gd name="connsiteY175" fmla="*/ 481893 h 874716"/>
                  <a:gd name="connsiteX176" fmla="*/ 850189 w 6858001"/>
                  <a:gd name="connsiteY176" fmla="*/ 487417 h 874716"/>
                  <a:gd name="connsiteX177" fmla="*/ 769605 w 6858001"/>
                  <a:gd name="connsiteY177" fmla="*/ 464937 h 874716"/>
                  <a:gd name="connsiteX178" fmla="*/ 740268 w 6858001"/>
                  <a:gd name="connsiteY178" fmla="*/ 462651 h 874716"/>
                  <a:gd name="connsiteX179" fmla="*/ 674923 w 6858001"/>
                  <a:gd name="connsiteY179" fmla="*/ 451792 h 874716"/>
                  <a:gd name="connsiteX180" fmla="*/ 617772 w 6858001"/>
                  <a:gd name="connsiteY180" fmla="*/ 452554 h 874716"/>
                  <a:gd name="connsiteX181" fmla="*/ 571860 w 6858001"/>
                  <a:gd name="connsiteY181" fmla="*/ 469891 h 874716"/>
                  <a:gd name="connsiteX182" fmla="*/ 505182 w 6858001"/>
                  <a:gd name="connsiteY182" fmla="*/ 473319 h 874716"/>
                  <a:gd name="connsiteX183" fmla="*/ 462126 w 6858001"/>
                  <a:gd name="connsiteY183" fmla="*/ 460747 h 874716"/>
                  <a:gd name="connsiteX184" fmla="*/ 453364 w 6858001"/>
                  <a:gd name="connsiteY184" fmla="*/ 459033 h 874716"/>
                  <a:gd name="connsiteX185" fmla="*/ 340774 w 6858001"/>
                  <a:gd name="connsiteY185" fmla="*/ 458268 h 874716"/>
                  <a:gd name="connsiteX186" fmla="*/ 200182 w 6858001"/>
                  <a:gd name="connsiteY186" fmla="*/ 496180 h 874716"/>
                  <a:gd name="connsiteX187" fmla="*/ 176939 w 6858001"/>
                  <a:gd name="connsiteY187" fmla="*/ 504182 h 874716"/>
                  <a:gd name="connsiteX188" fmla="*/ 63587 w 6858001"/>
                  <a:gd name="connsiteY188" fmla="*/ 518088 h 874716"/>
                  <a:gd name="connsiteX189" fmla="*/ 2817 w 6858001"/>
                  <a:gd name="connsiteY189" fmla="*/ 532187 h 874716"/>
                  <a:gd name="connsiteX190" fmla="*/ 0 w 6858001"/>
                  <a:gd name="connsiteY190" fmla="*/ 533314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6858001" h="874716">
                    <a:moveTo>
                      <a:pt x="0" y="533314"/>
                    </a:moveTo>
                    <a:lnTo>
                      <a:pt x="0" y="69206"/>
                    </a:lnTo>
                    <a:lnTo>
                      <a:pt x="21486" y="71924"/>
                    </a:lnTo>
                    <a:cubicBezTo>
                      <a:pt x="92546" y="60493"/>
                      <a:pt x="159604" y="87354"/>
                      <a:pt x="228948" y="88116"/>
                    </a:cubicBezTo>
                    <a:cubicBezTo>
                      <a:pt x="260382" y="88496"/>
                      <a:pt x="291435" y="94592"/>
                      <a:pt x="313533" y="62779"/>
                    </a:cubicBezTo>
                    <a:cubicBezTo>
                      <a:pt x="316389" y="58587"/>
                      <a:pt x="330298" y="60873"/>
                      <a:pt x="338870" y="62207"/>
                    </a:cubicBezTo>
                    <a:cubicBezTo>
                      <a:pt x="357921" y="65066"/>
                      <a:pt x="376781" y="72304"/>
                      <a:pt x="395640" y="72114"/>
                    </a:cubicBezTo>
                    <a:cubicBezTo>
                      <a:pt x="434695" y="71924"/>
                      <a:pt x="473939" y="68876"/>
                      <a:pt x="512802" y="65446"/>
                    </a:cubicBezTo>
                    <a:cubicBezTo>
                      <a:pt x="527470" y="64112"/>
                      <a:pt x="541569" y="58969"/>
                      <a:pt x="556047" y="55349"/>
                    </a:cubicBezTo>
                    <a:cubicBezTo>
                      <a:pt x="564048" y="53253"/>
                      <a:pt x="572622" y="47729"/>
                      <a:pt x="580050" y="48871"/>
                    </a:cubicBezTo>
                    <a:cubicBezTo>
                      <a:pt x="623106" y="55539"/>
                      <a:pt x="662541" y="39157"/>
                      <a:pt x="703308" y="30964"/>
                    </a:cubicBezTo>
                    <a:cubicBezTo>
                      <a:pt x="722169" y="27154"/>
                      <a:pt x="739886" y="18010"/>
                      <a:pt x="758174" y="11724"/>
                    </a:cubicBezTo>
                    <a:cubicBezTo>
                      <a:pt x="762936" y="10008"/>
                      <a:pt x="768271" y="8484"/>
                      <a:pt x="773035" y="8866"/>
                    </a:cubicBezTo>
                    <a:cubicBezTo>
                      <a:pt x="800276" y="11152"/>
                      <a:pt x="827329" y="14390"/>
                      <a:pt x="854379" y="16866"/>
                    </a:cubicBezTo>
                    <a:cubicBezTo>
                      <a:pt x="878956" y="19152"/>
                      <a:pt x="903722" y="19914"/>
                      <a:pt x="915343" y="47919"/>
                    </a:cubicBezTo>
                    <a:cubicBezTo>
                      <a:pt x="917059" y="52301"/>
                      <a:pt x="922773" y="55539"/>
                      <a:pt x="927155" y="58397"/>
                    </a:cubicBezTo>
                    <a:cubicBezTo>
                      <a:pt x="994785" y="102405"/>
                      <a:pt x="1030980" y="101261"/>
                      <a:pt x="1097087" y="54777"/>
                    </a:cubicBezTo>
                    <a:cubicBezTo>
                      <a:pt x="1103945" y="50015"/>
                      <a:pt x="1118613" y="46585"/>
                      <a:pt x="1123185" y="50395"/>
                    </a:cubicBezTo>
                    <a:cubicBezTo>
                      <a:pt x="1162049" y="82020"/>
                      <a:pt x="1204532" y="78590"/>
                      <a:pt x="1249302" y="68684"/>
                    </a:cubicBezTo>
                    <a:cubicBezTo>
                      <a:pt x="1260922" y="66018"/>
                      <a:pt x="1277307" y="66018"/>
                      <a:pt x="1286069" y="72304"/>
                    </a:cubicBezTo>
                    <a:cubicBezTo>
                      <a:pt x="1327790" y="101451"/>
                      <a:pt x="1372560" y="97261"/>
                      <a:pt x="1417899" y="88688"/>
                    </a:cubicBezTo>
                    <a:cubicBezTo>
                      <a:pt x="1424948" y="87354"/>
                      <a:pt x="1433522" y="80114"/>
                      <a:pt x="1436568" y="73448"/>
                    </a:cubicBezTo>
                    <a:cubicBezTo>
                      <a:pt x="1447428" y="49825"/>
                      <a:pt x="1467813" y="41823"/>
                      <a:pt x="1490292" y="35154"/>
                    </a:cubicBezTo>
                    <a:cubicBezTo>
                      <a:pt x="1525727" y="24296"/>
                      <a:pt x="1560588" y="11532"/>
                      <a:pt x="1596213" y="1245"/>
                    </a:cubicBezTo>
                    <a:cubicBezTo>
                      <a:pt x="1604978" y="-1231"/>
                      <a:pt x="1615836" y="293"/>
                      <a:pt x="1624980" y="3150"/>
                    </a:cubicBezTo>
                    <a:cubicBezTo>
                      <a:pt x="1656223" y="12866"/>
                      <a:pt x="1676036" y="37251"/>
                      <a:pt x="1697753" y="59731"/>
                    </a:cubicBezTo>
                    <a:cubicBezTo>
                      <a:pt x="1707279" y="69638"/>
                      <a:pt x="1720423" y="76686"/>
                      <a:pt x="1733188" y="82400"/>
                    </a:cubicBezTo>
                    <a:cubicBezTo>
                      <a:pt x="1766335" y="97071"/>
                      <a:pt x="1800246" y="110215"/>
                      <a:pt x="1833775" y="124121"/>
                    </a:cubicBezTo>
                    <a:cubicBezTo>
                      <a:pt x="1837013" y="125455"/>
                      <a:pt x="1839679" y="128884"/>
                      <a:pt x="1842158" y="131742"/>
                    </a:cubicBezTo>
                    <a:cubicBezTo>
                      <a:pt x="1866922" y="161843"/>
                      <a:pt x="1891497" y="192132"/>
                      <a:pt x="1916454" y="222233"/>
                    </a:cubicBezTo>
                    <a:cubicBezTo>
                      <a:pt x="1921216" y="227947"/>
                      <a:pt x="1928076" y="232139"/>
                      <a:pt x="1933219" y="237663"/>
                    </a:cubicBezTo>
                    <a:cubicBezTo>
                      <a:pt x="1940459" y="245283"/>
                      <a:pt x="1949603" y="252524"/>
                      <a:pt x="1953413" y="261668"/>
                    </a:cubicBezTo>
                    <a:cubicBezTo>
                      <a:pt x="1965224" y="290433"/>
                      <a:pt x="1987894" y="302817"/>
                      <a:pt x="2016469" y="308151"/>
                    </a:cubicBezTo>
                    <a:cubicBezTo>
                      <a:pt x="2042570" y="313104"/>
                      <a:pt x="2068669" y="317296"/>
                      <a:pt x="2094578" y="323010"/>
                    </a:cubicBezTo>
                    <a:cubicBezTo>
                      <a:pt x="2126201" y="329868"/>
                      <a:pt x="2157636" y="337298"/>
                      <a:pt x="2188879" y="345681"/>
                    </a:cubicBezTo>
                    <a:cubicBezTo>
                      <a:pt x="2202404" y="349301"/>
                      <a:pt x="2216692" y="353491"/>
                      <a:pt x="2228314" y="360921"/>
                    </a:cubicBezTo>
                    <a:cubicBezTo>
                      <a:pt x="2260890" y="381496"/>
                      <a:pt x="2295753" y="395402"/>
                      <a:pt x="2334044" y="389878"/>
                    </a:cubicBezTo>
                    <a:cubicBezTo>
                      <a:pt x="2364715" y="385496"/>
                      <a:pt x="2390434" y="396736"/>
                      <a:pt x="2409485" y="414263"/>
                    </a:cubicBezTo>
                    <a:cubicBezTo>
                      <a:pt x="2444158" y="446078"/>
                      <a:pt x="2481305" y="438838"/>
                      <a:pt x="2518264" y="428552"/>
                    </a:cubicBezTo>
                    <a:cubicBezTo>
                      <a:pt x="2537315" y="423217"/>
                      <a:pt x="2552935" y="423979"/>
                      <a:pt x="2571034" y="429122"/>
                    </a:cubicBezTo>
                    <a:cubicBezTo>
                      <a:pt x="2612945" y="441124"/>
                      <a:pt x="2640950" y="473701"/>
                      <a:pt x="2668001" y="502276"/>
                    </a:cubicBezTo>
                    <a:cubicBezTo>
                      <a:pt x="2691054" y="526661"/>
                      <a:pt x="2716963" y="540377"/>
                      <a:pt x="2745348" y="550666"/>
                    </a:cubicBezTo>
                    <a:cubicBezTo>
                      <a:pt x="2781163" y="563810"/>
                      <a:pt x="2809548" y="558858"/>
                      <a:pt x="2826694" y="527233"/>
                    </a:cubicBezTo>
                    <a:cubicBezTo>
                      <a:pt x="2831457" y="518278"/>
                      <a:pt x="2839839" y="507800"/>
                      <a:pt x="2848793" y="505134"/>
                    </a:cubicBezTo>
                    <a:cubicBezTo>
                      <a:pt x="2892037" y="491800"/>
                      <a:pt x="2935854" y="472367"/>
                      <a:pt x="2982148" y="484179"/>
                    </a:cubicBezTo>
                    <a:cubicBezTo>
                      <a:pt x="3046158" y="500372"/>
                      <a:pt x="3108644" y="499420"/>
                      <a:pt x="3172654" y="483417"/>
                    </a:cubicBezTo>
                    <a:cubicBezTo>
                      <a:pt x="3276480" y="457508"/>
                      <a:pt x="3380305" y="430076"/>
                      <a:pt x="3489467" y="435790"/>
                    </a:cubicBezTo>
                    <a:cubicBezTo>
                      <a:pt x="3507563" y="436742"/>
                      <a:pt x="3529090" y="425121"/>
                      <a:pt x="3544713" y="413691"/>
                    </a:cubicBezTo>
                    <a:cubicBezTo>
                      <a:pt x="3574622" y="391974"/>
                      <a:pt x="3573288" y="390258"/>
                      <a:pt x="3606817" y="408167"/>
                    </a:cubicBezTo>
                    <a:cubicBezTo>
                      <a:pt x="3614819" y="412549"/>
                      <a:pt x="3624725" y="415215"/>
                      <a:pt x="3630632" y="421693"/>
                    </a:cubicBezTo>
                    <a:cubicBezTo>
                      <a:pt x="3660731" y="454650"/>
                      <a:pt x="3697880" y="446648"/>
                      <a:pt x="3734837" y="441886"/>
                    </a:cubicBezTo>
                    <a:cubicBezTo>
                      <a:pt x="3741315" y="440934"/>
                      <a:pt x="3749125" y="439600"/>
                      <a:pt x="3754652" y="442268"/>
                    </a:cubicBezTo>
                    <a:cubicBezTo>
                      <a:pt x="3779607" y="454268"/>
                      <a:pt x="3800753" y="450078"/>
                      <a:pt x="3822472" y="433694"/>
                    </a:cubicBezTo>
                    <a:cubicBezTo>
                      <a:pt x="3841331" y="419597"/>
                      <a:pt x="3863049" y="411215"/>
                      <a:pt x="3885338" y="428742"/>
                    </a:cubicBezTo>
                    <a:cubicBezTo>
                      <a:pt x="3934870" y="467605"/>
                      <a:pt x="3987829" y="469509"/>
                      <a:pt x="4043839" y="444934"/>
                    </a:cubicBezTo>
                    <a:cubicBezTo>
                      <a:pt x="4083845" y="427407"/>
                      <a:pt x="4123280" y="423407"/>
                      <a:pt x="4165383" y="441124"/>
                    </a:cubicBezTo>
                    <a:cubicBezTo>
                      <a:pt x="4181576" y="447982"/>
                      <a:pt x="4202531" y="443410"/>
                      <a:pt x="4221391" y="444934"/>
                    </a:cubicBezTo>
                    <a:cubicBezTo>
                      <a:pt x="4232060" y="445696"/>
                      <a:pt x="4243872" y="445886"/>
                      <a:pt x="4253014" y="450650"/>
                    </a:cubicBezTo>
                    <a:cubicBezTo>
                      <a:pt x="4277401" y="462843"/>
                      <a:pt x="4300070" y="478463"/>
                      <a:pt x="4324645" y="490466"/>
                    </a:cubicBezTo>
                    <a:cubicBezTo>
                      <a:pt x="4336457" y="496180"/>
                      <a:pt x="4350554" y="499228"/>
                      <a:pt x="4363890" y="499420"/>
                    </a:cubicBezTo>
                    <a:cubicBezTo>
                      <a:pt x="4403325" y="500372"/>
                      <a:pt x="4442761" y="500372"/>
                      <a:pt x="4482004" y="498658"/>
                    </a:cubicBezTo>
                    <a:cubicBezTo>
                      <a:pt x="4546776" y="495990"/>
                      <a:pt x="4612500" y="495418"/>
                      <a:pt x="4659174" y="438648"/>
                    </a:cubicBezTo>
                    <a:cubicBezTo>
                      <a:pt x="4662986" y="434076"/>
                      <a:pt x="4671176" y="431408"/>
                      <a:pt x="4677655" y="430646"/>
                    </a:cubicBezTo>
                    <a:cubicBezTo>
                      <a:pt x="4707564" y="427027"/>
                      <a:pt x="4738235" y="426645"/>
                      <a:pt x="4767764" y="420739"/>
                    </a:cubicBezTo>
                    <a:cubicBezTo>
                      <a:pt x="4791386" y="415977"/>
                      <a:pt x="4811009" y="417501"/>
                      <a:pt x="4828916" y="434266"/>
                    </a:cubicBezTo>
                    <a:cubicBezTo>
                      <a:pt x="4852348" y="456364"/>
                      <a:pt x="4880925" y="469319"/>
                      <a:pt x="4912168" y="462271"/>
                    </a:cubicBezTo>
                    <a:cubicBezTo>
                      <a:pt x="4943409" y="455412"/>
                      <a:pt x="4963984" y="470271"/>
                      <a:pt x="4987037" y="485703"/>
                    </a:cubicBezTo>
                    <a:cubicBezTo>
                      <a:pt x="5003801" y="496942"/>
                      <a:pt x="5022852" y="511040"/>
                      <a:pt x="5041521" y="512182"/>
                    </a:cubicBezTo>
                    <a:cubicBezTo>
                      <a:pt x="5083814" y="514658"/>
                      <a:pt x="5120201" y="553904"/>
                      <a:pt x="5166113" y="531615"/>
                    </a:cubicBezTo>
                    <a:cubicBezTo>
                      <a:pt x="5169161" y="530091"/>
                      <a:pt x="5174685" y="533901"/>
                      <a:pt x="5179067" y="534853"/>
                    </a:cubicBezTo>
                    <a:cubicBezTo>
                      <a:pt x="5214121" y="542093"/>
                      <a:pt x="5247078" y="535043"/>
                      <a:pt x="5272796" y="511230"/>
                    </a:cubicBezTo>
                    <a:cubicBezTo>
                      <a:pt x="5306516" y="480177"/>
                      <a:pt x="5343855" y="477129"/>
                      <a:pt x="5385384" y="487227"/>
                    </a:cubicBezTo>
                    <a:cubicBezTo>
                      <a:pt x="5398721" y="490466"/>
                      <a:pt x="5412057" y="492752"/>
                      <a:pt x="5425582" y="495418"/>
                    </a:cubicBezTo>
                    <a:cubicBezTo>
                      <a:pt x="5443870" y="499228"/>
                      <a:pt x="5462351" y="503230"/>
                      <a:pt x="5480637" y="507040"/>
                    </a:cubicBezTo>
                    <a:cubicBezTo>
                      <a:pt x="5498356" y="510850"/>
                      <a:pt x="5517979" y="517326"/>
                      <a:pt x="5531693" y="500944"/>
                    </a:cubicBezTo>
                    <a:cubicBezTo>
                      <a:pt x="5543506" y="486845"/>
                      <a:pt x="5551888" y="488179"/>
                      <a:pt x="5562746" y="500372"/>
                    </a:cubicBezTo>
                    <a:cubicBezTo>
                      <a:pt x="5600467" y="543045"/>
                      <a:pt x="5646189" y="569716"/>
                      <a:pt x="5704483" y="571620"/>
                    </a:cubicBezTo>
                    <a:cubicBezTo>
                      <a:pt x="5716485" y="572002"/>
                      <a:pt x="5728678" y="574668"/>
                      <a:pt x="5740488" y="577526"/>
                    </a:cubicBezTo>
                    <a:cubicBezTo>
                      <a:pt x="5747728" y="579241"/>
                      <a:pt x="5756493" y="581147"/>
                      <a:pt x="5760873" y="586291"/>
                    </a:cubicBezTo>
                    <a:cubicBezTo>
                      <a:pt x="5794974" y="625534"/>
                      <a:pt x="5837457" y="652777"/>
                      <a:pt x="5883751" y="674686"/>
                    </a:cubicBezTo>
                    <a:cubicBezTo>
                      <a:pt x="5900323" y="682496"/>
                      <a:pt x="5918042" y="690306"/>
                      <a:pt x="5935949" y="692592"/>
                    </a:cubicBezTo>
                    <a:cubicBezTo>
                      <a:pt x="5954617" y="694878"/>
                      <a:pt x="5974240" y="691068"/>
                      <a:pt x="5993291" y="688972"/>
                    </a:cubicBezTo>
                    <a:cubicBezTo>
                      <a:pt x="6004531" y="687830"/>
                      <a:pt x="6017485" y="688020"/>
                      <a:pt x="6026440" y="682496"/>
                    </a:cubicBezTo>
                    <a:cubicBezTo>
                      <a:pt x="6054825" y="665159"/>
                      <a:pt x="6082258" y="646491"/>
                      <a:pt x="6108738" y="626296"/>
                    </a:cubicBezTo>
                    <a:cubicBezTo>
                      <a:pt x="6131409" y="608960"/>
                      <a:pt x="6135981" y="606483"/>
                      <a:pt x="6155602" y="628202"/>
                    </a:cubicBezTo>
                    <a:cubicBezTo>
                      <a:pt x="6175797" y="650491"/>
                      <a:pt x="6200944" y="662111"/>
                      <a:pt x="6228756" y="666873"/>
                    </a:cubicBezTo>
                    <a:cubicBezTo>
                      <a:pt x="6272764" y="674304"/>
                      <a:pt x="6317151" y="680590"/>
                      <a:pt x="6361539" y="684210"/>
                    </a:cubicBezTo>
                    <a:cubicBezTo>
                      <a:pt x="6401736" y="687448"/>
                      <a:pt x="6420977" y="669922"/>
                      <a:pt x="6428979" y="630106"/>
                    </a:cubicBezTo>
                    <a:cubicBezTo>
                      <a:pt x="6433551" y="608007"/>
                      <a:pt x="6439458" y="584003"/>
                      <a:pt x="6463840" y="578098"/>
                    </a:cubicBezTo>
                    <a:cubicBezTo>
                      <a:pt x="6503658" y="568572"/>
                      <a:pt x="6544997" y="564382"/>
                      <a:pt x="6564620" y="517708"/>
                    </a:cubicBezTo>
                    <a:cubicBezTo>
                      <a:pt x="6575478" y="527995"/>
                      <a:pt x="6582146" y="534091"/>
                      <a:pt x="6588625" y="540187"/>
                    </a:cubicBezTo>
                    <a:cubicBezTo>
                      <a:pt x="6606531" y="557142"/>
                      <a:pt x="6643678" y="564382"/>
                      <a:pt x="6662541" y="549714"/>
                    </a:cubicBezTo>
                    <a:cubicBezTo>
                      <a:pt x="6690354" y="528377"/>
                      <a:pt x="6715883" y="532377"/>
                      <a:pt x="6742552" y="548952"/>
                    </a:cubicBezTo>
                    <a:cubicBezTo>
                      <a:pt x="6764841" y="562668"/>
                      <a:pt x="6788417" y="567954"/>
                      <a:pt x="6812063" y="568430"/>
                    </a:cubicBezTo>
                    <a:lnTo>
                      <a:pt x="6858001" y="562267"/>
                    </a:lnTo>
                    <a:lnTo>
                      <a:pt x="6858001" y="734520"/>
                    </a:lnTo>
                    <a:lnTo>
                      <a:pt x="6815516" y="744220"/>
                    </a:lnTo>
                    <a:cubicBezTo>
                      <a:pt x="6793035" y="749744"/>
                      <a:pt x="6771319" y="759651"/>
                      <a:pt x="6748458" y="763271"/>
                    </a:cubicBezTo>
                    <a:cubicBezTo>
                      <a:pt x="6694164" y="771843"/>
                      <a:pt x="6639488" y="777939"/>
                      <a:pt x="6584812" y="784797"/>
                    </a:cubicBezTo>
                    <a:cubicBezTo>
                      <a:pt x="6528424" y="791846"/>
                      <a:pt x="6472225" y="799276"/>
                      <a:pt x="6415833" y="805562"/>
                    </a:cubicBezTo>
                    <a:cubicBezTo>
                      <a:pt x="6384972" y="808802"/>
                      <a:pt x="6353919" y="809372"/>
                      <a:pt x="6323058" y="812420"/>
                    </a:cubicBezTo>
                    <a:cubicBezTo>
                      <a:pt x="6296005" y="815088"/>
                      <a:pt x="6269144" y="820041"/>
                      <a:pt x="6242093" y="823281"/>
                    </a:cubicBezTo>
                    <a:cubicBezTo>
                      <a:pt x="6218660" y="825947"/>
                      <a:pt x="6195037" y="827471"/>
                      <a:pt x="6171605" y="830139"/>
                    </a:cubicBezTo>
                    <a:cubicBezTo>
                      <a:pt x="6134075" y="834519"/>
                      <a:pt x="6096736" y="839473"/>
                      <a:pt x="6059397" y="844045"/>
                    </a:cubicBezTo>
                    <a:cubicBezTo>
                      <a:pt x="6043776" y="845759"/>
                      <a:pt x="6027392" y="850522"/>
                      <a:pt x="6012723" y="847665"/>
                    </a:cubicBezTo>
                    <a:cubicBezTo>
                      <a:pt x="5975764" y="840425"/>
                      <a:pt x="5939377" y="842521"/>
                      <a:pt x="5902610" y="847473"/>
                    </a:cubicBezTo>
                    <a:cubicBezTo>
                      <a:pt x="5890037" y="849190"/>
                      <a:pt x="5876511" y="848808"/>
                      <a:pt x="5864318" y="845569"/>
                    </a:cubicBezTo>
                    <a:cubicBezTo>
                      <a:pt x="5839361" y="839091"/>
                      <a:pt x="5815169" y="829947"/>
                      <a:pt x="5790592" y="821947"/>
                    </a:cubicBezTo>
                    <a:cubicBezTo>
                      <a:pt x="5787924" y="820995"/>
                      <a:pt x="5784686" y="820803"/>
                      <a:pt x="5781830" y="820233"/>
                    </a:cubicBezTo>
                    <a:cubicBezTo>
                      <a:pt x="5765635" y="816992"/>
                      <a:pt x="5749634" y="813754"/>
                      <a:pt x="5733440" y="810896"/>
                    </a:cubicBezTo>
                    <a:cubicBezTo>
                      <a:pt x="5724678" y="809372"/>
                      <a:pt x="5715723" y="809182"/>
                      <a:pt x="5706959" y="807848"/>
                    </a:cubicBezTo>
                    <a:cubicBezTo>
                      <a:pt x="5673050" y="802514"/>
                      <a:pt x="5635711" y="811468"/>
                      <a:pt x="5606372" y="788417"/>
                    </a:cubicBezTo>
                    <a:cubicBezTo>
                      <a:pt x="5587321" y="773557"/>
                      <a:pt x="5568842" y="776987"/>
                      <a:pt x="5548460" y="779273"/>
                    </a:cubicBezTo>
                    <a:cubicBezTo>
                      <a:pt x="5533027" y="780987"/>
                      <a:pt x="5517215" y="780415"/>
                      <a:pt x="5501594" y="780607"/>
                    </a:cubicBezTo>
                    <a:cubicBezTo>
                      <a:pt x="5474161" y="781177"/>
                      <a:pt x="5446728" y="781369"/>
                      <a:pt x="5419295" y="782321"/>
                    </a:cubicBezTo>
                    <a:cubicBezTo>
                      <a:pt x="5410531" y="782701"/>
                      <a:pt x="5401579" y="787465"/>
                      <a:pt x="5393005" y="786703"/>
                    </a:cubicBezTo>
                    <a:cubicBezTo>
                      <a:pt x="5353379" y="783083"/>
                      <a:pt x="5313754" y="777367"/>
                      <a:pt x="5274129" y="774129"/>
                    </a:cubicBezTo>
                    <a:cubicBezTo>
                      <a:pt x="5251650" y="772225"/>
                      <a:pt x="5228597" y="775843"/>
                      <a:pt x="5206308" y="773177"/>
                    </a:cubicBezTo>
                    <a:cubicBezTo>
                      <a:pt x="5180591" y="770129"/>
                      <a:pt x="5155445" y="762319"/>
                      <a:pt x="5129916" y="757554"/>
                    </a:cubicBezTo>
                    <a:cubicBezTo>
                      <a:pt x="5122867" y="756222"/>
                      <a:pt x="5115057" y="757936"/>
                      <a:pt x="5107627" y="758316"/>
                    </a:cubicBezTo>
                    <a:cubicBezTo>
                      <a:pt x="5099245" y="758699"/>
                      <a:pt x="5091052" y="759461"/>
                      <a:pt x="5082670" y="759651"/>
                    </a:cubicBezTo>
                    <a:cubicBezTo>
                      <a:pt x="5057141" y="760033"/>
                      <a:pt x="5031614" y="759461"/>
                      <a:pt x="5006086" y="760795"/>
                    </a:cubicBezTo>
                    <a:cubicBezTo>
                      <a:pt x="4990465" y="761557"/>
                      <a:pt x="4974082" y="769367"/>
                      <a:pt x="4959602" y="766509"/>
                    </a:cubicBezTo>
                    <a:cubicBezTo>
                      <a:pt x="4930075" y="760985"/>
                      <a:pt x="4900546" y="773367"/>
                      <a:pt x="4871019" y="763081"/>
                    </a:cubicBezTo>
                    <a:cubicBezTo>
                      <a:pt x="4861873" y="760033"/>
                      <a:pt x="4849300" y="767653"/>
                      <a:pt x="4838250" y="768033"/>
                    </a:cubicBezTo>
                    <a:cubicBezTo>
                      <a:pt x="4810627" y="768985"/>
                      <a:pt x="4783004" y="768795"/>
                      <a:pt x="4755381" y="768605"/>
                    </a:cubicBezTo>
                    <a:cubicBezTo>
                      <a:pt x="4730614" y="768415"/>
                      <a:pt x="4704895" y="771081"/>
                      <a:pt x="4681083" y="765747"/>
                    </a:cubicBezTo>
                    <a:cubicBezTo>
                      <a:pt x="4656126" y="760033"/>
                      <a:pt x="4633647" y="760795"/>
                      <a:pt x="4609452" y="767271"/>
                    </a:cubicBezTo>
                    <a:cubicBezTo>
                      <a:pt x="4592878" y="771653"/>
                      <a:pt x="4575351" y="772225"/>
                      <a:pt x="4558207" y="773557"/>
                    </a:cubicBezTo>
                    <a:cubicBezTo>
                      <a:pt x="4539728" y="775081"/>
                      <a:pt x="4519343" y="771081"/>
                      <a:pt x="4502579" y="777367"/>
                    </a:cubicBezTo>
                    <a:cubicBezTo>
                      <a:pt x="4452665" y="796038"/>
                      <a:pt x="4401419" y="800038"/>
                      <a:pt x="4349222" y="800038"/>
                    </a:cubicBezTo>
                    <a:cubicBezTo>
                      <a:pt x="4339695" y="800038"/>
                      <a:pt x="4329979" y="797372"/>
                      <a:pt x="4320837" y="794514"/>
                    </a:cubicBezTo>
                    <a:cubicBezTo>
                      <a:pt x="4267493" y="777367"/>
                      <a:pt x="4213961" y="778891"/>
                      <a:pt x="4159667" y="789370"/>
                    </a:cubicBezTo>
                    <a:cubicBezTo>
                      <a:pt x="4148427" y="791656"/>
                      <a:pt x="4135854" y="792038"/>
                      <a:pt x="4124614" y="789752"/>
                    </a:cubicBezTo>
                    <a:cubicBezTo>
                      <a:pt x="4092989" y="783083"/>
                      <a:pt x="4062318" y="772033"/>
                      <a:pt x="4030503" y="767271"/>
                    </a:cubicBezTo>
                    <a:cubicBezTo>
                      <a:pt x="3977925" y="759461"/>
                      <a:pt x="3932394" y="785749"/>
                      <a:pt x="3885338" y="802896"/>
                    </a:cubicBezTo>
                    <a:cubicBezTo>
                      <a:pt x="3840569" y="819089"/>
                      <a:pt x="3802467" y="855666"/>
                      <a:pt x="3749506" y="847473"/>
                    </a:cubicBezTo>
                    <a:cubicBezTo>
                      <a:pt x="3744173" y="846711"/>
                      <a:pt x="3738267" y="851856"/>
                      <a:pt x="3732361" y="853190"/>
                    </a:cubicBezTo>
                    <a:cubicBezTo>
                      <a:pt x="3716168" y="856810"/>
                      <a:pt x="3699976" y="861190"/>
                      <a:pt x="3683591" y="862906"/>
                    </a:cubicBezTo>
                    <a:cubicBezTo>
                      <a:pt x="3663589" y="865192"/>
                      <a:pt x="3643204" y="864430"/>
                      <a:pt x="3623201" y="866334"/>
                    </a:cubicBezTo>
                    <a:cubicBezTo>
                      <a:pt x="3597482" y="868620"/>
                      <a:pt x="3572146" y="874716"/>
                      <a:pt x="3546617" y="874716"/>
                    </a:cubicBezTo>
                    <a:cubicBezTo>
                      <a:pt x="3526042" y="874716"/>
                      <a:pt x="3505657" y="867668"/>
                      <a:pt x="3485275" y="864238"/>
                    </a:cubicBezTo>
                    <a:cubicBezTo>
                      <a:pt x="3456508" y="859476"/>
                      <a:pt x="3424883" y="860810"/>
                      <a:pt x="3399546" y="848618"/>
                    </a:cubicBezTo>
                    <a:cubicBezTo>
                      <a:pt x="3372495" y="835663"/>
                      <a:pt x="3346776" y="829757"/>
                      <a:pt x="3318771" y="833757"/>
                    </a:cubicBezTo>
                    <a:cubicBezTo>
                      <a:pt x="3309437" y="835091"/>
                      <a:pt x="3297434" y="843093"/>
                      <a:pt x="3293244" y="851284"/>
                    </a:cubicBezTo>
                    <a:cubicBezTo>
                      <a:pt x="3283908" y="869572"/>
                      <a:pt x="3271145" y="872812"/>
                      <a:pt x="3253809" y="866524"/>
                    </a:cubicBezTo>
                    <a:cubicBezTo>
                      <a:pt x="3238758" y="861190"/>
                      <a:pt x="3220280" y="858524"/>
                      <a:pt x="3209993" y="848235"/>
                    </a:cubicBezTo>
                    <a:cubicBezTo>
                      <a:pt x="3180844" y="819089"/>
                      <a:pt x="3143695" y="818136"/>
                      <a:pt x="3107500" y="810326"/>
                    </a:cubicBezTo>
                    <a:cubicBezTo>
                      <a:pt x="3085403" y="805562"/>
                      <a:pt x="3064827" y="805372"/>
                      <a:pt x="3042728" y="808610"/>
                    </a:cubicBezTo>
                    <a:cubicBezTo>
                      <a:pt x="2994722" y="815850"/>
                      <a:pt x="2948047" y="805562"/>
                      <a:pt x="2901943" y="792418"/>
                    </a:cubicBezTo>
                    <a:cubicBezTo>
                      <a:pt x="2871462" y="783655"/>
                      <a:pt x="2840219" y="778321"/>
                      <a:pt x="2809930" y="769367"/>
                    </a:cubicBezTo>
                    <a:cubicBezTo>
                      <a:pt x="2787259" y="762509"/>
                      <a:pt x="2764590" y="754316"/>
                      <a:pt x="2743826" y="743268"/>
                    </a:cubicBezTo>
                    <a:cubicBezTo>
                      <a:pt x="2713723" y="727073"/>
                      <a:pt x="2687436" y="702689"/>
                      <a:pt x="2649143" y="709167"/>
                    </a:cubicBezTo>
                    <a:cubicBezTo>
                      <a:pt x="2615421" y="714881"/>
                      <a:pt x="2584942" y="702881"/>
                      <a:pt x="2554079" y="691450"/>
                    </a:cubicBezTo>
                    <a:cubicBezTo>
                      <a:pt x="2531409" y="683068"/>
                      <a:pt x="2508742" y="674494"/>
                      <a:pt x="2485307" y="669160"/>
                    </a:cubicBezTo>
                    <a:cubicBezTo>
                      <a:pt x="2457492" y="662873"/>
                      <a:pt x="2426059" y="665541"/>
                      <a:pt x="2401292" y="653919"/>
                    </a:cubicBezTo>
                    <a:cubicBezTo>
                      <a:pt x="2375383" y="641727"/>
                      <a:pt x="2353859" y="649919"/>
                      <a:pt x="2330806" y="653349"/>
                    </a:cubicBezTo>
                    <a:cubicBezTo>
                      <a:pt x="2294039" y="658683"/>
                      <a:pt x="2257459" y="668590"/>
                      <a:pt x="2220312" y="656015"/>
                    </a:cubicBezTo>
                    <a:cubicBezTo>
                      <a:pt x="2175163" y="640775"/>
                      <a:pt x="2130393" y="624392"/>
                      <a:pt x="2085054" y="609914"/>
                    </a:cubicBezTo>
                    <a:cubicBezTo>
                      <a:pt x="2067525" y="604387"/>
                      <a:pt x="2048668" y="602101"/>
                      <a:pt x="2030378" y="599625"/>
                    </a:cubicBezTo>
                    <a:cubicBezTo>
                      <a:pt x="2013043" y="597529"/>
                      <a:pt x="1992279" y="602863"/>
                      <a:pt x="1978940" y="594863"/>
                    </a:cubicBezTo>
                    <a:cubicBezTo>
                      <a:pt x="1944649" y="574288"/>
                      <a:pt x="1909408" y="564192"/>
                      <a:pt x="1869780" y="564192"/>
                    </a:cubicBezTo>
                    <a:cubicBezTo>
                      <a:pt x="1854920" y="564192"/>
                      <a:pt x="1840441" y="555618"/>
                      <a:pt x="1825393" y="554094"/>
                    </a:cubicBezTo>
                    <a:cubicBezTo>
                      <a:pt x="1804816" y="552190"/>
                      <a:pt x="1781194" y="547045"/>
                      <a:pt x="1763287" y="554286"/>
                    </a:cubicBezTo>
                    <a:cubicBezTo>
                      <a:pt x="1721185" y="571430"/>
                      <a:pt x="1687086" y="557142"/>
                      <a:pt x="1650317" y="540187"/>
                    </a:cubicBezTo>
                    <a:cubicBezTo>
                      <a:pt x="1614120" y="523423"/>
                      <a:pt x="1576019" y="510088"/>
                      <a:pt x="1537537" y="499038"/>
                    </a:cubicBezTo>
                    <a:cubicBezTo>
                      <a:pt x="1523059" y="495038"/>
                      <a:pt x="1505724" y="501706"/>
                      <a:pt x="1489720" y="503038"/>
                    </a:cubicBezTo>
                    <a:cubicBezTo>
                      <a:pt x="1484004" y="503420"/>
                      <a:pt x="1477717" y="503992"/>
                      <a:pt x="1472575" y="502086"/>
                    </a:cubicBezTo>
                    <a:cubicBezTo>
                      <a:pt x="1422854" y="483797"/>
                      <a:pt x="1372368" y="469891"/>
                      <a:pt x="1318456" y="479415"/>
                    </a:cubicBezTo>
                    <a:cubicBezTo>
                      <a:pt x="1313504" y="480369"/>
                      <a:pt x="1307978" y="478273"/>
                      <a:pt x="1303024" y="476939"/>
                    </a:cubicBezTo>
                    <a:cubicBezTo>
                      <a:pt x="1278829" y="470081"/>
                      <a:pt x="1255206" y="459223"/>
                      <a:pt x="1230633" y="456746"/>
                    </a:cubicBezTo>
                    <a:cubicBezTo>
                      <a:pt x="1170051" y="450650"/>
                      <a:pt x="1109091" y="448172"/>
                      <a:pt x="1048125" y="444172"/>
                    </a:cubicBezTo>
                    <a:cubicBezTo>
                      <a:pt x="1044315" y="443982"/>
                      <a:pt x="1040315" y="443982"/>
                      <a:pt x="1036887" y="442648"/>
                    </a:cubicBezTo>
                    <a:cubicBezTo>
                      <a:pt x="1014406" y="434456"/>
                      <a:pt x="994785" y="437124"/>
                      <a:pt x="975733" y="452744"/>
                    </a:cubicBezTo>
                    <a:cubicBezTo>
                      <a:pt x="967350" y="459603"/>
                      <a:pt x="955920" y="463223"/>
                      <a:pt x="945444" y="467033"/>
                    </a:cubicBezTo>
                    <a:cubicBezTo>
                      <a:pt x="930011" y="472749"/>
                      <a:pt x="914200" y="478273"/>
                      <a:pt x="898198" y="481893"/>
                    </a:cubicBezTo>
                    <a:cubicBezTo>
                      <a:pt x="882384" y="485321"/>
                      <a:pt x="865430" y="490084"/>
                      <a:pt x="850189" y="487417"/>
                    </a:cubicBezTo>
                    <a:cubicBezTo>
                      <a:pt x="822756" y="482655"/>
                      <a:pt x="796655" y="471987"/>
                      <a:pt x="769605" y="464937"/>
                    </a:cubicBezTo>
                    <a:cubicBezTo>
                      <a:pt x="760270" y="462461"/>
                      <a:pt x="749982" y="462843"/>
                      <a:pt x="740268" y="462651"/>
                    </a:cubicBezTo>
                    <a:cubicBezTo>
                      <a:pt x="717977" y="462081"/>
                      <a:pt x="695116" y="467605"/>
                      <a:pt x="674923" y="451792"/>
                    </a:cubicBezTo>
                    <a:cubicBezTo>
                      <a:pt x="656255" y="436934"/>
                      <a:pt x="637392" y="441314"/>
                      <a:pt x="617772" y="452554"/>
                    </a:cubicBezTo>
                    <a:cubicBezTo>
                      <a:pt x="603673" y="460557"/>
                      <a:pt x="587672" y="466843"/>
                      <a:pt x="571860" y="469891"/>
                    </a:cubicBezTo>
                    <a:cubicBezTo>
                      <a:pt x="550141" y="474081"/>
                      <a:pt x="528615" y="475797"/>
                      <a:pt x="505182" y="473319"/>
                    </a:cubicBezTo>
                    <a:cubicBezTo>
                      <a:pt x="488607" y="471605"/>
                      <a:pt x="475081" y="470843"/>
                      <a:pt x="462126" y="460747"/>
                    </a:cubicBezTo>
                    <a:cubicBezTo>
                      <a:pt x="460032" y="459223"/>
                      <a:pt x="456222" y="458841"/>
                      <a:pt x="453364" y="459033"/>
                    </a:cubicBezTo>
                    <a:cubicBezTo>
                      <a:pt x="415835" y="462271"/>
                      <a:pt x="378686" y="460557"/>
                      <a:pt x="340774" y="458268"/>
                    </a:cubicBezTo>
                    <a:cubicBezTo>
                      <a:pt x="292579" y="455222"/>
                      <a:pt x="241901" y="464175"/>
                      <a:pt x="200182" y="496180"/>
                    </a:cubicBezTo>
                    <a:cubicBezTo>
                      <a:pt x="194085" y="500944"/>
                      <a:pt x="184941" y="503038"/>
                      <a:pt x="176939" y="504182"/>
                    </a:cubicBezTo>
                    <a:cubicBezTo>
                      <a:pt x="139219" y="509134"/>
                      <a:pt x="101308" y="512564"/>
                      <a:pt x="63587" y="518088"/>
                    </a:cubicBezTo>
                    <a:cubicBezTo>
                      <a:pt x="43012" y="521137"/>
                      <a:pt x="21486" y="523805"/>
                      <a:pt x="2817" y="532187"/>
                    </a:cubicBezTo>
                    <a:lnTo>
                      <a:pt x="0" y="533314"/>
                    </a:ln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Picture 3" descr="A robot with a blue face&#10;&#10;AI-generated content may be incorrect.">
            <a:extLst>
              <a:ext uri="{FF2B5EF4-FFF2-40B4-BE49-F238E27FC236}">
                <a16:creationId xmlns:a16="http://schemas.microsoft.com/office/drawing/2014/main" id="{D0DC1D67-D5F0-71BE-F684-DAA65E8981A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889" r="4" b="6614"/>
          <a:stretch>
            <a:fillRect/>
          </a:stretch>
        </p:blipFill>
        <p:spPr>
          <a:xfrm>
            <a:off x="8406919" y="1915590"/>
            <a:ext cx="3649036" cy="430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258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E6A6E7-0352-CA72-E5E7-DA5634F07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043" y="2490342"/>
            <a:ext cx="3527425" cy="4366936"/>
          </a:xfrm>
        </p:spPr>
        <p:txBody>
          <a:bodyPr anchor="t">
            <a:norm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Chunking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4DE53-8925-8ABD-CB0D-6501A9898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8884" y="741206"/>
            <a:ext cx="7446914" cy="56610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000" b="1" dirty="0">
                <a:solidFill>
                  <a:srgbClr val="00B0F0"/>
                </a:solidFill>
              </a:rPr>
              <a:t>What is it?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/>
              <a:t>Chunking means splitting a long document or paragraph into smaller, manageable pieces called chunks based on size or meaning.</a:t>
            </a:r>
          </a:p>
          <a:p>
            <a:pPr marL="0" indent="0">
              <a:buNone/>
            </a:pPr>
            <a:r>
              <a:rPr lang="en-US" sz="3000" b="1" dirty="0">
                <a:solidFill>
                  <a:srgbClr val="00B0F0"/>
                </a:solidFill>
              </a:rPr>
              <a:t>Why is it useful?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/>
              <a:t>Makes large text easier to process.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/>
              <a:t>Helps AI models handle input within token limits.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/>
              <a:t>Improves search and retrieval accuracy.</a:t>
            </a:r>
          </a:p>
          <a:p>
            <a:pPr marL="0" indent="0">
              <a:buNone/>
            </a:pPr>
            <a:r>
              <a:rPr lang="en-US" sz="3000" b="1" dirty="0">
                <a:solidFill>
                  <a:srgbClr val="00B0F0"/>
                </a:solidFill>
              </a:rPr>
              <a:t>Example: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/>
              <a:t>A 1000-word article might be split into ten 100-word chunks. 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/>
              <a:t>Long paragraphs become shorter sections, each with a fixed length or logical break.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55379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C1D41E-BCF0-50CA-3D89-B9DC5CC55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9718" y="-73398"/>
            <a:ext cx="5217172" cy="1158857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Tokenization</a:t>
            </a:r>
          </a:p>
        </p:txBody>
      </p:sp>
      <p:sp>
        <p:nvSpPr>
          <p:cNvPr id="12" name="Graphic 212">
            <a:extLst>
              <a:ext uri="{FF2B5EF4-FFF2-40B4-BE49-F238E27FC236}">
                <a16:creationId xmlns:a16="http://schemas.microsoft.com/office/drawing/2014/main" id="{52D7FCC1-2D52-49CE-A986-EE6E0CA64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619275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4" name="Graphic 212">
            <a:extLst>
              <a:ext uri="{FF2B5EF4-FFF2-40B4-BE49-F238E27FC236}">
                <a16:creationId xmlns:a16="http://schemas.microsoft.com/office/drawing/2014/main" id="{28C3CACD-E5A7-4AAC-AE47-75CF7D30F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619275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24E6E-9D55-13A8-8D63-DFC0BD911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42" y="1110668"/>
            <a:ext cx="8952126" cy="57406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3000" b="1" dirty="0">
                <a:solidFill>
                  <a:srgbClr val="00B0F0"/>
                </a:solidFill>
              </a:rPr>
              <a:t>What is it? 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Tokenization means breaking text into smaller parts called tokens. These can be: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 Whole words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 Pieces of words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 Punctuation marks</a:t>
            </a:r>
          </a:p>
          <a:p>
            <a:pPr marL="457200" indent="-457200"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On average, 1 token = 4 characters, but this can change depending on the language or how complex the words are.</a:t>
            </a:r>
          </a:p>
          <a:p>
            <a:pPr marL="0" indent="0">
              <a:buNone/>
            </a:pPr>
            <a:r>
              <a:rPr lang="en-US" sz="3000" b="1" dirty="0">
                <a:solidFill>
                  <a:srgbClr val="00B0F0"/>
                </a:solidFill>
              </a:rPr>
              <a:t>Example: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The sentence: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"The cat jumps over the dog." (22 characters) becomes about 8 tokens.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F2F2F2"/>
                </a:highlight>
                <a:latin typeface="Times New Roman"/>
                <a:cs typeface="Times New Roman"/>
              </a:rPr>
              <a:t>["The", "cat", "jump", "s", "over", "the", "dog", "."]</a:t>
            </a:r>
            <a:r>
              <a:rPr lang="en-US" sz="2400" dirty="0">
                <a:solidFill>
                  <a:schemeClr val="bg1"/>
                </a:solidFill>
                <a:highlight>
                  <a:srgbClr val="F2F2F2"/>
                </a:highlight>
                <a:latin typeface="Times New Roman"/>
                <a:cs typeface="Times New Roman"/>
              </a:rPr>
              <a:t> 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500">
              <a:solidFill>
                <a:schemeClr val="bg1"/>
              </a:solidFill>
              <a:highlight>
                <a:srgbClr val="F2F2F2"/>
              </a:highlight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1500">
              <a:solidFill>
                <a:schemeClr val="bg1"/>
              </a:solidFill>
              <a:highlight>
                <a:srgbClr val="F2F2F2"/>
              </a:highlight>
              <a:latin typeface="Times New Roman"/>
              <a:cs typeface="Times New Roman"/>
            </a:endParaRPr>
          </a:p>
          <a:p>
            <a:pPr>
              <a:buFont typeface="Calibri" panose="020B0604020202020204" pitchFamily="34" charset="0"/>
              <a:buChar char="-"/>
            </a:pPr>
            <a:endParaRPr lang="en-US" sz="1500">
              <a:solidFill>
                <a:schemeClr val="bg1"/>
              </a:solidFill>
              <a:latin typeface="Aptos" panose="020B0004020202020204"/>
              <a:cs typeface="Times New Roman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A35C15A-135A-4FD3-BA11-A046CFA39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91531" y="1226111"/>
            <a:ext cx="1598829" cy="531293"/>
            <a:chOff x="6491531" y="1420258"/>
            <a:chExt cx="1598829" cy="531293"/>
          </a:xfrm>
          <a:solidFill>
            <a:schemeClr val="bg1"/>
          </a:solidFill>
        </p:grpSpPr>
        <p:grpSp>
          <p:nvGrpSpPr>
            <p:cNvPr id="17" name="Graphic 190">
              <a:extLst>
                <a:ext uri="{FF2B5EF4-FFF2-40B4-BE49-F238E27FC236}">
                  <a16:creationId xmlns:a16="http://schemas.microsoft.com/office/drawing/2014/main" id="{61E65A99-85A2-448D-AA1F-7690BD01A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127EC05-3250-408F-8F9F-A73F8B9B1D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E6D9B8D4-23BB-4CD2-A0FF-95423AFEB0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8" name="Graphic 190">
              <a:extLst>
                <a:ext uri="{FF2B5EF4-FFF2-40B4-BE49-F238E27FC236}">
                  <a16:creationId xmlns:a16="http://schemas.microsoft.com/office/drawing/2014/main" id="{91DC38B0-ED19-4BAC-A009-485461F23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1A2C10C3-E625-41E2-8047-2AE4A87F3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F0340A9-BD8A-4ABB-9AC1-7A14DF22EE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pic>
        <p:nvPicPr>
          <p:cNvPr id="7" name="Graphic 6" descr="Translate">
            <a:extLst>
              <a:ext uri="{FF2B5EF4-FFF2-40B4-BE49-F238E27FC236}">
                <a16:creationId xmlns:a16="http://schemas.microsoft.com/office/drawing/2014/main" id="{F46935B2-B964-2E8F-DD12-03FCC0E65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89588" y="1246909"/>
            <a:ext cx="3217333" cy="3217333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03AF83E4-4DE2-499C-9F36-0279E7E4F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54385" y="4452524"/>
            <a:ext cx="1443404" cy="1443428"/>
            <a:chOff x="10154385" y="4452524"/>
            <a:chExt cx="1443404" cy="1443428"/>
          </a:xfrm>
          <a:solidFill>
            <a:schemeClr val="bg1"/>
          </a:solidFill>
        </p:grpSpPr>
        <p:grpSp>
          <p:nvGrpSpPr>
            <p:cNvPr id="25" name="Graphic 4">
              <a:extLst>
                <a:ext uri="{FF2B5EF4-FFF2-40B4-BE49-F238E27FC236}">
                  <a16:creationId xmlns:a16="http://schemas.microsoft.com/office/drawing/2014/main" id="{0B09EB4D-4323-43F4-9970-42885A83A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BA9C6284-1137-47FE-9471-23CA824947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A00A6D3C-23F9-41D9-B891-14D8E2E98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8F8D96F5-1ED7-4891-8D8B-A24E72DA7C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0E9A3A72-EC37-423D-B309-A6487A86C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EBE630AB-13C0-44A2-80CA-C07483E934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B7768337-3D65-4FE5-8E1A-D79219E0AF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968E4331-550E-4929-ACE8-D2ED2D6EA3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768D8817-CAEE-45BB-820E-A67C68D480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350A8C31-0139-4ABD-967A-139738E88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9855AEE1-1C1C-4832-8B4C-042F59E029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A41C5A32-BD0A-4457-9CF7-97467FA2B7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93C14A20-2E3C-49F8-AF55-C384FEB955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DB167719-0D82-4ABF-9BC8-B073A8474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660582DE-E250-4561-9298-E4FADEB90F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820B635A-6E81-4D8A-98A3-141E57A6FF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3909A0ED-D070-4792-A2EE-CCEB6BA63C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4619A19C-3B55-4085-8668-458999628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87D16772-2B59-486E-BE47-65D591C088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1D6A06B8-1E4A-497F-B977-F78E5D7D00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55BC53AD-5249-4FB1-AB74-3F71AAEB5A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36F8561A-874A-48BB-BCC2-07F002ED4F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BA6B1B8F-9695-447F-BF2F-9010D40A07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454192F9-26C5-4212-BA60-CADA662AFE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BFBDA013-4858-422E-AE7A-614BF71FB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42BA261C-0C75-431D-9FD5-2C3AA241B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0F8709D9-2655-4A39-9228-BCFCBF4122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9653F80B-5CF7-45EF-889B-FD0AAF4835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2A1DA86A-7442-4897-88A4-EDD18A01C5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39623279-A4CE-49AC-B5FA-CD224324BE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EB9D8B4D-1BE5-4CD9-A592-D0D3D76911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769A47A3-F5B7-4BF0-B920-21A62F96F7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6E5DCDE9-48A4-41BA-987D-CC72C62B36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0F51F840-3DBF-444E-BC79-718416C51D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2DFD2B64-98D0-4E59-AE1F-693872F36D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CF09CB65-8B7E-426C-A3FE-DD20196FC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43149294-A5BC-4E62-A167-3CD55E05B3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DB99FCDF-C9A0-40F7-ABDE-7247B2238D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0CE59751-EC07-43C1-A5F5-AF5D30EBBE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4573CCF2-67F2-4BD1-A01C-1D064B908F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1C60C662-612D-485A-A50D-E938C6E499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0048F63C-A2BB-4D89-9649-91EC2045C0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1C29F96C-43D4-4F0F-A76D-4CED9C610C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B660107F-776B-455F-AC78-225F21B81D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EB1DB332-7265-477D-9A04-EDB3799DEA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EBBEFE2D-1654-40D8-A838-45728A1683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190211E2-64DF-4171-811B-B8A0CD87B9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5F7CDCE8-8B48-4859-BDFE-FCB7BC6F58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B770A8C4-614E-4295-A937-718CC61B25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A699ADB6-675C-44B0-B96E-EDD7AC1F96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64875E98-2AA1-4001-90EA-2F3D9E017E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5BEC7219-356F-4141-B57B-8BCD85BF77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564D4AAB-BB2C-4A77-BB45-94EEC66CD7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CE9CF29A-81CA-4A03-8B04-55F5668826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52FEFF22-7798-4730-9C0B-EC7EAFCD01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00149276-D167-4D2B-93F1-FD2958302B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E7DC22D5-A39C-4789-A952-D891488772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7BA51EF1-15F0-4193-AB83-F8C8A64D62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3FB75ADB-F020-4C56-91C6-9AB4629855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DBCE5CDF-BBF6-4E67-8CCE-9482D7EB4F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2138BABC-E51C-4F80-972E-CF44385C16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96B0C850-272E-4B08-8779-B872DCAA37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2EEE54AF-B9C2-494D-9E02-2F67FEF7A2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D21349A4-F7C9-492C-A658-EA9F7538B6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D88D1ED8-AC07-4621-9933-E10CE61220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6FD21FCD-1DA9-45C2-9AB5-548EE0E6E6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C8BDD8CA-1442-470F-A5D3-FC8A87A103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3B8DF094-690E-4C13-8284-7A7C97441A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FE0B926C-A114-444D-BA51-FECE28B03C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00BDE6CC-5F54-4752-ACC4-E3BCF2BEEA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6E28F857-CCD8-4222-84C0-A0B415E7BD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CD2687E0-0214-44E6-8BB1-34F6B7BA89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7F1236AA-FC17-487E-83B1-D71BCB2A87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623384AA-72EF-4BCF-9137-1944405836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1BD81D1B-2270-4FBE-B437-F0DBB8DDFF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6411E268-F8CA-4C78-82ED-DDCF28B0BE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D48F8732-5205-4843-A2EB-3E0EB18F9F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DC5966DA-8E1A-43FF-A1A4-C6879B4564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E3BEFD3E-662F-4B38-859E-093A14241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06C52F63-F17B-4356-A3AE-9707D93D29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85706A28-0822-4064-AD3E-2A1F4E1C9E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348A813F-1672-44DB-A207-F3494E7C28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6FC8AEBA-4BD5-4BB0-B004-A8B06B6A41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71ED8D8F-0325-426C-9257-1A5048211F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0FF054DF-85C2-466A-9D64-EB6D95AA82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2D01FA60-E77D-41EE-8228-CFB979E3D5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AC8D6F02-E0C8-4EF5-9D41-E75C16C16E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BD111AAF-4EE4-4A89-84D2-4201F035D7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E8F4C133-3F54-4715-A7D6-4261B9A998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0BAA2E6B-E393-45EA-8AE6-A775AA69CC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7DB4F953-9FE8-4B8D-A62B-CB20A7037A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9D918AF2-85FB-436F-99DB-622B07664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1F078C58-0893-4D64-B685-BCB70CAC62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AEDA3784-7618-477C-A8B0-36FA393D64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0AC49727-CA00-439E-82D4-B446B78965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6B67B441-65C8-4A53-968B-C56CB4086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94CEDDB5-CC85-4A9E-A73C-85D7B714FA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80BF7883-770D-4CA2-BE01-C5F4B102B9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7DF07BC6-9560-430C-86FA-AFA6F7DF09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9B085920-7744-44C8-AF91-D2F16C997D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22308C0A-08FC-4AAA-87B2-1E57033E4A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AB727BDA-993C-4BB5-8CED-8D50C55F7A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1BB192D1-56DC-4342-911C-7D80A9084D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337ADC5A-E225-4E91-B940-2DD15330E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0D170CF5-349D-4588-8AD3-373D47A4EC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297A6982-5B80-4376-A9D2-C11E9B0843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0B14F779-546D-4011-8459-2E8E34C505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35AE6943-22C6-405D-A071-F8EC29DAB0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2464DBFD-1DA1-456F-8427-CF66CD4C8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C9CA1114-00C4-448B-BF9A-9D70C709B0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2101A885-A4A8-4AFE-9905-E510D58C84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661E165D-4826-43AD-AD75-1C965A71A0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C1F2231A-5945-44AF-95E4-6D14529C8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1998F14A-698C-4220-92B8-2EC10C356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496E0BBF-D595-4DAE-91C6-4EB179C693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E31F1BC0-CB0A-4386-BE5E-7972AFB050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B1575BDE-4CFA-4FAD-9F64-692A6DBFF5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9D32D2E3-5D5B-4751-A477-A26860AC17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92009233-25F1-4029-B170-318CBBA00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CCBFA5E5-8384-4D58-BD73-BA36E23E8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3ACBBAC3-185E-4C28-81AB-C9BE2A88D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225AF996-F3FB-4AF2-B954-BDF79069E7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E10B0127-17D3-4B62-8708-9558A79455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A36A9D1B-B750-446F-99FF-E3280E32A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C078DB92-DE53-4BEC-BBD4-B5966EAA16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7334AD7D-F850-4E92-89F9-49EE6E3AA7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14D983A3-96A9-4BB8-90D5-93B0E625F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43A1FFE3-BB5F-4455-B23F-DA56AE791E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C34E69E0-4115-4CAA-86FB-1D5A8830D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E5707C7C-BEB2-4920-9D44-8AF218FFBF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D95D2E5E-6D1E-43FC-A231-E28A08296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DB511D52-FE0D-4F8D-AC2F-6806904C67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E4D31CC7-D38B-4566-A6F9-5CB84EEAAD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48116577-FA2A-434D-83D4-213A1497D2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02288414-AA9B-4065-A506-AE5ED2ABC5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92EAF5E5-70A0-4FE6-B906-6BCF9C49F7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3DA12971-2CD2-4DE8-8B05-8B11B5614B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B9486073-CABC-45A3-B442-5959E5CE6D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3EEB7953-85A2-4391-931C-CE88AC0532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1BF2EBC9-4A08-4A35-8C75-15E51BA0AB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1686BEF1-7F1A-40F6-BC3F-24221ACECC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5D2D2281-DA3F-41A6-B56E-2EE507826A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B1EBA419-056B-478C-A25C-B349F4DDD9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3DE38383-61B3-4E4E-B781-1C7DA04D65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F62AD048-154B-4830-A46F-263BA35AA7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636A730F-15EE-440C-84B5-0541AE9546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31AF286F-6D0E-447F-B4D1-24729E0D62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36F64061-98E4-477D-BABF-CC6BA8D676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1C601616-D38B-4ED2-BD55-F5AEA36AB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E0593B16-48EE-41A8-B4AF-E03A74CBB8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26B2406B-8A3A-4381-8D69-1178F16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DF1F792D-BA16-4D8F-99C3-E5E6959A51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AA77D5AF-6FFE-4577-BC40-BA19023071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08F16A01-2EE8-4E4F-83CD-2000577D1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18ACB7FF-8D64-44A2-8571-7DB441D97E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E15E0D81-20B6-4D4C-9B7C-4D5A01B6AA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8F687395-0ADA-4504-B6D0-D55493AB66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94D99C3F-4701-403D-A69E-EE345B0E41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0C6D9CF1-A535-4742-B2CF-B61ADC55ED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E9EB265F-CF4E-4485-88F1-AE3CE1BE37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9B354D37-6517-4AF4-8195-9A7B43D20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2A3087FA-3C5B-4898-9FE2-633DAA0B74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C8D7AB32-147E-4110-ABBE-7F1FB68942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542ED17E-A6FC-4BC6-B7FE-EF9BC5B151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4610CFBC-B173-4CBE-BBD7-7E859FCAB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id="{7578019C-8AAF-4A81-84C4-155EB43FAF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46936191-0661-4BD8-9A61-D00FAC97DF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F7BC1D8F-F88B-4A19-B640-8DCC739927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47D77817-943A-4D8A-82EE-C309FC9FF0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BF86E220-D031-40B7-B3A2-0C723E3A91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6" name="Graphic 4">
              <a:extLst>
                <a:ext uri="{FF2B5EF4-FFF2-40B4-BE49-F238E27FC236}">
                  <a16:creationId xmlns:a16="http://schemas.microsoft.com/office/drawing/2014/main" id="{226E1D80-1BFB-4A13-8F3C-94D54398C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3DCC1C21-CB11-4506-90E4-37DCD97AF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68177170-8FD3-4752-B1DB-0186ADF9B1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8CAA5FB4-9073-4612-99F5-95E1C6D067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DE021324-18DD-4114-8992-9652707C16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ECBC33B-D8EB-4804-9EA3-57C07B57C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D03927C7-0E45-4B61-844A-4A626FDF6A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C6AF6E8-E748-47F7-B35C-567D5FBA6C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1EC671E5-B299-470C-9C7A-A50106E51B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7410EBDF-623D-41EF-82A4-9FB938A7B6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B6F866F8-B429-471B-9C2B-051BDCBAFE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83B4FBD-06C8-4D5D-B0D9-755E4CD1A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DE3FD149-0B2F-4DA0-9721-59B9FEE8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4D26DB48-036E-4616-BA8B-C606A7B58B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8D6F6275-06AB-4316-B8C4-927E53487C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8E8CABF3-9C76-46A0-8DE9-F055C94A93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01A12ED9-6299-4ABD-9827-DD52FE22B2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C0ADA37A-E396-4F92-AB19-D6994E0DD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A96001A-BD0F-4CF9-A22B-545ED4F863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D9ACB13-4C6C-4347-9F65-1309B33A1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1F17BE4A-72F8-4529-8558-E62103AEA7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806708C3-D03F-4605-8C6F-AE8EDA083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D520ADFA-68AE-4CE4-913A-F070A2817D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3C6C63AD-C87A-403E-ADB5-4EDD034438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9370EAC6-89F0-4826-90D1-E55C334479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1FB61DD4-AB7B-417A-AE96-B1D9CBAC10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B4AD18D2-11BA-4192-9845-206C033F3E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85892E2D-483A-4C0A-87C7-6FFA2EB5E2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A4037ACD-005D-4907-942F-D565AF6C83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AA8FD84E-39BE-456B-84C5-E03698AAC9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B2FC47C2-6EF5-4D17-8703-527F28609C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DD29BC8A-00E1-481E-8BA4-1AA7F4AA12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AF6ABE5-726A-495B-A832-3851CB9115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F8E250A7-0600-440B-BEBC-61B2D4D7B1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CC36BEB1-881D-4496-AD7F-1CC4B46FA5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71DFE25-AF37-409C-B032-5F47D7150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39AF97A7-FC44-49BF-ABD1-59DB48B89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3939D792-9C64-48CF-8607-C7873A563A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2F69E48F-45D8-4A8A-A101-5DF775A539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EE47C3F3-8AC5-414F-8E20-25DA306C55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F09CB222-24C1-414A-B56E-EA3617D05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7FC26844-A93E-4C55-8619-F58615B4A2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3EA8BA8A-4848-4084-A841-501CECF285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34BC148C-3116-4C75-89DF-2BF348429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91F3F7CB-7B69-49A3-A09E-D206488312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58072F8C-2347-472F-9D9A-F5511BA401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322C76E0-8D4F-4788-9856-B1AB15B209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63A9EC23-E263-4098-AC45-E628E1A297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B72211D0-3733-443C-999F-6CE736381C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CEC069AD-6364-4585-A8F1-931648A1B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39361719-49F1-40E3-9ABA-2FE9D78364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737F2D47-03EF-4AE6-ABB9-36506DF5A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2554F257-3BD2-493C-A5F1-FCC2C64C35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D297D55-4523-4CE1-9A0F-3EA6B27F79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605D1D96-783B-407F-BF8C-B0773589E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95D03B3C-A55A-4738-A6FF-8F2DA5B99E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D41CE56E-C4C8-427A-9E82-C1EEF78E84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72359086-D108-47DE-B6EA-0BEE1835D7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6FA49818-F2EA-427C-B93C-15E320DA1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E435C1E1-0D80-4B30-8CAC-C6EDE1DE7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30FCB137-01B0-4770-AFC3-003DF7897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7D03298B-8D34-487C-9DF0-DB9AC83071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4698B28F-FFEF-44BA-B657-E59F80990F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900A4B40-BCFB-46E4-AE4F-FCC5C65091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914CE6AE-7FAB-4A5D-8EA2-861CAF598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FF0F3D4A-D39F-48EE-934D-C73834DC5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09B630BB-5848-4C72-9F5A-FC8EBE7A6B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F662A334-5814-480B-861F-17661B60F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DC0FC730-550F-42A2-AE79-EEA30B11C7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03054F4A-43DC-46A1-89D0-87DA8F3157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5F66EF36-2C9F-49B2-B972-1BA82C8F36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47955EF8-6501-4579-B85F-DE5C0815FF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E0BA4174-EBEB-40DA-8B1D-6A7851E38C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50512C7C-98D6-45AD-8CA4-1BEB01262D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416CB557-0CE9-4015-A920-C6766A0664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5EA7B3B4-3BF2-4B69-B300-5D86CCB0A0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D887DF00-5D34-4A8B-9A84-C40D336238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ADE921C-83B0-4521-916F-E7EC5CFDAD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5CEDA6FA-EB55-47AE-A005-BF546085C1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9DAC0C40-EF50-4632-B781-ACDAE95AF3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582AAB43-E3D9-4272-8809-5F70B30206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28C7D300-E0BD-4C12-92B1-0801266F02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CCA3ED35-2344-4402-B61B-3932E69457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949146BF-06FF-41BB-BDD3-B80BABB3AA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393A6A5F-F75B-4BBC-AADC-A84DA758EE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77B21059-EA9B-4329-968B-81F7966D27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BFF9C99F-41B4-4789-934B-8BF03EA94E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C180277F-7E18-4896-AE91-960B379D2C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C95FE437-DA37-44C9-B975-96C6DD9DE0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A2A5369E-5DB7-4854-BBEC-D043F3A5F2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B6B0D6D9-913A-4804-83B5-5A9858F570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29B4FACF-EF13-4EFA-86D3-D5B2B6703A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7BD767A9-D2A3-4942-B654-34DDDFD60B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0C97F02F-13B9-4D7E-B916-BC8713CC0D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99C0654B-0803-40FA-BF28-D8EA65F58C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D44F31B6-3657-4241-A94E-EEDBFF0C98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3557624B-3CCB-43DA-998B-B1EC599C75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75B0CCD4-215D-456D-808C-F96ABB74D3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FE4E038E-23E6-43BE-9A3B-523A28DF73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A686F1FD-4135-414B-8575-ED97CC8DB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36FBC8D5-B3FE-4E26-8B4F-5D5668A8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33A60C97-778A-4251-A66B-49769F0C20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0CC04E3B-2AC3-4A7B-A425-DDABEA8AF3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CEF7D0E1-459C-4A15-9F05-545F6430B6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D5797445-BFB3-4EB2-8B44-4BF2C9E915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E27FB1FC-477D-45B3-82B0-0F49364698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D94CF442-4FF2-41B3-8870-097DBAF46C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A24927C8-A42E-4B8D-84A4-50A58968BC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5379CB96-0D3A-4582-8650-A909955BA3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31F84F2-CE93-4841-9AA6-BC9E355796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D1BED9D2-07EF-452E-AFA1-9A1E80AE24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2C75A1A5-0A11-42EA-AF4E-FF52721258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4275A1C7-FA96-4BBB-A7EF-A7ED02814E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8CA8B3B4-73BE-41D5-900B-42FBF6AA72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B0264B0D-E150-4641-BBB1-58080670EE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BCC2D199-EF36-4077-A50C-D9FC99331B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C6DCCA13-7F75-46F9-97B3-A9DA4C2173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56C76EEB-75A4-418F-9FE0-CC513BC3C2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1E952CEF-EC1B-4714-8900-D2DFAEF30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2B899198-ADCC-4613-957B-7A40B17B15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581AF7F-95DB-4163-B608-C04A61FB92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5616F834-835A-42B4-B51B-5AD285E283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EF598AFA-5F8F-4191-8881-1DE91BB2B0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6623A080-F2C6-4664-B99C-99A9C287B4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330E7091-D82F-490A-8F32-DE8745212E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2B340B39-E421-434F-AF1A-DAD7E7802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6C2ED568-9809-4A18-A06A-87018A987E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A6C26F4B-6369-4557-B6D4-A1B448B127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42CEA830-FB77-4EA5-9BAB-64B6F500F3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E5A9B88C-3ADF-40D8-9E9B-42439F8520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CC9DEE2F-0410-4B1A-BED8-D1371CE8B4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8A66E75A-959E-436D-B1F1-DBD1E460E1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B35526DB-3749-43FA-84BA-E73EE1D1DB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6503C90B-19EF-4925-A08A-AE40956A2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B98692DC-F401-45BC-ABC7-421F3391C3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8629B1A4-7BFC-4F45-9FAD-BB035C4E47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A2F92592-AB8B-4732-BEE7-3E2B830EA3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9C3644DC-02D1-43FF-8ED1-0ECBBA4B3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4DC12AE3-E70C-4CD8-9A74-7567F99C46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0E0DDE12-8B48-4D21-8863-06298ED8B8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C611F1DE-AF40-48FC-8A1E-0A175D439E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34C2CAED-22FC-4450-8BBC-7811F7DF9B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F89E6B45-A41C-4735-A7F5-E4EFD5DCFD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44BFE35C-5487-42E8-AC30-01FC1E4F51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3575E1A5-C3CB-4081-A394-36172B7DB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C9C6DF24-803A-44A1-B29A-B90297D393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22A7B096-566C-4312-AF19-D9A3B6BC0E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B429767-12DD-4020-BC3E-9944CF36F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FF510776-417B-4B74-9082-ED3915450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FEF51D3D-E951-49CE-BCE4-D444BEF6B2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B27BA73E-E784-4961-884D-F507DDE38A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2849019E-0178-4A1C-A5D8-DC3DFC572B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0B49676D-9D41-4B2D-8FF9-69AC31CFDC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6BDFE3E8-9647-4400-B019-8EDD4E688B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EDD57B95-ED61-4561-9ADF-38126BADCE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3744F230-BFBA-41B0-9FE2-481D1EAFFF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C32022D3-12E0-4BC1-8085-D6CBF3CDD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D1AED37F-874A-4B21-A522-FEBCB38F4C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5BB466E2-3497-4A3B-8777-FAA0AAEE2B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A924D178-36E4-4E29-86E8-7716F3B4A7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D0DF84E5-BB3D-4120-8FD3-98ECDA31BB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E5B29635-10AC-481E-A2DE-80E9DE6128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AAB430CA-3259-463F-85F9-B6E180323A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8EF18909-FC9F-4845-B1DC-027E82B21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EFCE2389-D574-49C1-89EB-D8C7308883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D44B35A5-5216-45FC-8F0F-D80E383B42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9470F10A-F708-41AA-A910-5C288B3556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CD73E13B-910B-40D2-B53F-6614C098B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8267FC95-0200-40B3-B043-D33BEA60D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9F14022C-37CD-4CDD-ACD1-86161EF001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54172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2C9E00-908E-85A4-DE56-7979CE776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4976" y="43980"/>
            <a:ext cx="5217172" cy="1158857"/>
          </a:xfrm>
        </p:spPr>
        <p:txBody>
          <a:bodyPr anchor="b">
            <a:normAutofit/>
          </a:bodyPr>
          <a:lstStyle/>
          <a:p>
            <a:r>
              <a:rPr lang="en-US" sz="3700" dirty="0">
                <a:solidFill>
                  <a:srgbClr val="FFFF00"/>
                </a:solidFill>
              </a:rPr>
              <a:t>Vectorization: Creating Numerical Embeddings </a:t>
            </a:r>
          </a:p>
        </p:txBody>
      </p:sp>
      <p:sp>
        <p:nvSpPr>
          <p:cNvPr id="50" name="Graphic 212">
            <a:extLst>
              <a:ext uri="{FF2B5EF4-FFF2-40B4-BE49-F238E27FC236}">
                <a16:creationId xmlns:a16="http://schemas.microsoft.com/office/drawing/2014/main" id="{52D7FCC1-2D52-49CE-A986-EE6E0CA64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619275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2" name="Graphic 212">
            <a:extLst>
              <a:ext uri="{FF2B5EF4-FFF2-40B4-BE49-F238E27FC236}">
                <a16:creationId xmlns:a16="http://schemas.microsoft.com/office/drawing/2014/main" id="{28C3CACD-E5A7-4AAC-AE47-75CF7D30F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619275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F9E61-9E54-8A0B-C49F-55ABA0D62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278" y="1226125"/>
            <a:ext cx="8199746" cy="563865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3000" b="1" dirty="0">
                <a:solidFill>
                  <a:srgbClr val="00B0F0"/>
                </a:solidFill>
              </a:rPr>
              <a:t>What is it?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Vectorization turns text into numerical vectors that capture meaning. These vectors help AI understand relationships between words based on context, not just spelling.</a:t>
            </a:r>
          </a:p>
          <a:p>
            <a:pPr marL="0" indent="0">
              <a:buNone/>
            </a:pPr>
            <a:r>
              <a:rPr lang="en-US" sz="3000" b="1" dirty="0">
                <a:solidFill>
                  <a:srgbClr val="00B0F0"/>
                </a:solidFill>
              </a:rPr>
              <a:t>In Verba: 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Text splits into chunks.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Each chunk is turned into a list of numbers (called a vector).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Vectors are saved in a special database for fast searching.</a:t>
            </a:r>
          </a:p>
          <a:p>
            <a:pPr marL="0" indent="0">
              <a:buNone/>
            </a:pPr>
            <a:r>
              <a:rPr lang="en-US" sz="3000" b="1" dirty="0">
                <a:solidFill>
                  <a:srgbClr val="00B0F0"/>
                </a:solidFill>
              </a:rPr>
              <a:t>Example: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The word "Apple" might look like [0.13, 0.14. -0.22,..]. These numbers help the AI link ideas like "Apple" with words like "fruit", "iPhone", and "Banana."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A35C15A-135A-4FD3-BA11-A046CFA39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91531" y="1226111"/>
            <a:ext cx="1598829" cy="531293"/>
            <a:chOff x="6491531" y="1420258"/>
            <a:chExt cx="1598829" cy="531293"/>
          </a:xfrm>
          <a:solidFill>
            <a:schemeClr val="bg1"/>
          </a:solidFill>
        </p:grpSpPr>
        <p:grpSp>
          <p:nvGrpSpPr>
            <p:cNvPr id="55" name="Graphic 190">
              <a:extLst>
                <a:ext uri="{FF2B5EF4-FFF2-40B4-BE49-F238E27FC236}">
                  <a16:creationId xmlns:a16="http://schemas.microsoft.com/office/drawing/2014/main" id="{61E65A99-85A2-448D-AA1F-7690BD01A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127EC05-3250-408F-8F9F-A73F8B9B1D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E6D9B8D4-23BB-4CD2-A0FF-95423AFEB0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6" name="Graphic 190">
              <a:extLst>
                <a:ext uri="{FF2B5EF4-FFF2-40B4-BE49-F238E27FC236}">
                  <a16:creationId xmlns:a16="http://schemas.microsoft.com/office/drawing/2014/main" id="{91DC38B0-ED19-4BAC-A009-485461F23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A2C10C3-E625-41E2-8047-2AE4A87F3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0F0340A9-BD8A-4ABB-9AC1-7A14DF22EE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pic>
        <p:nvPicPr>
          <p:cNvPr id="4" name="Picture 3" descr="A clock with colored lines and dots&#10;&#10;AI-generated content may be incorrect.">
            <a:extLst>
              <a:ext uri="{FF2B5EF4-FFF2-40B4-BE49-F238E27FC236}">
                <a16:creationId xmlns:a16="http://schemas.microsoft.com/office/drawing/2014/main" id="{A85DDBB9-9237-AEF8-1E0A-943E5E4FB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3523" y="2241742"/>
            <a:ext cx="3577704" cy="3817696"/>
          </a:xfrm>
          <a:prstGeom prst="rect">
            <a:avLst/>
          </a:prstGeom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03AF83E4-4DE2-499C-9F36-0279E7E4F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54385" y="4452524"/>
            <a:ext cx="1443404" cy="1443428"/>
            <a:chOff x="10154385" y="4452524"/>
            <a:chExt cx="1443404" cy="1443428"/>
          </a:xfrm>
          <a:solidFill>
            <a:schemeClr val="bg1"/>
          </a:solidFill>
        </p:grpSpPr>
        <p:grpSp>
          <p:nvGrpSpPr>
            <p:cNvPr id="63" name="Graphic 4">
              <a:extLst>
                <a:ext uri="{FF2B5EF4-FFF2-40B4-BE49-F238E27FC236}">
                  <a16:creationId xmlns:a16="http://schemas.microsoft.com/office/drawing/2014/main" id="{0B09EB4D-4323-43F4-9970-42885A83A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BA9C6284-1137-47FE-9471-23CA824947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A00A6D3C-23F9-41D9-B891-14D8E2E98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8F8D96F5-1ED7-4891-8D8B-A24E72DA7C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0E9A3A72-EC37-423D-B309-A6487A86C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EBE630AB-13C0-44A2-80CA-C07483E934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B7768337-3D65-4FE5-8E1A-D79219E0AF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968E4331-550E-4929-ACE8-D2ED2D6EA3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768D8817-CAEE-45BB-820E-A67C68D480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350A8C31-0139-4ABD-967A-139738E88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9855AEE1-1C1C-4832-8B4C-042F59E029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A41C5A32-BD0A-4457-9CF7-97467FA2B7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93C14A20-2E3C-49F8-AF55-C384FEB955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DB167719-0D82-4ABF-9BC8-B073A8474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660582DE-E250-4561-9298-E4FADEB90F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820B635A-6E81-4D8A-98A3-141E57A6FF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3909A0ED-D070-4792-A2EE-CCEB6BA63C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4619A19C-3B55-4085-8668-458999628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87D16772-2B59-486E-BE47-65D591C088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1D6A06B8-1E4A-497F-B977-F78E5D7D00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55BC53AD-5249-4FB1-AB74-3F71AAEB5A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36F8561A-874A-48BB-BCC2-07F002ED4F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BA6B1B8F-9695-447F-BF2F-9010D40A07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454192F9-26C5-4212-BA60-CADA662AFE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BFBDA013-4858-422E-AE7A-614BF71FB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42BA261C-0C75-431D-9FD5-2C3AA241B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0F8709D9-2655-4A39-9228-BCFCBF4122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9653F80B-5CF7-45EF-889B-FD0AAF4835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2A1DA86A-7442-4897-88A4-EDD18A01C5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39623279-A4CE-49AC-B5FA-CD224324BE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EB9D8B4D-1BE5-4CD9-A592-D0D3D76911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769A47A3-F5B7-4BF0-B920-21A62F96F7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6E5DCDE9-48A4-41BA-987D-CC72C62B36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0F51F840-3DBF-444E-BC79-718416C51D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2DFD2B64-98D0-4E59-AE1F-693872F36D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CF09CB65-8B7E-426C-A3FE-DD20196FC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43149294-A5BC-4E62-A167-3CD55E05B3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DB99FCDF-C9A0-40F7-ABDE-7247B2238D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0CE59751-EC07-43C1-A5F5-AF5D30EBBE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4573CCF2-67F2-4BD1-A01C-1D064B908F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1C60C662-612D-485A-A50D-E938C6E499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0048F63C-A2BB-4D89-9649-91EC2045C0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1C29F96C-43D4-4F0F-A76D-4CED9C610C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B660107F-776B-455F-AC78-225F21B81D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EB1DB332-7265-477D-9A04-EDB3799DEA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EBBEFE2D-1654-40D8-A838-45728A1683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190211E2-64DF-4171-811B-B8A0CD87B9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5F7CDCE8-8B48-4859-BDFE-FCB7BC6F58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B770A8C4-614E-4295-A937-718CC61B25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A699ADB6-675C-44B0-B96E-EDD7AC1F96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64875E98-2AA1-4001-90EA-2F3D9E017E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5BEC7219-356F-4141-B57B-8BCD85BF77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564D4AAB-BB2C-4A77-BB45-94EEC66CD7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CE9CF29A-81CA-4A03-8B04-55F5668826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52FEFF22-7798-4730-9C0B-EC7EAFCD01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00149276-D167-4D2B-93F1-FD2958302B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E7DC22D5-A39C-4789-A952-D891488772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7BA51EF1-15F0-4193-AB83-F8C8A64D62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3FB75ADB-F020-4C56-91C6-9AB4629855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DBCE5CDF-BBF6-4E67-8CCE-9482D7EB4F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2138BABC-E51C-4F80-972E-CF44385C16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96B0C850-272E-4B08-8779-B872DCAA37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2EEE54AF-B9C2-494D-9E02-2F67FEF7A2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D21349A4-F7C9-492C-A658-EA9F7538B6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D88D1ED8-AC07-4621-9933-E10CE61220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6FD21FCD-1DA9-45C2-9AB5-548EE0E6E6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C8BDD8CA-1442-470F-A5D3-FC8A87A103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3B8DF094-690E-4C13-8284-7A7C97441A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FE0B926C-A114-444D-BA51-FECE28B03C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00BDE6CC-5F54-4752-ACC4-E3BCF2BEEA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6E28F857-CCD8-4222-84C0-A0B415E7BD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CD2687E0-0214-44E6-8BB1-34F6B7BA89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7F1236AA-FC17-487E-83B1-D71BCB2A87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623384AA-72EF-4BCF-9137-1944405836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1BD81D1B-2270-4FBE-B437-F0DBB8DDFF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6411E268-F8CA-4C78-82ED-DDCF28B0BE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D48F8732-5205-4843-A2EB-3E0EB18F9F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DC5966DA-8E1A-43FF-A1A4-C6879B4564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E3BEFD3E-662F-4B38-859E-093A14241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06C52F63-F17B-4356-A3AE-9707D93D29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85706A28-0822-4064-AD3E-2A1F4E1C9E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348A813F-1672-44DB-A207-F3494E7C28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6FC8AEBA-4BD5-4BB0-B004-A8B06B6A41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71ED8D8F-0325-426C-9257-1A5048211F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0FF054DF-85C2-466A-9D64-EB6D95AA82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2D01FA60-E77D-41EE-8228-CFB979E3D5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AC8D6F02-E0C8-4EF5-9D41-E75C16C16E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BD111AAF-4EE4-4A89-84D2-4201F035D7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E8F4C133-3F54-4715-A7D6-4261B9A998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0BAA2E6B-E393-45EA-8AE6-A775AA69CC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7DB4F953-9FE8-4B8D-A62B-CB20A7037A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9D918AF2-85FB-436F-99DB-622B07664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1F078C58-0893-4D64-B685-BCB70CAC62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AEDA3784-7618-477C-A8B0-36FA393D64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0AC49727-CA00-439E-82D4-B446B78965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6B67B441-65C8-4A53-968B-C56CB4086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94CEDDB5-CC85-4A9E-A73C-85D7B714FA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80BF7883-770D-4CA2-BE01-C5F4B102B9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7DF07BC6-9560-430C-86FA-AFA6F7DF09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9B085920-7744-44C8-AF91-D2F16C997D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22308C0A-08FC-4AAA-87B2-1E57033E4A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AB727BDA-993C-4BB5-8CED-8D50C55F7A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1BB192D1-56DC-4342-911C-7D80A9084D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337ADC5A-E225-4E91-B940-2DD15330E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0D170CF5-349D-4588-8AD3-373D47A4EC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297A6982-5B80-4376-A9D2-C11E9B0843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0B14F779-546D-4011-8459-2E8E34C505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35AE6943-22C6-405D-A071-F8EC29DAB0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2464DBFD-1DA1-456F-8427-CF66CD4C8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C9CA1114-00C4-448B-BF9A-9D70C709B0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2101A885-A4A8-4AFE-9905-E510D58C84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661E165D-4826-43AD-AD75-1C965A71A0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C1F2231A-5945-44AF-95E4-6D14529C8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1998F14A-698C-4220-92B8-2EC10C356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496E0BBF-D595-4DAE-91C6-4EB179C693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E31F1BC0-CB0A-4386-BE5E-7972AFB050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B1575BDE-4CFA-4FAD-9F64-692A6DBFF5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9D32D2E3-5D5B-4751-A477-A26860AC17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92009233-25F1-4029-B170-318CBBA00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CCBFA5E5-8384-4D58-BD73-BA36E23E8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3ACBBAC3-185E-4C28-81AB-C9BE2A88D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225AF996-F3FB-4AF2-B954-BDF79069E7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E10B0127-17D3-4B62-8708-9558A79455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A36A9D1B-B750-446F-99FF-E3280E32A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C078DB92-DE53-4BEC-BBD4-B5966EAA16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7334AD7D-F850-4E92-89F9-49EE6E3AA7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14D983A3-96A9-4BB8-90D5-93B0E625F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id="{43A1FFE3-BB5F-4455-B23F-DA56AE791E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C34E69E0-4115-4CAA-86FB-1D5A8830D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E5707C7C-BEB2-4920-9D44-8AF218FFBF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D95D2E5E-6D1E-43FC-A231-E28A08296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DB511D52-FE0D-4F8D-AC2F-6806904C67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" name="Freeform: Shape 364">
                <a:extLst>
                  <a:ext uri="{FF2B5EF4-FFF2-40B4-BE49-F238E27FC236}">
                    <a16:creationId xmlns:a16="http://schemas.microsoft.com/office/drawing/2014/main" id="{E4D31CC7-D38B-4566-A6F9-5CB84EEAAD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" name="Freeform: Shape 365">
                <a:extLst>
                  <a:ext uri="{FF2B5EF4-FFF2-40B4-BE49-F238E27FC236}">
                    <a16:creationId xmlns:a16="http://schemas.microsoft.com/office/drawing/2014/main" id="{48116577-FA2A-434D-83D4-213A1497D2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" name="Freeform: Shape 366">
                <a:extLst>
                  <a:ext uri="{FF2B5EF4-FFF2-40B4-BE49-F238E27FC236}">
                    <a16:creationId xmlns:a16="http://schemas.microsoft.com/office/drawing/2014/main" id="{02288414-AA9B-4065-A506-AE5ED2ABC5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8" name="Freeform: Shape 367">
                <a:extLst>
                  <a:ext uri="{FF2B5EF4-FFF2-40B4-BE49-F238E27FC236}">
                    <a16:creationId xmlns:a16="http://schemas.microsoft.com/office/drawing/2014/main" id="{92EAF5E5-70A0-4FE6-B906-6BCF9C49F7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9" name="Freeform: Shape 368">
                <a:extLst>
                  <a:ext uri="{FF2B5EF4-FFF2-40B4-BE49-F238E27FC236}">
                    <a16:creationId xmlns:a16="http://schemas.microsoft.com/office/drawing/2014/main" id="{3DA12971-2CD2-4DE8-8B05-8B11B5614B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0" name="Freeform: Shape 369">
                <a:extLst>
                  <a:ext uri="{FF2B5EF4-FFF2-40B4-BE49-F238E27FC236}">
                    <a16:creationId xmlns:a16="http://schemas.microsoft.com/office/drawing/2014/main" id="{B9486073-CABC-45A3-B442-5959E5CE6D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id="{3EEB7953-85A2-4391-931C-CE88AC0532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id="{1BF2EBC9-4A08-4A35-8C75-15E51BA0AB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3" name="Freeform: Shape 372">
                <a:extLst>
                  <a:ext uri="{FF2B5EF4-FFF2-40B4-BE49-F238E27FC236}">
                    <a16:creationId xmlns:a16="http://schemas.microsoft.com/office/drawing/2014/main" id="{1686BEF1-7F1A-40F6-BC3F-24221ACECC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4" name="Freeform: Shape 373">
                <a:extLst>
                  <a:ext uri="{FF2B5EF4-FFF2-40B4-BE49-F238E27FC236}">
                    <a16:creationId xmlns:a16="http://schemas.microsoft.com/office/drawing/2014/main" id="{5D2D2281-DA3F-41A6-B56E-2EE507826A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5" name="Freeform: Shape 374">
                <a:extLst>
                  <a:ext uri="{FF2B5EF4-FFF2-40B4-BE49-F238E27FC236}">
                    <a16:creationId xmlns:a16="http://schemas.microsoft.com/office/drawing/2014/main" id="{B1EBA419-056B-478C-A25C-B349F4DDD9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6" name="Freeform: Shape 375">
                <a:extLst>
                  <a:ext uri="{FF2B5EF4-FFF2-40B4-BE49-F238E27FC236}">
                    <a16:creationId xmlns:a16="http://schemas.microsoft.com/office/drawing/2014/main" id="{3DE38383-61B3-4E4E-B781-1C7DA04D65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7" name="Freeform: Shape 376">
                <a:extLst>
                  <a:ext uri="{FF2B5EF4-FFF2-40B4-BE49-F238E27FC236}">
                    <a16:creationId xmlns:a16="http://schemas.microsoft.com/office/drawing/2014/main" id="{F62AD048-154B-4830-A46F-263BA35AA7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8" name="Freeform: Shape 377">
                <a:extLst>
                  <a:ext uri="{FF2B5EF4-FFF2-40B4-BE49-F238E27FC236}">
                    <a16:creationId xmlns:a16="http://schemas.microsoft.com/office/drawing/2014/main" id="{636A730F-15EE-440C-84B5-0541AE9546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9" name="Freeform: Shape 378">
                <a:extLst>
                  <a:ext uri="{FF2B5EF4-FFF2-40B4-BE49-F238E27FC236}">
                    <a16:creationId xmlns:a16="http://schemas.microsoft.com/office/drawing/2014/main" id="{31AF286F-6D0E-447F-B4D1-24729E0D62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0" name="Freeform: Shape 379">
                <a:extLst>
                  <a:ext uri="{FF2B5EF4-FFF2-40B4-BE49-F238E27FC236}">
                    <a16:creationId xmlns:a16="http://schemas.microsoft.com/office/drawing/2014/main" id="{36F64061-98E4-477D-BABF-CC6BA8D676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1" name="Freeform: Shape 380">
                <a:extLst>
                  <a:ext uri="{FF2B5EF4-FFF2-40B4-BE49-F238E27FC236}">
                    <a16:creationId xmlns:a16="http://schemas.microsoft.com/office/drawing/2014/main" id="{1C601616-D38B-4ED2-BD55-F5AEA36AB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2" name="Freeform: Shape 381">
                <a:extLst>
                  <a:ext uri="{FF2B5EF4-FFF2-40B4-BE49-F238E27FC236}">
                    <a16:creationId xmlns:a16="http://schemas.microsoft.com/office/drawing/2014/main" id="{E0593B16-48EE-41A8-B4AF-E03A74CBB8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3" name="Freeform: Shape 382">
                <a:extLst>
                  <a:ext uri="{FF2B5EF4-FFF2-40B4-BE49-F238E27FC236}">
                    <a16:creationId xmlns:a16="http://schemas.microsoft.com/office/drawing/2014/main" id="{26B2406B-8A3A-4381-8D69-1178F16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4" name="Freeform: Shape 383">
                <a:extLst>
                  <a:ext uri="{FF2B5EF4-FFF2-40B4-BE49-F238E27FC236}">
                    <a16:creationId xmlns:a16="http://schemas.microsoft.com/office/drawing/2014/main" id="{DF1F792D-BA16-4D8F-99C3-E5E6959A51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5" name="Freeform: Shape 384">
                <a:extLst>
                  <a:ext uri="{FF2B5EF4-FFF2-40B4-BE49-F238E27FC236}">
                    <a16:creationId xmlns:a16="http://schemas.microsoft.com/office/drawing/2014/main" id="{AA77D5AF-6FFE-4577-BC40-BA19023071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6" name="Freeform: Shape 385">
                <a:extLst>
                  <a:ext uri="{FF2B5EF4-FFF2-40B4-BE49-F238E27FC236}">
                    <a16:creationId xmlns:a16="http://schemas.microsoft.com/office/drawing/2014/main" id="{08F16A01-2EE8-4E4F-83CD-2000577D1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7" name="Freeform: Shape 386">
                <a:extLst>
                  <a:ext uri="{FF2B5EF4-FFF2-40B4-BE49-F238E27FC236}">
                    <a16:creationId xmlns:a16="http://schemas.microsoft.com/office/drawing/2014/main" id="{18ACB7FF-8D64-44A2-8571-7DB441D97E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8" name="Freeform: Shape 387">
                <a:extLst>
                  <a:ext uri="{FF2B5EF4-FFF2-40B4-BE49-F238E27FC236}">
                    <a16:creationId xmlns:a16="http://schemas.microsoft.com/office/drawing/2014/main" id="{E15E0D81-20B6-4D4C-9B7C-4D5A01B6AA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9" name="Freeform: Shape 388">
                <a:extLst>
                  <a:ext uri="{FF2B5EF4-FFF2-40B4-BE49-F238E27FC236}">
                    <a16:creationId xmlns:a16="http://schemas.microsoft.com/office/drawing/2014/main" id="{8F687395-0ADA-4504-B6D0-D55493AB66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0" name="Freeform: Shape 389">
                <a:extLst>
                  <a:ext uri="{FF2B5EF4-FFF2-40B4-BE49-F238E27FC236}">
                    <a16:creationId xmlns:a16="http://schemas.microsoft.com/office/drawing/2014/main" id="{94D99C3F-4701-403D-A69E-EE345B0E41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1" name="Freeform: Shape 390">
                <a:extLst>
                  <a:ext uri="{FF2B5EF4-FFF2-40B4-BE49-F238E27FC236}">
                    <a16:creationId xmlns:a16="http://schemas.microsoft.com/office/drawing/2014/main" id="{0C6D9CF1-A535-4742-B2CF-B61ADC55ED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2" name="Freeform: Shape 391">
                <a:extLst>
                  <a:ext uri="{FF2B5EF4-FFF2-40B4-BE49-F238E27FC236}">
                    <a16:creationId xmlns:a16="http://schemas.microsoft.com/office/drawing/2014/main" id="{E9EB265F-CF4E-4485-88F1-AE3CE1BE37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3" name="Freeform: Shape 392">
                <a:extLst>
                  <a:ext uri="{FF2B5EF4-FFF2-40B4-BE49-F238E27FC236}">
                    <a16:creationId xmlns:a16="http://schemas.microsoft.com/office/drawing/2014/main" id="{9B354D37-6517-4AF4-8195-9A7B43D20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4" name="Freeform: Shape 393">
                <a:extLst>
                  <a:ext uri="{FF2B5EF4-FFF2-40B4-BE49-F238E27FC236}">
                    <a16:creationId xmlns:a16="http://schemas.microsoft.com/office/drawing/2014/main" id="{2A3087FA-3C5B-4898-9FE2-633DAA0B74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5" name="Freeform: Shape 394">
                <a:extLst>
                  <a:ext uri="{FF2B5EF4-FFF2-40B4-BE49-F238E27FC236}">
                    <a16:creationId xmlns:a16="http://schemas.microsoft.com/office/drawing/2014/main" id="{C8D7AB32-147E-4110-ABBE-7F1FB68942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6" name="Freeform: Shape 395">
                <a:extLst>
                  <a:ext uri="{FF2B5EF4-FFF2-40B4-BE49-F238E27FC236}">
                    <a16:creationId xmlns:a16="http://schemas.microsoft.com/office/drawing/2014/main" id="{542ED17E-A6FC-4BC6-B7FE-EF9BC5B151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7" name="Freeform: Shape 396">
                <a:extLst>
                  <a:ext uri="{FF2B5EF4-FFF2-40B4-BE49-F238E27FC236}">
                    <a16:creationId xmlns:a16="http://schemas.microsoft.com/office/drawing/2014/main" id="{4610CFBC-B173-4CBE-BBD7-7E859FCAB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8" name="Freeform: Shape 397">
                <a:extLst>
                  <a:ext uri="{FF2B5EF4-FFF2-40B4-BE49-F238E27FC236}">
                    <a16:creationId xmlns:a16="http://schemas.microsoft.com/office/drawing/2014/main" id="{7578019C-8AAF-4A81-84C4-155EB43FAF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9" name="Freeform: Shape 398">
                <a:extLst>
                  <a:ext uri="{FF2B5EF4-FFF2-40B4-BE49-F238E27FC236}">
                    <a16:creationId xmlns:a16="http://schemas.microsoft.com/office/drawing/2014/main" id="{46936191-0661-4BD8-9A61-D00FAC97DF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0" name="Freeform: Shape 399">
                <a:extLst>
                  <a:ext uri="{FF2B5EF4-FFF2-40B4-BE49-F238E27FC236}">
                    <a16:creationId xmlns:a16="http://schemas.microsoft.com/office/drawing/2014/main" id="{F7BC1D8F-F88B-4A19-B640-8DCC739927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1" name="Freeform: Shape 400">
                <a:extLst>
                  <a:ext uri="{FF2B5EF4-FFF2-40B4-BE49-F238E27FC236}">
                    <a16:creationId xmlns:a16="http://schemas.microsoft.com/office/drawing/2014/main" id="{47D77817-943A-4D8A-82EE-C309FC9FF0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2" name="Freeform: Shape 401">
                <a:extLst>
                  <a:ext uri="{FF2B5EF4-FFF2-40B4-BE49-F238E27FC236}">
                    <a16:creationId xmlns:a16="http://schemas.microsoft.com/office/drawing/2014/main" id="{BF86E220-D031-40B7-B3A2-0C723E3A91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64" name="Graphic 4">
              <a:extLst>
                <a:ext uri="{FF2B5EF4-FFF2-40B4-BE49-F238E27FC236}">
                  <a16:creationId xmlns:a16="http://schemas.microsoft.com/office/drawing/2014/main" id="{226E1D80-1BFB-4A13-8F3C-94D54398C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3DCC1C21-CB11-4506-90E4-37DCD97AF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68177170-8FD3-4752-B1DB-0186ADF9B1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8CAA5FB4-9073-4612-99F5-95E1C6D067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DE021324-18DD-4114-8992-9652707C16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ECBC33B-D8EB-4804-9EA3-57C07B57C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D03927C7-0E45-4B61-844A-4A626FDF6A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AC6AF6E8-E748-47F7-B35C-567D5FBA6C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1EC671E5-B299-470C-9C7A-A50106E51B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7410EBDF-623D-41EF-82A4-9FB938A7B6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B6F866F8-B429-471B-9C2B-051BDCBAFE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883B4FBD-06C8-4D5D-B0D9-755E4CD1A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DE3FD149-0B2F-4DA0-9721-59B9FEE8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4D26DB48-036E-4616-BA8B-C606A7B58B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8D6F6275-06AB-4316-B8C4-927E53487C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8E8CABF3-9C76-46A0-8DE9-F055C94A93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01A12ED9-6299-4ABD-9827-DD52FE22B2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C0ADA37A-E396-4F92-AB19-D6994E0DD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A96001A-BD0F-4CF9-A22B-545ED4F863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BD9ACB13-4C6C-4347-9F65-1309B33A1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1F17BE4A-72F8-4529-8558-E62103AEA7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806708C3-D03F-4605-8C6F-AE8EDA083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520ADFA-68AE-4CE4-913A-F070A2817D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3C6C63AD-C87A-403E-ADB5-4EDD034438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9370EAC6-89F0-4826-90D1-E55C334479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1FB61DD4-AB7B-417A-AE96-B1D9CBAC10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B4AD18D2-11BA-4192-9845-206C033F3E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85892E2D-483A-4C0A-87C7-6FFA2EB5E2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A4037ACD-005D-4907-942F-D565AF6C83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AA8FD84E-39BE-456B-84C5-E03698AAC9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B2FC47C2-6EF5-4D17-8703-527F28609C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DD29BC8A-00E1-481E-8BA4-1AA7F4AA12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5AF6ABE5-726A-495B-A832-3851CB9115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F8E250A7-0600-440B-BEBC-61B2D4D7B1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CC36BEB1-881D-4496-AD7F-1CC4B46FA5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371DFE25-AF37-409C-B032-5F47D7150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39AF97A7-FC44-49BF-ABD1-59DB48B89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3939D792-9C64-48CF-8607-C7873A563A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2F69E48F-45D8-4A8A-A101-5DF775A539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E47C3F3-8AC5-414F-8E20-25DA306C55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F09CB222-24C1-414A-B56E-EA3617D05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7FC26844-A93E-4C55-8619-F58615B4A2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3EA8BA8A-4848-4084-A841-501CECF285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34BC148C-3116-4C75-89DF-2BF348429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91F3F7CB-7B69-49A3-A09E-D206488312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58072F8C-2347-472F-9D9A-F5511BA401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322C76E0-8D4F-4788-9856-B1AB15B209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63A9EC23-E263-4098-AC45-E628E1A297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B72211D0-3733-443C-999F-6CE736381C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CEC069AD-6364-4585-A8F1-931648A1B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39361719-49F1-40E3-9ABA-2FE9D78364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737F2D47-03EF-4AE6-ABB9-36506DF5A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2554F257-3BD2-493C-A5F1-FCC2C64C35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4D297D55-4523-4CE1-9A0F-3EA6B27F79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605D1D96-783B-407F-BF8C-B0773589E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95D03B3C-A55A-4738-A6FF-8F2DA5B99E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D41CE56E-C4C8-427A-9E82-C1EEF78E84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72359086-D108-47DE-B6EA-0BEE1835D7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6FA49818-F2EA-427C-B93C-15E320DA1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E435C1E1-0D80-4B30-8CAC-C6EDE1DE7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30FCB137-01B0-4770-AFC3-003DF7897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7D03298B-8D34-487C-9DF0-DB9AC83071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4698B28F-FFEF-44BA-B657-E59F80990F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900A4B40-BCFB-46E4-AE4F-FCC5C65091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914CE6AE-7FAB-4A5D-8EA2-861CAF598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FF0F3D4A-D39F-48EE-934D-C73834DC5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09B630BB-5848-4C72-9F5A-FC8EBE7A6B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F662A334-5814-480B-861F-17661B60F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DC0FC730-550F-42A2-AE79-EEA30B11C7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03054F4A-43DC-46A1-89D0-87DA8F3157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5F66EF36-2C9F-49B2-B972-1BA82C8F36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47955EF8-6501-4579-B85F-DE5C0815FF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E0BA4174-EBEB-40DA-8B1D-6A7851E38C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50512C7C-98D6-45AD-8CA4-1BEB01262D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416CB557-0CE9-4015-A920-C6766A0664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5EA7B3B4-3BF2-4B69-B300-5D86CCB0A0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D887DF00-5D34-4A8B-9A84-C40D336238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EADE921C-83B0-4521-916F-E7EC5CFDAD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5CEDA6FA-EB55-47AE-A005-BF546085C1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DAC0C40-EF50-4632-B781-ACDAE95AF3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582AAB43-E3D9-4272-8809-5F70B30206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28C7D300-E0BD-4C12-92B1-0801266F02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CCA3ED35-2344-4402-B61B-3932E69457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949146BF-06FF-41BB-BDD3-B80BABB3AA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393A6A5F-F75B-4BBC-AADC-A84DA758EE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77B21059-EA9B-4329-968B-81F7966D27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BFF9C99F-41B4-4789-934B-8BF03EA94E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C180277F-7E18-4896-AE91-960B379D2C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C95FE437-DA37-44C9-B975-96C6DD9DE0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A2A5369E-5DB7-4854-BBEC-D043F3A5F2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B6B0D6D9-913A-4804-83B5-5A9858F570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29B4FACF-EF13-4EFA-86D3-D5B2B6703A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7BD767A9-D2A3-4942-B654-34DDDFD60B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0C97F02F-13B9-4D7E-B916-BC8713CC0D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99C0654B-0803-40FA-BF28-D8EA65F58C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D44F31B6-3657-4241-A94E-EEDBFF0C98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3557624B-3CCB-43DA-998B-B1EC599C75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75B0CCD4-215D-456D-808C-F96ABB74D3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FE4E038E-23E6-43BE-9A3B-523A28DF73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A686F1FD-4135-414B-8575-ED97CC8DB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36FBC8D5-B3FE-4E26-8B4F-5D5668A8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33A60C97-778A-4251-A66B-49769F0C20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0CC04E3B-2AC3-4A7B-A425-DDABEA8AF3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CEF7D0E1-459C-4A15-9F05-545F6430B6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D5797445-BFB3-4EB2-8B44-4BF2C9E915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E27FB1FC-477D-45B3-82B0-0F49364698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D94CF442-4FF2-41B3-8870-097DBAF46C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A24927C8-A42E-4B8D-84A4-50A58968BC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5379CB96-0D3A-4582-8650-A909955BA3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531F84F2-CE93-4841-9AA6-BC9E355796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D1BED9D2-07EF-452E-AFA1-9A1E80AE24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2C75A1A5-0A11-42EA-AF4E-FF52721258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4275A1C7-FA96-4BBB-A7EF-A7ED02814E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8CA8B3B4-73BE-41D5-900B-42FBF6AA72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B0264B0D-E150-4641-BBB1-58080670EE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BCC2D199-EF36-4077-A50C-D9FC99331B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C6DCCA13-7F75-46F9-97B3-A9DA4C2173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56C76EEB-75A4-418F-9FE0-CC513BC3C2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1E952CEF-EC1B-4714-8900-D2DFAEF30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2B899198-ADCC-4613-957B-7A40B17B15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5581AF7F-95DB-4163-B608-C04A61FB92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5616F834-835A-42B4-B51B-5AD285E283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EF598AFA-5F8F-4191-8881-1DE91BB2B0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6623A080-F2C6-4664-B99C-99A9C287B4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330E7091-D82F-490A-8F32-DE8745212E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2B340B39-E421-434F-AF1A-DAD7E7802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6C2ED568-9809-4A18-A06A-87018A987E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A6C26F4B-6369-4557-B6D4-A1B448B127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42CEA830-FB77-4EA5-9BAB-64B6F500F3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E5A9B88C-3ADF-40D8-9E9B-42439F8520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CC9DEE2F-0410-4B1A-BED8-D1371CE8B4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8A66E75A-959E-436D-B1F1-DBD1E460E1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B35526DB-3749-43FA-84BA-E73EE1D1DB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6503C90B-19EF-4925-A08A-AE40956A2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B98692DC-F401-45BC-ABC7-421F3391C3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8629B1A4-7BFC-4F45-9FAD-BB035C4E47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A2F92592-AB8B-4732-BEE7-3E2B830EA3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9C3644DC-02D1-43FF-8ED1-0ECBBA4B3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4DC12AE3-E70C-4CD8-9A74-7567F99C46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0E0DDE12-8B48-4D21-8863-06298ED8B8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C611F1DE-AF40-48FC-8A1E-0A175D439E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34C2CAED-22FC-4450-8BBC-7811F7DF9B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F89E6B45-A41C-4735-A7F5-E4EFD5DCFD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44BFE35C-5487-42E8-AC30-01FC1E4F51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3575E1A5-C3CB-4081-A394-36172B7DB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C9C6DF24-803A-44A1-B29A-B90297D393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22A7B096-566C-4312-AF19-D9A3B6BC0E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8B429767-12DD-4020-BC3E-9944CF36F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FF510776-417B-4B74-9082-ED3915450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FEF51D3D-E951-49CE-BCE4-D444BEF6B2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B27BA73E-E784-4961-884D-F507DDE38A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2849019E-0178-4A1C-A5D8-DC3DFC572B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0B49676D-9D41-4B2D-8FF9-69AC31CFDC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6BDFE3E8-9647-4400-B019-8EDD4E688B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EDD57B95-ED61-4561-9ADF-38126BADCE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3744F230-BFBA-41B0-9FE2-481D1EAFFF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C32022D3-12E0-4BC1-8085-D6CBF3CDD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D1AED37F-874A-4B21-A522-FEBCB38F4C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5BB466E2-3497-4A3B-8777-FAA0AAEE2B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A924D178-36E4-4E29-86E8-7716F3B4A7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D0DF84E5-BB3D-4120-8FD3-98ECDA31BB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E5B29635-10AC-481E-A2DE-80E9DE6128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AAB430CA-3259-463F-85F9-B6E180323A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8EF18909-FC9F-4845-B1DC-027E82B21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EFCE2389-D574-49C1-89EB-D8C7308883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D44B35A5-5216-45FC-8F0F-D80E383B42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9470F10A-F708-41AA-A910-5C288B3556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CD73E13B-910B-40D2-B53F-6614C098B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8267FC95-0200-40B3-B043-D33BEA60D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9F14022C-37CD-4CDD-ACD1-86161EF001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5580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Freeform: Shape 103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7C852DF-64AD-8ED1-4552-38A61AD12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2655887" cy="3213277"/>
          </a:xfrm>
        </p:spPr>
        <p:txBody>
          <a:bodyPr anchor="t">
            <a:noAutofit/>
          </a:bodyPr>
          <a:lstStyle/>
          <a:p>
            <a:r>
              <a:rPr lang="en-US" sz="4000" dirty="0">
                <a:solidFill>
                  <a:srgbClr val="FFFF00"/>
                </a:solidFill>
              </a:rPr>
              <a:t>Indexing: Organizing for Fast Retrieval</a:t>
            </a:r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11C86-4FBE-0AE7-4199-E8748F994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55" y="212973"/>
            <a:ext cx="7441234" cy="64464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Buffered Indexing </a:t>
            </a:r>
            <a:endParaRPr lang="en-US" dirty="0">
              <a:solidFill>
                <a:srgbClr val="00B0F0"/>
              </a:solidFill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/>
              <a:t>Improves performance by grouping text chunks together before processing them.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/>
              <a:t>Sends the batch to the database all at once, improving speed and reducing extra work.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Vector Indexing 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/>
              <a:t>Saves pieces of documents as data points called vectors inside </a:t>
            </a:r>
            <a:r>
              <a:rPr lang="en-US" sz="2400" dirty="0" err="1"/>
              <a:t>Weaviate</a:t>
            </a:r>
            <a:r>
              <a:rPr lang="en-US" sz="2400" dirty="0"/>
              <a:t>, a vector database. 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/>
              <a:t>Retrieves results based on meaning and context instead of exact word matches.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F0"/>
                </a:solidFill>
              </a:rPr>
              <a:t>Conversational Indexing 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/>
              <a:t>Tracks ongoing chat history and conversation flow.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/>
              <a:t>Generates more context and coherent answers during multi-turn interactions.</a:t>
            </a:r>
          </a:p>
        </p:txBody>
      </p:sp>
    </p:spTree>
    <p:extLst>
      <p:ext uri="{BB962C8B-B14F-4D97-AF65-F5344CB8AC3E}">
        <p14:creationId xmlns:p14="http://schemas.microsoft.com/office/powerpoint/2010/main" val="31836547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0C9E4-25AC-DEB9-4621-65E337BB7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4692" y="1319"/>
            <a:ext cx="4597747" cy="1035110"/>
          </a:xfrm>
        </p:spPr>
        <p:txBody>
          <a:bodyPr anchor="b">
            <a:noAutofit/>
          </a:bodyPr>
          <a:lstStyle/>
          <a:p>
            <a:r>
              <a:rPr lang="en-US" sz="3600" dirty="0">
                <a:solidFill>
                  <a:srgbClr val="FFFF00"/>
                </a:solidFill>
              </a:rPr>
              <a:t>Modular RAG Architecture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3EE6E-96A7-8F9E-F836-D59AF0B6F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" y="483204"/>
            <a:ext cx="6401327" cy="624913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3000" b="1" dirty="0">
                <a:solidFill>
                  <a:srgbClr val="00B0F0"/>
                </a:solidFill>
              </a:rPr>
              <a:t>Reader Manager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Loads and formats documents for processing.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Prepares content for chunking and embedding.</a:t>
            </a:r>
          </a:p>
          <a:p>
            <a:pPr marL="0" indent="0">
              <a:buNone/>
            </a:pPr>
            <a:r>
              <a:rPr lang="en-US" sz="3000" b="1" err="1">
                <a:solidFill>
                  <a:srgbClr val="00B0F0"/>
                </a:solidFill>
              </a:rPr>
              <a:t>Chunker</a:t>
            </a:r>
            <a:r>
              <a:rPr lang="en-US" sz="3000" b="1" dirty="0">
                <a:solidFill>
                  <a:srgbClr val="00B0F0"/>
                </a:solidFill>
              </a:rPr>
              <a:t> Manager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Splits documents into smaller, manageable pieces.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Helps improve retrieval accuracy by organizing content.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B0F0"/>
                </a:solidFill>
              </a:rPr>
              <a:t>Embedding Manager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Converts chunks into numerical vectors using models like Mistral or Cohere.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2400" dirty="0">
                <a:solidFill>
                  <a:schemeClr val="bg1"/>
                </a:solidFill>
              </a:rPr>
              <a:t>Stores those vectors in a database for semantic search.</a:t>
            </a:r>
          </a:p>
          <a:p>
            <a:pPr>
              <a:buFont typeface="Calibri" panose="020B0604020202020204" pitchFamily="34" charset="0"/>
              <a:buChar char="-"/>
            </a:pPr>
            <a:endParaRPr lang="en-US" sz="140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3815B4C-0649-DA05-FD07-DA18867DE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995" y="925007"/>
            <a:ext cx="5691838" cy="561815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2588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1414</Words>
  <Application>Microsoft Office PowerPoint</Application>
  <PresentationFormat>Widescreen</PresentationFormat>
  <Paragraphs>170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Aptos</vt:lpstr>
      <vt:lpstr>Aptos Display</vt:lpstr>
      <vt:lpstr>Arial</vt:lpstr>
      <vt:lpstr>Calibri</vt:lpstr>
      <vt:lpstr>Consolas</vt:lpstr>
      <vt:lpstr>Times New Roman</vt:lpstr>
      <vt:lpstr>office theme</vt:lpstr>
      <vt:lpstr>Retrieval Augmented Generation (RAG)  Application  Verba</vt:lpstr>
      <vt:lpstr>Presentation Outline</vt:lpstr>
      <vt:lpstr>Retrieval Augmented Generation</vt:lpstr>
      <vt:lpstr>What is Verba?</vt:lpstr>
      <vt:lpstr>Chunking </vt:lpstr>
      <vt:lpstr>Tokenization</vt:lpstr>
      <vt:lpstr>Vectorization: Creating Numerical Embeddings </vt:lpstr>
      <vt:lpstr>Indexing: Organizing for Fast Retrieval </vt:lpstr>
      <vt:lpstr>Modular RAG Architecture Part 1</vt:lpstr>
      <vt:lpstr>Modular RAG Architecture Part 2</vt:lpstr>
      <vt:lpstr>Application Stack: Verba's Technical Components Part 1</vt:lpstr>
      <vt:lpstr>Application Stack: Verba's Technical Components Part 2</vt:lpstr>
      <vt:lpstr>Installation Methods</vt:lpstr>
      <vt:lpstr>Verba Installation Process </vt:lpstr>
      <vt:lpstr>Using Verba: Step by Step</vt:lpstr>
      <vt:lpstr>Configuration Options</vt:lpstr>
      <vt:lpstr>Future of Verba</vt:lpstr>
      <vt:lpstr>Conclusion</vt:lpstr>
      <vt:lpstr> References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Sayed Hoosini</cp:lastModifiedBy>
  <cp:revision>868</cp:revision>
  <dcterms:created xsi:type="dcterms:W3CDTF">2025-07-23T05:24:37Z</dcterms:created>
  <dcterms:modified xsi:type="dcterms:W3CDTF">2025-07-23T22:45:32Z</dcterms:modified>
</cp:coreProperties>
</file>