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84" r:id="rId3"/>
    <p:sldId id="285" r:id="rId4"/>
    <p:sldId id="287" r:id="rId5"/>
    <p:sldId id="288" r:id="rId6"/>
    <p:sldId id="289" r:id="rId7"/>
    <p:sldId id="290" r:id="rId8"/>
    <p:sldId id="293" r:id="rId9"/>
    <p:sldId id="291" r:id="rId10"/>
    <p:sldId id="294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B7D"/>
    <a:srgbClr val="336EA8"/>
    <a:srgbClr val="94B9D6"/>
    <a:srgbClr val="1869A6"/>
    <a:srgbClr val="FFF9E7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60"/>
  </p:normalViewPr>
  <p:slideViewPr>
    <p:cSldViewPr snapToGrid="0">
      <p:cViewPr varScale="1">
        <p:scale>
          <a:sx n="99" d="100"/>
          <a:sy n="99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EC54B-5957-403D-8BF5-F5B42B70F69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51D80-A1BA-4A5A-9E7B-A66DBE0985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Primary Users</a:t>
          </a:r>
          <a:r>
            <a:rPr lang="en-US"/>
            <a:t>:</a:t>
          </a:r>
        </a:p>
      </dgm:t>
    </dgm:pt>
    <dgm:pt modelId="{461C24DB-2F36-4834-B9C4-34597BB2DE11}" type="parTrans" cxnId="{779E3A00-1744-4D3B-A129-B349BDB29485}">
      <dgm:prSet/>
      <dgm:spPr/>
      <dgm:t>
        <a:bodyPr/>
        <a:lstStyle/>
        <a:p>
          <a:endParaRPr lang="en-US"/>
        </a:p>
      </dgm:t>
    </dgm:pt>
    <dgm:pt modelId="{CA769619-E186-4D1D-818E-0F5159844BAE}" type="sibTrans" cxnId="{779E3A00-1744-4D3B-A129-B349BDB29485}">
      <dgm:prSet/>
      <dgm:spPr/>
      <dgm:t>
        <a:bodyPr/>
        <a:lstStyle/>
        <a:p>
          <a:endParaRPr lang="en-US"/>
        </a:p>
      </dgm:t>
    </dgm:pt>
    <dgm:pt modelId="{B8CAD12B-1FC6-4972-91D7-8CD524875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Decision-makers</a:t>
          </a:r>
        </a:p>
      </dgm:t>
    </dgm:pt>
    <dgm:pt modelId="{DD7E755B-E407-40CF-B4E4-F6558F311AE6}" type="parTrans" cxnId="{513201EC-CBB2-45A1-9843-5E447C05F29E}">
      <dgm:prSet/>
      <dgm:spPr/>
      <dgm:t>
        <a:bodyPr/>
        <a:lstStyle/>
        <a:p>
          <a:endParaRPr lang="en-US"/>
        </a:p>
      </dgm:t>
    </dgm:pt>
    <dgm:pt modelId="{83DE826C-4E8C-4C89-8050-6724105AA436}" type="sibTrans" cxnId="{513201EC-CBB2-45A1-9843-5E447C05F29E}">
      <dgm:prSet/>
      <dgm:spPr/>
      <dgm:t>
        <a:bodyPr/>
        <a:lstStyle/>
        <a:p>
          <a:endParaRPr lang="en-US"/>
        </a:p>
      </dgm:t>
    </dgm:pt>
    <dgm:pt modelId="{DCAEC088-C3EA-41F0-B1F4-3E2E047B2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Analysts</a:t>
          </a:r>
        </a:p>
      </dgm:t>
    </dgm:pt>
    <dgm:pt modelId="{8A5710D7-791D-4BAD-B53C-CA18CE3FAA88}" type="parTrans" cxnId="{FD49793D-A7CC-49CC-A29A-22890A98B29C}">
      <dgm:prSet/>
      <dgm:spPr/>
      <dgm:t>
        <a:bodyPr/>
        <a:lstStyle/>
        <a:p>
          <a:endParaRPr lang="en-US"/>
        </a:p>
      </dgm:t>
    </dgm:pt>
    <dgm:pt modelId="{AC261B00-4226-4575-8BEE-C77EBA3501CB}" type="sibTrans" cxnId="{FD49793D-A7CC-49CC-A29A-22890A98B29C}">
      <dgm:prSet/>
      <dgm:spPr/>
      <dgm:t>
        <a:bodyPr/>
        <a:lstStyle/>
        <a:p>
          <a:endParaRPr lang="en-US"/>
        </a:p>
      </dgm:t>
    </dgm:pt>
    <dgm:pt modelId="{2101FB47-58E0-4106-BFC8-A5E0C48AA3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Features</a:t>
          </a:r>
          <a:r>
            <a:rPr lang="en-US"/>
            <a:t>:</a:t>
          </a:r>
        </a:p>
      </dgm:t>
    </dgm:pt>
    <dgm:pt modelId="{789435BD-9CD3-4E26-AFB9-F20514C27F00}" type="parTrans" cxnId="{91521FEC-B8A7-49FE-BD77-B0A6B0CC587F}">
      <dgm:prSet/>
      <dgm:spPr/>
      <dgm:t>
        <a:bodyPr/>
        <a:lstStyle/>
        <a:p>
          <a:endParaRPr lang="en-US"/>
        </a:p>
      </dgm:t>
    </dgm:pt>
    <dgm:pt modelId="{17905613-18D3-4B03-B429-3C8A0946987A}" type="sibTrans" cxnId="{91521FEC-B8A7-49FE-BD77-B0A6B0CC587F}">
      <dgm:prSet/>
      <dgm:spPr/>
      <dgm:t>
        <a:bodyPr/>
        <a:lstStyle/>
        <a:p>
          <a:endParaRPr lang="en-US"/>
        </a:p>
      </dgm:t>
    </dgm:pt>
    <dgm:pt modelId="{7098A332-6726-4545-A135-8AE340675A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Forecasting</a:t>
          </a:r>
        </a:p>
      </dgm:t>
    </dgm:pt>
    <dgm:pt modelId="{03D1CA67-7F1B-4024-B15D-412BE9437264}" type="parTrans" cxnId="{60C960A4-5213-4A52-9631-6216E49A8C4D}">
      <dgm:prSet/>
      <dgm:spPr/>
      <dgm:t>
        <a:bodyPr/>
        <a:lstStyle/>
        <a:p>
          <a:endParaRPr lang="en-US"/>
        </a:p>
      </dgm:t>
    </dgm:pt>
    <dgm:pt modelId="{0061089B-76BE-483E-A7B9-41FA4852B210}" type="sibTrans" cxnId="{60C960A4-5213-4A52-9631-6216E49A8C4D}">
      <dgm:prSet/>
      <dgm:spPr/>
      <dgm:t>
        <a:bodyPr/>
        <a:lstStyle/>
        <a:p>
          <a:endParaRPr lang="en-US"/>
        </a:p>
      </dgm:t>
    </dgm:pt>
    <dgm:pt modelId="{F688E940-8E44-45B2-9B68-93DEF8968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Geographical Insights</a:t>
          </a:r>
        </a:p>
      </dgm:t>
    </dgm:pt>
    <dgm:pt modelId="{0B2015DD-B70C-4994-A901-AF2A222587C9}" type="parTrans" cxnId="{AFCC5956-95BA-4886-925F-DF8E96719235}">
      <dgm:prSet/>
      <dgm:spPr/>
      <dgm:t>
        <a:bodyPr/>
        <a:lstStyle/>
        <a:p>
          <a:endParaRPr lang="en-US"/>
        </a:p>
      </dgm:t>
    </dgm:pt>
    <dgm:pt modelId="{A385E6AA-A501-445D-B39B-A44C421DD9C3}" type="sibTrans" cxnId="{AFCC5956-95BA-4886-925F-DF8E96719235}">
      <dgm:prSet/>
      <dgm:spPr/>
      <dgm:t>
        <a:bodyPr/>
        <a:lstStyle/>
        <a:p>
          <a:endParaRPr lang="en-US"/>
        </a:p>
      </dgm:t>
    </dgm:pt>
    <dgm:pt modelId="{9FACB106-8CD3-493B-8C02-772B4674C3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Products Insights</a:t>
          </a:r>
        </a:p>
      </dgm:t>
    </dgm:pt>
    <dgm:pt modelId="{50A54F6E-F699-4A25-8C3E-C23494B5259D}" type="parTrans" cxnId="{B0D3DEF3-4C74-413E-8AC2-AB4E6623EA24}">
      <dgm:prSet/>
      <dgm:spPr/>
      <dgm:t>
        <a:bodyPr/>
        <a:lstStyle/>
        <a:p>
          <a:endParaRPr lang="en-US"/>
        </a:p>
      </dgm:t>
    </dgm:pt>
    <dgm:pt modelId="{B00997C0-8323-4670-ABF4-26A377FC8571}" type="sibTrans" cxnId="{B0D3DEF3-4C74-413E-8AC2-AB4E6623EA24}">
      <dgm:prSet/>
      <dgm:spPr/>
      <dgm:t>
        <a:bodyPr/>
        <a:lstStyle/>
        <a:p>
          <a:endParaRPr lang="en-US"/>
        </a:p>
      </dgm:t>
    </dgm:pt>
    <dgm:pt modelId="{94A85B6E-5BB9-4693-BDD2-4473219F11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How Features Solve Problems</a:t>
          </a:r>
          <a:r>
            <a:rPr lang="en-US"/>
            <a:t>:</a:t>
          </a:r>
        </a:p>
      </dgm:t>
    </dgm:pt>
    <dgm:pt modelId="{30A7AB8B-FB95-4071-AA75-0C2BE752C6E8}" type="parTrans" cxnId="{98342101-9E28-47B6-B884-899D498D01B1}">
      <dgm:prSet/>
      <dgm:spPr/>
      <dgm:t>
        <a:bodyPr/>
        <a:lstStyle/>
        <a:p>
          <a:endParaRPr lang="en-US"/>
        </a:p>
      </dgm:t>
    </dgm:pt>
    <dgm:pt modelId="{279B9B71-F2A0-474B-B226-F98C6FFBC407}" type="sibTrans" cxnId="{98342101-9E28-47B6-B884-899D498D01B1}">
      <dgm:prSet/>
      <dgm:spPr/>
      <dgm:t>
        <a:bodyPr/>
        <a:lstStyle/>
        <a:p>
          <a:endParaRPr lang="en-US"/>
        </a:p>
      </dgm:t>
    </dgm:pt>
    <dgm:pt modelId="{F4147ABA-CE56-40F8-97D5-63F7C54DA6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accurate, real-time insights for decision-making.</a:t>
          </a:r>
        </a:p>
      </dgm:t>
    </dgm:pt>
    <dgm:pt modelId="{D3F08C76-19A7-4F2E-A41F-3F3A7394D030}" type="parTrans" cxnId="{ED9FBB3B-8E6C-4BDB-9744-121FC2708187}">
      <dgm:prSet/>
      <dgm:spPr/>
      <dgm:t>
        <a:bodyPr/>
        <a:lstStyle/>
        <a:p>
          <a:endParaRPr lang="en-US"/>
        </a:p>
      </dgm:t>
    </dgm:pt>
    <dgm:pt modelId="{FDB33B05-092A-4DCB-9E43-12327D43CF58}" type="sibTrans" cxnId="{ED9FBB3B-8E6C-4BDB-9744-121FC2708187}">
      <dgm:prSet/>
      <dgm:spPr/>
      <dgm:t>
        <a:bodyPr/>
        <a:lstStyle/>
        <a:p>
          <a:endParaRPr lang="en-US"/>
        </a:p>
      </dgm:t>
    </dgm:pt>
    <dgm:pt modelId="{B633DB5E-5493-46BA-8892-FFCCE21462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adjust marketing and product strategies to match sales trends.</a:t>
          </a:r>
        </a:p>
      </dgm:t>
    </dgm:pt>
    <dgm:pt modelId="{AB2242D8-FD17-4ABB-A561-0FDAC18C40B1}" type="parTrans" cxnId="{2C13FCA5-F7C5-4C15-A622-37101C181D60}">
      <dgm:prSet/>
      <dgm:spPr/>
      <dgm:t>
        <a:bodyPr/>
        <a:lstStyle/>
        <a:p>
          <a:endParaRPr lang="en-US"/>
        </a:p>
      </dgm:t>
    </dgm:pt>
    <dgm:pt modelId="{9D658BD0-40A0-4F51-B4A5-ED7CE65749D1}" type="sibTrans" cxnId="{2C13FCA5-F7C5-4C15-A622-37101C181D60}">
      <dgm:prSet/>
      <dgm:spPr/>
      <dgm:t>
        <a:bodyPr/>
        <a:lstStyle/>
        <a:p>
          <a:endParaRPr lang="en-US"/>
        </a:p>
      </dgm:t>
    </dgm:pt>
    <dgm:pt modelId="{BCE8E8C4-8BD7-4313-883D-559B655B6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for tailored analysis by specific product lines or regions.</a:t>
          </a:r>
        </a:p>
      </dgm:t>
    </dgm:pt>
    <dgm:pt modelId="{67699C64-B557-4A82-9260-A6B6CE0C25D0}" type="parTrans" cxnId="{0230C858-498B-4177-B5EF-713F8F73F442}">
      <dgm:prSet/>
      <dgm:spPr/>
      <dgm:t>
        <a:bodyPr/>
        <a:lstStyle/>
        <a:p>
          <a:endParaRPr lang="en-US"/>
        </a:p>
      </dgm:t>
    </dgm:pt>
    <dgm:pt modelId="{D4A4510D-2A8B-4A9B-8F0D-1701B099B7FB}" type="sibTrans" cxnId="{0230C858-498B-4177-B5EF-713F8F73F442}">
      <dgm:prSet/>
      <dgm:spPr/>
      <dgm:t>
        <a:bodyPr/>
        <a:lstStyle/>
        <a:p>
          <a:endParaRPr lang="en-US"/>
        </a:p>
      </dgm:t>
    </dgm:pt>
    <dgm:pt modelId="{71791ACA-AC82-4F67-A37B-76BED7D8E42E}" type="pres">
      <dgm:prSet presAssocID="{DC7EC54B-5957-403D-8BF5-F5B42B70F692}" presName="root" presStyleCnt="0">
        <dgm:presLayoutVars>
          <dgm:dir/>
          <dgm:resizeHandles val="exact"/>
        </dgm:presLayoutVars>
      </dgm:prSet>
      <dgm:spPr/>
    </dgm:pt>
    <dgm:pt modelId="{61548D74-15F6-46CC-8B47-F9D98A4EEF92}" type="pres">
      <dgm:prSet presAssocID="{52651D80-A1BA-4A5A-9E7B-A66DBE09855C}" presName="compNode" presStyleCnt="0"/>
      <dgm:spPr/>
    </dgm:pt>
    <dgm:pt modelId="{F59E87E0-6249-4CA9-BF74-77D3DDBA622D}" type="pres">
      <dgm:prSet presAssocID="{52651D80-A1BA-4A5A-9E7B-A66DBE0985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C9E0599-6287-49C3-B2E0-BA7A2FA70447}" type="pres">
      <dgm:prSet presAssocID="{52651D80-A1BA-4A5A-9E7B-A66DBE09855C}" presName="iconSpace" presStyleCnt="0"/>
      <dgm:spPr/>
    </dgm:pt>
    <dgm:pt modelId="{1198D87C-8EE6-40A5-8BD3-753F42C028E2}" type="pres">
      <dgm:prSet presAssocID="{52651D80-A1BA-4A5A-9E7B-A66DBE09855C}" presName="parTx" presStyleLbl="revTx" presStyleIdx="0" presStyleCnt="6">
        <dgm:presLayoutVars>
          <dgm:chMax val="0"/>
          <dgm:chPref val="0"/>
        </dgm:presLayoutVars>
      </dgm:prSet>
      <dgm:spPr/>
    </dgm:pt>
    <dgm:pt modelId="{EFB9A82E-3EF3-43F7-866A-340FF08362B3}" type="pres">
      <dgm:prSet presAssocID="{52651D80-A1BA-4A5A-9E7B-A66DBE09855C}" presName="txSpace" presStyleCnt="0"/>
      <dgm:spPr/>
    </dgm:pt>
    <dgm:pt modelId="{DB48B957-FEA9-4361-ABEA-0BE0CB451F45}" type="pres">
      <dgm:prSet presAssocID="{52651D80-A1BA-4A5A-9E7B-A66DBE09855C}" presName="desTx" presStyleLbl="revTx" presStyleIdx="1" presStyleCnt="6">
        <dgm:presLayoutVars/>
      </dgm:prSet>
      <dgm:spPr/>
    </dgm:pt>
    <dgm:pt modelId="{CBEF65AA-7C76-4910-8E95-9CEC1E464E82}" type="pres">
      <dgm:prSet presAssocID="{CA769619-E186-4D1D-818E-0F5159844BAE}" presName="sibTrans" presStyleCnt="0"/>
      <dgm:spPr/>
    </dgm:pt>
    <dgm:pt modelId="{64CD57D1-B85C-469E-9A8C-DDEE14BC5F73}" type="pres">
      <dgm:prSet presAssocID="{2101FB47-58E0-4106-BFC8-A5E0C48AA306}" presName="compNode" presStyleCnt="0"/>
      <dgm:spPr/>
    </dgm:pt>
    <dgm:pt modelId="{B677B97F-7201-4406-B70C-6BE1ADDB8FBA}" type="pres">
      <dgm:prSet presAssocID="{2101FB47-58E0-4106-BFC8-A5E0C48AA3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74A1643-5186-474B-B83F-1AEF75D74FCB}" type="pres">
      <dgm:prSet presAssocID="{2101FB47-58E0-4106-BFC8-A5E0C48AA306}" presName="iconSpace" presStyleCnt="0"/>
      <dgm:spPr/>
    </dgm:pt>
    <dgm:pt modelId="{42389063-6234-4503-B92A-98D0B7A35760}" type="pres">
      <dgm:prSet presAssocID="{2101FB47-58E0-4106-BFC8-A5E0C48AA306}" presName="parTx" presStyleLbl="revTx" presStyleIdx="2" presStyleCnt="6">
        <dgm:presLayoutVars>
          <dgm:chMax val="0"/>
          <dgm:chPref val="0"/>
        </dgm:presLayoutVars>
      </dgm:prSet>
      <dgm:spPr/>
    </dgm:pt>
    <dgm:pt modelId="{52628C10-F8D4-454B-B10E-9902B86E09FF}" type="pres">
      <dgm:prSet presAssocID="{2101FB47-58E0-4106-BFC8-A5E0C48AA306}" presName="txSpace" presStyleCnt="0"/>
      <dgm:spPr/>
    </dgm:pt>
    <dgm:pt modelId="{3042E66F-6DC3-4A9D-A151-DC7C8AE97C7A}" type="pres">
      <dgm:prSet presAssocID="{2101FB47-58E0-4106-BFC8-A5E0C48AA306}" presName="desTx" presStyleLbl="revTx" presStyleIdx="3" presStyleCnt="6">
        <dgm:presLayoutVars/>
      </dgm:prSet>
      <dgm:spPr/>
    </dgm:pt>
    <dgm:pt modelId="{562EA040-8E90-46D1-AD26-3D7E7EC53FAF}" type="pres">
      <dgm:prSet presAssocID="{17905613-18D3-4B03-B429-3C8A0946987A}" presName="sibTrans" presStyleCnt="0"/>
      <dgm:spPr/>
    </dgm:pt>
    <dgm:pt modelId="{B9222708-5028-4C2C-A4DB-DF410181ED9E}" type="pres">
      <dgm:prSet presAssocID="{94A85B6E-5BB9-4693-BDD2-4473219F113B}" presName="compNode" presStyleCnt="0"/>
      <dgm:spPr/>
    </dgm:pt>
    <dgm:pt modelId="{93165DFE-7777-4224-8671-2BB088F0331B}" type="pres">
      <dgm:prSet presAssocID="{94A85B6E-5BB9-4693-BDD2-4473219F11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C2EEF77-603B-42F8-99B1-DC25CF03DBAE}" type="pres">
      <dgm:prSet presAssocID="{94A85B6E-5BB9-4693-BDD2-4473219F113B}" presName="iconSpace" presStyleCnt="0"/>
      <dgm:spPr/>
    </dgm:pt>
    <dgm:pt modelId="{DD0E027E-9D54-4F4B-A1A2-8800732EC2CD}" type="pres">
      <dgm:prSet presAssocID="{94A85B6E-5BB9-4693-BDD2-4473219F113B}" presName="parTx" presStyleLbl="revTx" presStyleIdx="4" presStyleCnt="6">
        <dgm:presLayoutVars>
          <dgm:chMax val="0"/>
          <dgm:chPref val="0"/>
        </dgm:presLayoutVars>
      </dgm:prSet>
      <dgm:spPr/>
    </dgm:pt>
    <dgm:pt modelId="{8BC145DD-ABCF-4063-9CF0-362AFCD4AA91}" type="pres">
      <dgm:prSet presAssocID="{94A85B6E-5BB9-4693-BDD2-4473219F113B}" presName="txSpace" presStyleCnt="0"/>
      <dgm:spPr/>
    </dgm:pt>
    <dgm:pt modelId="{926B19EB-5BE6-4396-9E2F-565A7E24A5E0}" type="pres">
      <dgm:prSet presAssocID="{94A85B6E-5BB9-4693-BDD2-4473219F113B}" presName="desTx" presStyleLbl="revTx" presStyleIdx="5" presStyleCnt="6">
        <dgm:presLayoutVars/>
      </dgm:prSet>
      <dgm:spPr/>
    </dgm:pt>
  </dgm:ptLst>
  <dgm:cxnLst>
    <dgm:cxn modelId="{779E3A00-1744-4D3B-A129-B349BDB29485}" srcId="{DC7EC54B-5957-403D-8BF5-F5B42B70F692}" destId="{52651D80-A1BA-4A5A-9E7B-A66DBE09855C}" srcOrd="0" destOrd="0" parTransId="{461C24DB-2F36-4834-B9C4-34597BB2DE11}" sibTransId="{CA769619-E186-4D1D-818E-0F5159844BAE}"/>
    <dgm:cxn modelId="{98342101-9E28-47B6-B884-899D498D01B1}" srcId="{DC7EC54B-5957-403D-8BF5-F5B42B70F692}" destId="{94A85B6E-5BB9-4693-BDD2-4473219F113B}" srcOrd="2" destOrd="0" parTransId="{30A7AB8B-FB95-4071-AA75-0C2BE752C6E8}" sibTransId="{279B9B71-F2A0-474B-B226-F98C6FFBC407}"/>
    <dgm:cxn modelId="{CA3E8D09-B696-4654-A598-E0D723F36D98}" type="presOf" srcId="{94A85B6E-5BB9-4693-BDD2-4473219F113B}" destId="{DD0E027E-9D54-4F4B-A1A2-8800732EC2CD}" srcOrd="0" destOrd="0" presId="urn:microsoft.com/office/officeart/2018/2/layout/IconLabelDescriptionList"/>
    <dgm:cxn modelId="{F5C52417-42D0-4C98-AF09-531520A24A52}" type="presOf" srcId="{DC7EC54B-5957-403D-8BF5-F5B42B70F692}" destId="{71791ACA-AC82-4F67-A37B-76BED7D8E42E}" srcOrd="0" destOrd="0" presId="urn:microsoft.com/office/officeart/2018/2/layout/IconLabelDescriptionList"/>
    <dgm:cxn modelId="{ED9FBB3B-8E6C-4BDB-9744-121FC2708187}" srcId="{94A85B6E-5BB9-4693-BDD2-4473219F113B}" destId="{F4147ABA-CE56-40F8-97D5-63F7C54DA6BA}" srcOrd="0" destOrd="0" parTransId="{D3F08C76-19A7-4F2E-A41F-3F3A7394D030}" sibTransId="{FDB33B05-092A-4DCB-9E43-12327D43CF58}"/>
    <dgm:cxn modelId="{FD49793D-A7CC-49CC-A29A-22890A98B29C}" srcId="{52651D80-A1BA-4A5A-9E7B-A66DBE09855C}" destId="{DCAEC088-C3EA-41F0-B1F4-3E2E047B2A36}" srcOrd="1" destOrd="0" parTransId="{8A5710D7-791D-4BAD-B53C-CA18CE3FAA88}" sibTransId="{AC261B00-4226-4575-8BEE-C77EBA3501CB}"/>
    <dgm:cxn modelId="{81A0B845-1191-496B-8EFE-88131A27246F}" type="presOf" srcId="{F688E940-8E44-45B2-9B68-93DEF8968DD8}" destId="{3042E66F-6DC3-4A9D-A151-DC7C8AE97C7A}" srcOrd="0" destOrd="1" presId="urn:microsoft.com/office/officeart/2018/2/layout/IconLabelDescriptionList"/>
    <dgm:cxn modelId="{1055CE6A-723D-45FC-8448-E5A056A7AD99}" type="presOf" srcId="{2101FB47-58E0-4106-BFC8-A5E0C48AA306}" destId="{42389063-6234-4503-B92A-98D0B7A35760}" srcOrd="0" destOrd="0" presId="urn:microsoft.com/office/officeart/2018/2/layout/IconLabelDescriptionList"/>
    <dgm:cxn modelId="{AFCC5956-95BA-4886-925F-DF8E96719235}" srcId="{2101FB47-58E0-4106-BFC8-A5E0C48AA306}" destId="{F688E940-8E44-45B2-9B68-93DEF8968DD8}" srcOrd="1" destOrd="0" parTransId="{0B2015DD-B70C-4994-A901-AF2A222587C9}" sibTransId="{A385E6AA-A501-445D-B39B-A44C421DD9C3}"/>
    <dgm:cxn modelId="{DC68BF77-C299-4795-AACE-46D3D4CAFC39}" type="presOf" srcId="{7098A332-6726-4545-A135-8AE340675A18}" destId="{3042E66F-6DC3-4A9D-A151-DC7C8AE97C7A}" srcOrd="0" destOrd="0" presId="urn:microsoft.com/office/officeart/2018/2/layout/IconLabelDescriptionList"/>
    <dgm:cxn modelId="{0230C858-498B-4177-B5EF-713F8F73F442}" srcId="{94A85B6E-5BB9-4693-BDD2-4473219F113B}" destId="{BCE8E8C4-8BD7-4313-883D-559B655B6616}" srcOrd="2" destOrd="0" parTransId="{67699C64-B557-4A82-9260-A6B6CE0C25D0}" sibTransId="{D4A4510D-2A8B-4A9B-8F0D-1701B099B7FB}"/>
    <dgm:cxn modelId="{021F478B-19E3-4F6E-9141-1F7FD8853754}" type="presOf" srcId="{B8CAD12B-1FC6-4972-91D7-8CD52487551F}" destId="{DB48B957-FEA9-4361-ABEA-0BE0CB451F45}" srcOrd="0" destOrd="0" presId="urn:microsoft.com/office/officeart/2018/2/layout/IconLabelDescriptionList"/>
    <dgm:cxn modelId="{4720018E-6DF1-4055-97EA-69AF7C228B71}" type="presOf" srcId="{DCAEC088-C3EA-41F0-B1F4-3E2E047B2A36}" destId="{DB48B957-FEA9-4361-ABEA-0BE0CB451F45}" srcOrd="0" destOrd="1" presId="urn:microsoft.com/office/officeart/2018/2/layout/IconLabelDescriptionList"/>
    <dgm:cxn modelId="{01D9EE90-DCCF-438B-A622-B214465A8D12}" type="presOf" srcId="{F4147ABA-CE56-40F8-97D5-63F7C54DA6BA}" destId="{926B19EB-5BE6-4396-9E2F-565A7E24A5E0}" srcOrd="0" destOrd="0" presId="urn:microsoft.com/office/officeart/2018/2/layout/IconLabelDescriptionList"/>
    <dgm:cxn modelId="{60C960A4-5213-4A52-9631-6216E49A8C4D}" srcId="{2101FB47-58E0-4106-BFC8-A5E0C48AA306}" destId="{7098A332-6726-4545-A135-8AE340675A18}" srcOrd="0" destOrd="0" parTransId="{03D1CA67-7F1B-4024-B15D-412BE9437264}" sibTransId="{0061089B-76BE-483E-A7B9-41FA4852B210}"/>
    <dgm:cxn modelId="{2C13FCA5-F7C5-4C15-A622-37101C181D60}" srcId="{94A85B6E-5BB9-4693-BDD2-4473219F113B}" destId="{B633DB5E-5493-46BA-8892-FFCCE2146214}" srcOrd="1" destOrd="0" parTransId="{AB2242D8-FD17-4ABB-A561-0FDAC18C40B1}" sibTransId="{9D658BD0-40A0-4F51-B4A5-ED7CE65749D1}"/>
    <dgm:cxn modelId="{F1541EA9-6688-457F-A082-84F6E7B7E3ED}" type="presOf" srcId="{9FACB106-8CD3-493B-8C02-772B4674C3AA}" destId="{3042E66F-6DC3-4A9D-A151-DC7C8AE97C7A}" srcOrd="0" destOrd="2" presId="urn:microsoft.com/office/officeart/2018/2/layout/IconLabelDescriptionList"/>
    <dgm:cxn modelId="{42FE5CA9-9C1F-4D79-8B18-18B466F7F9DA}" type="presOf" srcId="{BCE8E8C4-8BD7-4313-883D-559B655B6616}" destId="{926B19EB-5BE6-4396-9E2F-565A7E24A5E0}" srcOrd="0" destOrd="2" presId="urn:microsoft.com/office/officeart/2018/2/layout/IconLabelDescriptionList"/>
    <dgm:cxn modelId="{0D14A2AA-309F-4C54-B33B-A384353C8E16}" type="presOf" srcId="{B633DB5E-5493-46BA-8892-FFCCE2146214}" destId="{926B19EB-5BE6-4396-9E2F-565A7E24A5E0}" srcOrd="0" destOrd="1" presId="urn:microsoft.com/office/officeart/2018/2/layout/IconLabelDescriptionList"/>
    <dgm:cxn modelId="{4049A5AF-2A76-4807-A4C3-5DF62F33CEDE}" type="presOf" srcId="{52651D80-A1BA-4A5A-9E7B-A66DBE09855C}" destId="{1198D87C-8EE6-40A5-8BD3-753F42C028E2}" srcOrd="0" destOrd="0" presId="urn:microsoft.com/office/officeart/2018/2/layout/IconLabelDescriptionList"/>
    <dgm:cxn modelId="{513201EC-CBB2-45A1-9843-5E447C05F29E}" srcId="{52651D80-A1BA-4A5A-9E7B-A66DBE09855C}" destId="{B8CAD12B-1FC6-4972-91D7-8CD52487551F}" srcOrd="0" destOrd="0" parTransId="{DD7E755B-E407-40CF-B4E4-F6558F311AE6}" sibTransId="{83DE826C-4E8C-4C89-8050-6724105AA436}"/>
    <dgm:cxn modelId="{91521FEC-B8A7-49FE-BD77-B0A6B0CC587F}" srcId="{DC7EC54B-5957-403D-8BF5-F5B42B70F692}" destId="{2101FB47-58E0-4106-BFC8-A5E0C48AA306}" srcOrd="1" destOrd="0" parTransId="{789435BD-9CD3-4E26-AFB9-F20514C27F00}" sibTransId="{17905613-18D3-4B03-B429-3C8A0946987A}"/>
    <dgm:cxn modelId="{B0D3DEF3-4C74-413E-8AC2-AB4E6623EA24}" srcId="{2101FB47-58E0-4106-BFC8-A5E0C48AA306}" destId="{9FACB106-8CD3-493B-8C02-772B4674C3AA}" srcOrd="2" destOrd="0" parTransId="{50A54F6E-F699-4A25-8C3E-C23494B5259D}" sibTransId="{B00997C0-8323-4670-ABF4-26A377FC8571}"/>
    <dgm:cxn modelId="{3752EA3D-3778-462C-922C-BF50C848EFBC}" type="presParOf" srcId="{71791ACA-AC82-4F67-A37B-76BED7D8E42E}" destId="{61548D74-15F6-46CC-8B47-F9D98A4EEF92}" srcOrd="0" destOrd="0" presId="urn:microsoft.com/office/officeart/2018/2/layout/IconLabelDescriptionList"/>
    <dgm:cxn modelId="{5B8FC42F-BD89-48D3-A8A2-214125DB4E42}" type="presParOf" srcId="{61548D74-15F6-46CC-8B47-F9D98A4EEF92}" destId="{F59E87E0-6249-4CA9-BF74-77D3DDBA622D}" srcOrd="0" destOrd="0" presId="urn:microsoft.com/office/officeart/2018/2/layout/IconLabelDescriptionList"/>
    <dgm:cxn modelId="{89C74206-56C4-4F59-A6A3-93BC07E99507}" type="presParOf" srcId="{61548D74-15F6-46CC-8B47-F9D98A4EEF92}" destId="{5C9E0599-6287-49C3-B2E0-BA7A2FA70447}" srcOrd="1" destOrd="0" presId="urn:microsoft.com/office/officeart/2018/2/layout/IconLabelDescriptionList"/>
    <dgm:cxn modelId="{0D64EDA4-4FA5-495C-9686-13A5427C6021}" type="presParOf" srcId="{61548D74-15F6-46CC-8B47-F9D98A4EEF92}" destId="{1198D87C-8EE6-40A5-8BD3-753F42C028E2}" srcOrd="2" destOrd="0" presId="urn:microsoft.com/office/officeart/2018/2/layout/IconLabelDescriptionList"/>
    <dgm:cxn modelId="{C24CFDDF-2641-4722-902E-56011F7725B2}" type="presParOf" srcId="{61548D74-15F6-46CC-8B47-F9D98A4EEF92}" destId="{EFB9A82E-3EF3-43F7-866A-340FF08362B3}" srcOrd="3" destOrd="0" presId="urn:microsoft.com/office/officeart/2018/2/layout/IconLabelDescriptionList"/>
    <dgm:cxn modelId="{24BAA060-D46B-42CA-BB90-86AB809E9EE3}" type="presParOf" srcId="{61548D74-15F6-46CC-8B47-F9D98A4EEF92}" destId="{DB48B957-FEA9-4361-ABEA-0BE0CB451F45}" srcOrd="4" destOrd="0" presId="urn:microsoft.com/office/officeart/2018/2/layout/IconLabelDescriptionList"/>
    <dgm:cxn modelId="{53D3605D-C30B-45C5-9092-2A3652CA4AB8}" type="presParOf" srcId="{71791ACA-AC82-4F67-A37B-76BED7D8E42E}" destId="{CBEF65AA-7C76-4910-8E95-9CEC1E464E82}" srcOrd="1" destOrd="0" presId="urn:microsoft.com/office/officeart/2018/2/layout/IconLabelDescriptionList"/>
    <dgm:cxn modelId="{C77C7E26-FF78-4B8C-B9C1-AC691751EDFA}" type="presParOf" srcId="{71791ACA-AC82-4F67-A37B-76BED7D8E42E}" destId="{64CD57D1-B85C-469E-9A8C-DDEE14BC5F73}" srcOrd="2" destOrd="0" presId="urn:microsoft.com/office/officeart/2018/2/layout/IconLabelDescriptionList"/>
    <dgm:cxn modelId="{0CA3A512-622F-4441-8BEA-954B770CCC30}" type="presParOf" srcId="{64CD57D1-B85C-469E-9A8C-DDEE14BC5F73}" destId="{B677B97F-7201-4406-B70C-6BE1ADDB8FBA}" srcOrd="0" destOrd="0" presId="urn:microsoft.com/office/officeart/2018/2/layout/IconLabelDescriptionList"/>
    <dgm:cxn modelId="{9B88DDC3-DA27-487B-A362-E7E89193FFA2}" type="presParOf" srcId="{64CD57D1-B85C-469E-9A8C-DDEE14BC5F73}" destId="{174A1643-5186-474B-B83F-1AEF75D74FCB}" srcOrd="1" destOrd="0" presId="urn:microsoft.com/office/officeart/2018/2/layout/IconLabelDescriptionList"/>
    <dgm:cxn modelId="{12356C9B-9278-4F5F-973A-A66246E2B013}" type="presParOf" srcId="{64CD57D1-B85C-469E-9A8C-DDEE14BC5F73}" destId="{42389063-6234-4503-B92A-98D0B7A35760}" srcOrd="2" destOrd="0" presId="urn:microsoft.com/office/officeart/2018/2/layout/IconLabelDescriptionList"/>
    <dgm:cxn modelId="{4FEB2824-0518-40BB-8798-64D205E5199F}" type="presParOf" srcId="{64CD57D1-B85C-469E-9A8C-DDEE14BC5F73}" destId="{52628C10-F8D4-454B-B10E-9902B86E09FF}" srcOrd="3" destOrd="0" presId="urn:microsoft.com/office/officeart/2018/2/layout/IconLabelDescriptionList"/>
    <dgm:cxn modelId="{2ECEEED8-395E-4C16-B45F-0F0B026661F4}" type="presParOf" srcId="{64CD57D1-B85C-469E-9A8C-DDEE14BC5F73}" destId="{3042E66F-6DC3-4A9D-A151-DC7C8AE97C7A}" srcOrd="4" destOrd="0" presId="urn:microsoft.com/office/officeart/2018/2/layout/IconLabelDescriptionList"/>
    <dgm:cxn modelId="{D44CEE1E-6FAA-478E-AB4D-9C8A473E6AAD}" type="presParOf" srcId="{71791ACA-AC82-4F67-A37B-76BED7D8E42E}" destId="{562EA040-8E90-46D1-AD26-3D7E7EC53FAF}" srcOrd="3" destOrd="0" presId="urn:microsoft.com/office/officeart/2018/2/layout/IconLabelDescriptionList"/>
    <dgm:cxn modelId="{C01FD07C-C646-4D08-9066-48EE5B50525C}" type="presParOf" srcId="{71791ACA-AC82-4F67-A37B-76BED7D8E42E}" destId="{B9222708-5028-4C2C-A4DB-DF410181ED9E}" srcOrd="4" destOrd="0" presId="urn:microsoft.com/office/officeart/2018/2/layout/IconLabelDescriptionList"/>
    <dgm:cxn modelId="{7223C711-F8EA-4D00-81DE-74851B107EA3}" type="presParOf" srcId="{B9222708-5028-4C2C-A4DB-DF410181ED9E}" destId="{93165DFE-7777-4224-8671-2BB088F0331B}" srcOrd="0" destOrd="0" presId="urn:microsoft.com/office/officeart/2018/2/layout/IconLabelDescriptionList"/>
    <dgm:cxn modelId="{34FECCD2-EEDE-4198-9EAE-4DE3E663152D}" type="presParOf" srcId="{B9222708-5028-4C2C-A4DB-DF410181ED9E}" destId="{2C2EEF77-603B-42F8-99B1-DC25CF03DBAE}" srcOrd="1" destOrd="0" presId="urn:microsoft.com/office/officeart/2018/2/layout/IconLabelDescriptionList"/>
    <dgm:cxn modelId="{1F637D2A-ECDA-49FF-BF7B-24ECA2DFC833}" type="presParOf" srcId="{B9222708-5028-4C2C-A4DB-DF410181ED9E}" destId="{DD0E027E-9D54-4F4B-A1A2-8800732EC2CD}" srcOrd="2" destOrd="0" presId="urn:microsoft.com/office/officeart/2018/2/layout/IconLabelDescriptionList"/>
    <dgm:cxn modelId="{9BB532A4-07A5-4F50-BC3C-FD03C6C1FC8B}" type="presParOf" srcId="{B9222708-5028-4C2C-A4DB-DF410181ED9E}" destId="{8BC145DD-ABCF-4063-9CF0-362AFCD4AA91}" srcOrd="3" destOrd="0" presId="urn:microsoft.com/office/officeart/2018/2/layout/IconLabelDescriptionList"/>
    <dgm:cxn modelId="{593A4311-1689-47C0-A2F9-FE5D9FBEA20C}" type="presParOf" srcId="{B9222708-5028-4C2C-A4DB-DF410181ED9E}" destId="{926B19EB-5BE6-4396-9E2F-565A7E24A5E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F6ED0-0947-48FC-8F2F-494E5D3D286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18268-0B10-4F31-BCD6-42FDB637DC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Reports</a:t>
          </a:r>
          <a:r>
            <a:rPr lang="en-US" b="0" i="0" baseline="0"/>
            <a:t>:</a:t>
          </a:r>
          <a:endParaRPr lang="en-US"/>
        </a:p>
      </dgm:t>
    </dgm:pt>
    <dgm:pt modelId="{DD14B237-6D94-4D19-AAC9-37BFE56BCAE8}" type="parTrans" cxnId="{85923AC4-1176-492F-9121-4E07CB05FAE0}">
      <dgm:prSet/>
      <dgm:spPr/>
      <dgm:t>
        <a:bodyPr/>
        <a:lstStyle/>
        <a:p>
          <a:endParaRPr lang="en-US"/>
        </a:p>
      </dgm:t>
    </dgm:pt>
    <dgm:pt modelId="{6C1227B7-94E9-4775-937C-69F263F6CF0E}" type="sibTrans" cxnId="{85923AC4-1176-492F-9121-4E07CB05FAE0}">
      <dgm:prSet/>
      <dgm:spPr/>
      <dgm:t>
        <a:bodyPr/>
        <a:lstStyle/>
        <a:p>
          <a:endParaRPr lang="en-US"/>
        </a:p>
      </dgm:t>
    </dgm:pt>
    <dgm:pt modelId="{711D3768-4E25-4E6A-A32D-D2DBCE4602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Final Report</a:t>
          </a:r>
          <a:r>
            <a:rPr lang="en-US" b="0" i="0" baseline="0" dirty="0"/>
            <a:t>: Summary of data cleaning, analysis, and forecasting process.</a:t>
          </a:r>
          <a:endParaRPr lang="en-US" dirty="0"/>
        </a:p>
      </dgm:t>
    </dgm:pt>
    <dgm:pt modelId="{8C20D822-8022-440F-A18C-9A0260E532EE}" type="parTrans" cxnId="{1249FD17-BC05-4FBB-9790-3453D155817E}">
      <dgm:prSet/>
      <dgm:spPr/>
      <dgm:t>
        <a:bodyPr/>
        <a:lstStyle/>
        <a:p>
          <a:endParaRPr lang="en-US"/>
        </a:p>
      </dgm:t>
    </dgm:pt>
    <dgm:pt modelId="{7B9326CB-E65B-4961-83BF-EAA912BC6FEC}" type="sibTrans" cxnId="{1249FD17-BC05-4FBB-9790-3453D155817E}">
      <dgm:prSet/>
      <dgm:spPr/>
      <dgm:t>
        <a:bodyPr/>
        <a:lstStyle/>
        <a:p>
          <a:endParaRPr lang="en-US"/>
        </a:p>
      </dgm:t>
    </dgm:pt>
    <dgm:pt modelId="{36DD6A01-043E-4897-8EC6-3894C40EB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Tableau Dashboard</a:t>
          </a:r>
          <a:r>
            <a:rPr lang="en-US" b="0" i="0" baseline="0"/>
            <a:t>: Interactive dashboard for stakeholders to explore the data.</a:t>
          </a:r>
          <a:endParaRPr lang="en-US"/>
        </a:p>
      </dgm:t>
    </dgm:pt>
    <dgm:pt modelId="{484C0259-890E-44D6-8B0C-8534ED6F9C75}" type="parTrans" cxnId="{6D076CAA-519D-4500-ACEA-D6CF5EC660F0}">
      <dgm:prSet/>
      <dgm:spPr/>
      <dgm:t>
        <a:bodyPr/>
        <a:lstStyle/>
        <a:p>
          <a:endParaRPr lang="en-US"/>
        </a:p>
      </dgm:t>
    </dgm:pt>
    <dgm:pt modelId="{5E4EDA30-AE47-4905-8791-451E1057E803}" type="sibTrans" cxnId="{6D076CAA-519D-4500-ACEA-D6CF5EC660F0}">
      <dgm:prSet/>
      <dgm:spPr/>
      <dgm:t>
        <a:bodyPr/>
        <a:lstStyle/>
        <a:p>
          <a:endParaRPr lang="en-US"/>
        </a:p>
      </dgm:t>
    </dgm:pt>
    <dgm:pt modelId="{BBCD547C-C2AB-4B74-95E8-6645D60D8F7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Other Final Products</a:t>
          </a:r>
          <a:r>
            <a:rPr lang="en-US" b="0" i="0" baseline="0"/>
            <a:t>:</a:t>
          </a:r>
          <a:endParaRPr lang="en-US"/>
        </a:p>
      </dgm:t>
    </dgm:pt>
    <dgm:pt modelId="{D9FB1D2B-BFA2-495C-A800-D17E3ECF63B3}" type="parTrans" cxnId="{8DE965C9-DAD0-4CDA-8946-B03228BDB3A8}">
      <dgm:prSet/>
      <dgm:spPr/>
      <dgm:t>
        <a:bodyPr/>
        <a:lstStyle/>
        <a:p>
          <a:endParaRPr lang="en-US"/>
        </a:p>
      </dgm:t>
    </dgm:pt>
    <dgm:pt modelId="{587A9AD8-7E72-472E-8993-43F14181F4BC}" type="sibTrans" cxnId="{8DE965C9-DAD0-4CDA-8946-B03228BDB3A8}">
      <dgm:prSet/>
      <dgm:spPr/>
      <dgm:t>
        <a:bodyPr/>
        <a:lstStyle/>
        <a:p>
          <a:endParaRPr lang="en-US"/>
        </a:p>
      </dgm:t>
    </dgm:pt>
    <dgm:pt modelId="{376F380B-7D49-4601-BE19-6E39E7793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Python scripts used for preprocessing and forecasting.</a:t>
          </a:r>
          <a:endParaRPr lang="en-US"/>
        </a:p>
      </dgm:t>
    </dgm:pt>
    <dgm:pt modelId="{05D3C53F-5225-46F2-A2E6-DF5BE85A3984}" type="parTrans" cxnId="{187602F9-4A17-4559-B302-AC6D8125290D}">
      <dgm:prSet/>
      <dgm:spPr/>
      <dgm:t>
        <a:bodyPr/>
        <a:lstStyle/>
        <a:p>
          <a:endParaRPr lang="en-US"/>
        </a:p>
      </dgm:t>
    </dgm:pt>
    <dgm:pt modelId="{2E0B2C0C-FC86-4D98-8A16-897FD86B5DFE}" type="sibTrans" cxnId="{187602F9-4A17-4559-B302-AC6D8125290D}">
      <dgm:prSet/>
      <dgm:spPr/>
      <dgm:t>
        <a:bodyPr/>
        <a:lstStyle/>
        <a:p>
          <a:endParaRPr lang="en-US"/>
        </a:p>
      </dgm:t>
    </dgm:pt>
    <dgm:pt modelId="{056BC3DB-2D63-4A0D-95EE-DE2184B39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 Queries for business questions.</a:t>
          </a:r>
        </a:p>
      </dgm:t>
    </dgm:pt>
    <dgm:pt modelId="{8CDDC412-A6AC-40E4-BB4B-0F1D3332DB51}" type="parTrans" cxnId="{9403FB2C-04B4-4EBB-B21A-86861AF627CE}">
      <dgm:prSet/>
      <dgm:spPr/>
      <dgm:t>
        <a:bodyPr/>
        <a:lstStyle/>
        <a:p>
          <a:endParaRPr lang="en-US"/>
        </a:p>
      </dgm:t>
    </dgm:pt>
    <dgm:pt modelId="{EF1A3664-7A62-45E6-AF81-F5B2F950E3B5}" type="sibTrans" cxnId="{9403FB2C-04B4-4EBB-B21A-86861AF627CE}">
      <dgm:prSet/>
      <dgm:spPr/>
      <dgm:t>
        <a:bodyPr/>
        <a:lstStyle/>
        <a:p>
          <a:endParaRPr lang="en-US"/>
        </a:p>
      </dgm:t>
    </dgm:pt>
    <dgm:pt modelId="{B5E1484B-C44C-4AED-9C14-AD8660C20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Tableau workbook or Tableau Public link for dashboard access.</a:t>
          </a:r>
          <a:endParaRPr lang="en-US"/>
        </a:p>
      </dgm:t>
    </dgm:pt>
    <dgm:pt modelId="{7DEB6B65-6B2E-4F38-BCF5-170BD5029725}" type="parTrans" cxnId="{7C9BE3AE-B64B-49E3-9E68-EC32E7295ECA}">
      <dgm:prSet/>
      <dgm:spPr/>
      <dgm:t>
        <a:bodyPr/>
        <a:lstStyle/>
        <a:p>
          <a:endParaRPr lang="en-US"/>
        </a:p>
      </dgm:t>
    </dgm:pt>
    <dgm:pt modelId="{231B7110-A760-44D5-A080-A81500A45B9B}" type="sibTrans" cxnId="{7C9BE3AE-B64B-49E3-9E68-EC32E7295ECA}">
      <dgm:prSet/>
      <dgm:spPr/>
      <dgm:t>
        <a:bodyPr/>
        <a:lstStyle/>
        <a:p>
          <a:endParaRPr lang="en-US"/>
        </a:p>
      </dgm:t>
    </dgm:pt>
    <dgm:pt modelId="{A221A6C2-6BFD-44DB-98CE-85A837A0D38E}" type="pres">
      <dgm:prSet presAssocID="{8F7F6ED0-0947-48FC-8F2F-494E5D3D2867}" presName="root" presStyleCnt="0">
        <dgm:presLayoutVars>
          <dgm:dir/>
          <dgm:resizeHandles val="exact"/>
        </dgm:presLayoutVars>
      </dgm:prSet>
      <dgm:spPr/>
    </dgm:pt>
    <dgm:pt modelId="{C28D8179-B1C3-4705-97EA-4B2F98F699E1}" type="pres">
      <dgm:prSet presAssocID="{6D318268-0B10-4F31-BCD6-42FDB637DC49}" presName="compNode" presStyleCnt="0"/>
      <dgm:spPr/>
    </dgm:pt>
    <dgm:pt modelId="{CF85829F-541E-4FB9-94BA-B4D66A0DC2D0}" type="pres">
      <dgm:prSet presAssocID="{6D318268-0B10-4F31-BCD6-42FDB637DC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B54FD76-E8DB-46A2-9C35-5D7A18A9DCA3}" type="pres">
      <dgm:prSet presAssocID="{6D318268-0B10-4F31-BCD6-42FDB637DC49}" presName="iconSpace" presStyleCnt="0"/>
      <dgm:spPr/>
    </dgm:pt>
    <dgm:pt modelId="{359D1701-2E56-48E7-8E5E-ACD7A13BE834}" type="pres">
      <dgm:prSet presAssocID="{6D318268-0B10-4F31-BCD6-42FDB637DC49}" presName="parTx" presStyleLbl="revTx" presStyleIdx="0" presStyleCnt="4">
        <dgm:presLayoutVars>
          <dgm:chMax val="0"/>
          <dgm:chPref val="0"/>
        </dgm:presLayoutVars>
      </dgm:prSet>
      <dgm:spPr/>
    </dgm:pt>
    <dgm:pt modelId="{E0E1AD40-D880-4122-8823-FA7789871D4E}" type="pres">
      <dgm:prSet presAssocID="{6D318268-0B10-4F31-BCD6-42FDB637DC49}" presName="txSpace" presStyleCnt="0"/>
      <dgm:spPr/>
    </dgm:pt>
    <dgm:pt modelId="{0405D519-D2C2-4C71-8F64-D06A935C97DA}" type="pres">
      <dgm:prSet presAssocID="{6D318268-0B10-4F31-BCD6-42FDB637DC49}" presName="desTx" presStyleLbl="revTx" presStyleIdx="1" presStyleCnt="4">
        <dgm:presLayoutVars/>
      </dgm:prSet>
      <dgm:spPr/>
    </dgm:pt>
    <dgm:pt modelId="{4751773C-2045-4981-BC04-0DB01FCEE7B7}" type="pres">
      <dgm:prSet presAssocID="{6C1227B7-94E9-4775-937C-69F263F6CF0E}" presName="sibTrans" presStyleCnt="0"/>
      <dgm:spPr/>
    </dgm:pt>
    <dgm:pt modelId="{34B8A8CD-89EC-4A78-A9DE-7E8E9532FE3E}" type="pres">
      <dgm:prSet presAssocID="{BBCD547C-C2AB-4B74-95E8-6645D60D8F76}" presName="compNode" presStyleCnt="0"/>
      <dgm:spPr/>
    </dgm:pt>
    <dgm:pt modelId="{2E37281C-5668-4C18-93EA-9EA8D859862D}" type="pres">
      <dgm:prSet presAssocID="{BBCD547C-C2AB-4B74-95E8-6645D60D8F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7004E3-83BE-476D-BFD9-B388ECF46CB4}" type="pres">
      <dgm:prSet presAssocID="{BBCD547C-C2AB-4B74-95E8-6645D60D8F76}" presName="iconSpace" presStyleCnt="0"/>
      <dgm:spPr/>
    </dgm:pt>
    <dgm:pt modelId="{48D91D8D-D9F5-49DD-A3AA-786937B027E1}" type="pres">
      <dgm:prSet presAssocID="{BBCD547C-C2AB-4B74-95E8-6645D60D8F76}" presName="parTx" presStyleLbl="revTx" presStyleIdx="2" presStyleCnt="4">
        <dgm:presLayoutVars>
          <dgm:chMax val="0"/>
          <dgm:chPref val="0"/>
        </dgm:presLayoutVars>
      </dgm:prSet>
      <dgm:spPr/>
    </dgm:pt>
    <dgm:pt modelId="{5A6B5A5E-90D2-43FB-B632-7EBE9E0CB1F2}" type="pres">
      <dgm:prSet presAssocID="{BBCD547C-C2AB-4B74-95E8-6645D60D8F76}" presName="txSpace" presStyleCnt="0"/>
      <dgm:spPr/>
    </dgm:pt>
    <dgm:pt modelId="{C6791ACF-D79F-4199-86C3-4EF6C1D3EDF2}" type="pres">
      <dgm:prSet presAssocID="{BBCD547C-C2AB-4B74-95E8-6645D60D8F76}" presName="desTx" presStyleLbl="revTx" presStyleIdx="3" presStyleCnt="4">
        <dgm:presLayoutVars/>
      </dgm:prSet>
      <dgm:spPr/>
    </dgm:pt>
  </dgm:ptLst>
  <dgm:cxnLst>
    <dgm:cxn modelId="{1249FD17-BC05-4FBB-9790-3453D155817E}" srcId="{6D318268-0B10-4F31-BCD6-42FDB637DC49}" destId="{711D3768-4E25-4E6A-A32D-D2DBCE460223}" srcOrd="0" destOrd="0" parTransId="{8C20D822-8022-440F-A18C-9A0260E532EE}" sibTransId="{7B9326CB-E65B-4961-83BF-EAA912BC6FEC}"/>
    <dgm:cxn modelId="{E0053326-5544-413B-B81A-368A1FC3EA79}" type="presOf" srcId="{6D318268-0B10-4F31-BCD6-42FDB637DC49}" destId="{359D1701-2E56-48E7-8E5E-ACD7A13BE834}" srcOrd="0" destOrd="0" presId="urn:microsoft.com/office/officeart/2018/2/layout/IconLabelDescriptionList"/>
    <dgm:cxn modelId="{9403FB2C-04B4-4EBB-B21A-86861AF627CE}" srcId="{BBCD547C-C2AB-4B74-95E8-6645D60D8F76}" destId="{056BC3DB-2D63-4A0D-95EE-DE2184B3903F}" srcOrd="1" destOrd="0" parTransId="{8CDDC412-A6AC-40E4-BB4B-0F1D3332DB51}" sibTransId="{EF1A3664-7A62-45E6-AF81-F5B2F950E3B5}"/>
    <dgm:cxn modelId="{58165440-F809-4181-8C87-39F427E4B290}" type="presOf" srcId="{8F7F6ED0-0947-48FC-8F2F-494E5D3D2867}" destId="{A221A6C2-6BFD-44DB-98CE-85A837A0D38E}" srcOrd="0" destOrd="0" presId="urn:microsoft.com/office/officeart/2018/2/layout/IconLabelDescriptionList"/>
    <dgm:cxn modelId="{83FDC047-6022-4651-B85B-EB0EAC29AD77}" type="presOf" srcId="{B5E1484B-C44C-4AED-9C14-AD8660C20854}" destId="{C6791ACF-D79F-4199-86C3-4EF6C1D3EDF2}" srcOrd="0" destOrd="2" presId="urn:microsoft.com/office/officeart/2018/2/layout/IconLabelDescriptionList"/>
    <dgm:cxn modelId="{53EAB591-0779-4023-AFE8-B2DC70EE1084}" type="presOf" srcId="{376F380B-7D49-4601-BE19-6E39E7793E07}" destId="{C6791ACF-D79F-4199-86C3-4EF6C1D3EDF2}" srcOrd="0" destOrd="0" presId="urn:microsoft.com/office/officeart/2018/2/layout/IconLabelDescriptionList"/>
    <dgm:cxn modelId="{28B790A5-0EAE-4E34-A2C1-6DA55C6F981E}" type="presOf" srcId="{056BC3DB-2D63-4A0D-95EE-DE2184B3903F}" destId="{C6791ACF-D79F-4199-86C3-4EF6C1D3EDF2}" srcOrd="0" destOrd="1" presId="urn:microsoft.com/office/officeart/2018/2/layout/IconLabelDescriptionList"/>
    <dgm:cxn modelId="{6D076CAA-519D-4500-ACEA-D6CF5EC660F0}" srcId="{6D318268-0B10-4F31-BCD6-42FDB637DC49}" destId="{36DD6A01-043E-4897-8EC6-3894C40EB1ED}" srcOrd="1" destOrd="0" parTransId="{484C0259-890E-44D6-8B0C-8534ED6F9C75}" sibTransId="{5E4EDA30-AE47-4905-8791-451E1057E803}"/>
    <dgm:cxn modelId="{7C9BE3AE-B64B-49E3-9E68-EC32E7295ECA}" srcId="{BBCD547C-C2AB-4B74-95E8-6645D60D8F76}" destId="{B5E1484B-C44C-4AED-9C14-AD8660C20854}" srcOrd="2" destOrd="0" parTransId="{7DEB6B65-6B2E-4F38-BCF5-170BD5029725}" sibTransId="{231B7110-A760-44D5-A080-A81500A45B9B}"/>
    <dgm:cxn modelId="{732B17B0-163F-4068-B5B5-71A773BBF5C5}" type="presOf" srcId="{36DD6A01-043E-4897-8EC6-3894C40EB1ED}" destId="{0405D519-D2C2-4C71-8F64-D06A935C97DA}" srcOrd="0" destOrd="1" presId="urn:microsoft.com/office/officeart/2018/2/layout/IconLabelDescriptionList"/>
    <dgm:cxn modelId="{3C4F16B9-BEBC-42E1-B0C4-6A5E11D8FA33}" type="presOf" srcId="{BBCD547C-C2AB-4B74-95E8-6645D60D8F76}" destId="{48D91D8D-D9F5-49DD-A3AA-786937B027E1}" srcOrd="0" destOrd="0" presId="urn:microsoft.com/office/officeart/2018/2/layout/IconLabelDescriptionList"/>
    <dgm:cxn modelId="{85923AC4-1176-492F-9121-4E07CB05FAE0}" srcId="{8F7F6ED0-0947-48FC-8F2F-494E5D3D2867}" destId="{6D318268-0B10-4F31-BCD6-42FDB637DC49}" srcOrd="0" destOrd="0" parTransId="{DD14B237-6D94-4D19-AAC9-37BFE56BCAE8}" sibTransId="{6C1227B7-94E9-4775-937C-69F263F6CF0E}"/>
    <dgm:cxn modelId="{8DE965C9-DAD0-4CDA-8946-B03228BDB3A8}" srcId="{8F7F6ED0-0947-48FC-8F2F-494E5D3D2867}" destId="{BBCD547C-C2AB-4B74-95E8-6645D60D8F76}" srcOrd="1" destOrd="0" parTransId="{D9FB1D2B-BFA2-495C-A800-D17E3ECF63B3}" sibTransId="{587A9AD8-7E72-472E-8993-43F14181F4BC}"/>
    <dgm:cxn modelId="{187602F9-4A17-4559-B302-AC6D8125290D}" srcId="{BBCD547C-C2AB-4B74-95E8-6645D60D8F76}" destId="{376F380B-7D49-4601-BE19-6E39E7793E07}" srcOrd="0" destOrd="0" parTransId="{05D3C53F-5225-46F2-A2E6-DF5BE85A3984}" sibTransId="{2E0B2C0C-FC86-4D98-8A16-897FD86B5DFE}"/>
    <dgm:cxn modelId="{6C6F71FF-AE8D-4A1C-8DB5-140EFECD0E6F}" type="presOf" srcId="{711D3768-4E25-4E6A-A32D-D2DBCE460223}" destId="{0405D519-D2C2-4C71-8F64-D06A935C97DA}" srcOrd="0" destOrd="0" presId="urn:microsoft.com/office/officeart/2018/2/layout/IconLabelDescriptionList"/>
    <dgm:cxn modelId="{5EC10407-6D6C-44F9-A49A-D15D5D57CAEF}" type="presParOf" srcId="{A221A6C2-6BFD-44DB-98CE-85A837A0D38E}" destId="{C28D8179-B1C3-4705-97EA-4B2F98F699E1}" srcOrd="0" destOrd="0" presId="urn:microsoft.com/office/officeart/2018/2/layout/IconLabelDescriptionList"/>
    <dgm:cxn modelId="{E175AADD-AB6E-4857-9731-4C128536A093}" type="presParOf" srcId="{C28D8179-B1C3-4705-97EA-4B2F98F699E1}" destId="{CF85829F-541E-4FB9-94BA-B4D66A0DC2D0}" srcOrd="0" destOrd="0" presId="urn:microsoft.com/office/officeart/2018/2/layout/IconLabelDescriptionList"/>
    <dgm:cxn modelId="{CE1D68FD-F5CF-43FA-820D-69994C673A0F}" type="presParOf" srcId="{C28D8179-B1C3-4705-97EA-4B2F98F699E1}" destId="{DB54FD76-E8DB-46A2-9C35-5D7A18A9DCA3}" srcOrd="1" destOrd="0" presId="urn:microsoft.com/office/officeart/2018/2/layout/IconLabelDescriptionList"/>
    <dgm:cxn modelId="{273A8319-1638-44E8-AE8D-76BDD60D3CFD}" type="presParOf" srcId="{C28D8179-B1C3-4705-97EA-4B2F98F699E1}" destId="{359D1701-2E56-48E7-8E5E-ACD7A13BE834}" srcOrd="2" destOrd="0" presId="urn:microsoft.com/office/officeart/2018/2/layout/IconLabelDescriptionList"/>
    <dgm:cxn modelId="{F86389D8-C0C0-4510-B853-D129ACA6F8C2}" type="presParOf" srcId="{C28D8179-B1C3-4705-97EA-4B2F98F699E1}" destId="{E0E1AD40-D880-4122-8823-FA7789871D4E}" srcOrd="3" destOrd="0" presId="urn:microsoft.com/office/officeart/2018/2/layout/IconLabelDescriptionList"/>
    <dgm:cxn modelId="{A343D589-4336-4353-A2EE-270621AF65E8}" type="presParOf" srcId="{C28D8179-B1C3-4705-97EA-4B2F98F699E1}" destId="{0405D519-D2C2-4C71-8F64-D06A935C97DA}" srcOrd="4" destOrd="0" presId="urn:microsoft.com/office/officeart/2018/2/layout/IconLabelDescriptionList"/>
    <dgm:cxn modelId="{DCC41485-04BC-4BC1-8A33-90EF76A1A1CB}" type="presParOf" srcId="{A221A6C2-6BFD-44DB-98CE-85A837A0D38E}" destId="{4751773C-2045-4981-BC04-0DB01FCEE7B7}" srcOrd="1" destOrd="0" presId="urn:microsoft.com/office/officeart/2018/2/layout/IconLabelDescriptionList"/>
    <dgm:cxn modelId="{F63B4219-917C-4891-BBB6-C6FFA82F5624}" type="presParOf" srcId="{A221A6C2-6BFD-44DB-98CE-85A837A0D38E}" destId="{34B8A8CD-89EC-4A78-A9DE-7E8E9532FE3E}" srcOrd="2" destOrd="0" presId="urn:microsoft.com/office/officeart/2018/2/layout/IconLabelDescriptionList"/>
    <dgm:cxn modelId="{23986AEF-45AF-44E0-AF64-E14935B57B64}" type="presParOf" srcId="{34B8A8CD-89EC-4A78-A9DE-7E8E9532FE3E}" destId="{2E37281C-5668-4C18-93EA-9EA8D859862D}" srcOrd="0" destOrd="0" presId="urn:microsoft.com/office/officeart/2018/2/layout/IconLabelDescriptionList"/>
    <dgm:cxn modelId="{85D2FC4C-867A-41E1-A647-54E9FD304E30}" type="presParOf" srcId="{34B8A8CD-89EC-4A78-A9DE-7E8E9532FE3E}" destId="{297004E3-83BE-476D-BFD9-B388ECF46CB4}" srcOrd="1" destOrd="0" presId="urn:microsoft.com/office/officeart/2018/2/layout/IconLabelDescriptionList"/>
    <dgm:cxn modelId="{6858469E-17E9-4147-ADBD-0852AF3AA0DF}" type="presParOf" srcId="{34B8A8CD-89EC-4A78-A9DE-7E8E9532FE3E}" destId="{48D91D8D-D9F5-49DD-A3AA-786937B027E1}" srcOrd="2" destOrd="0" presId="urn:microsoft.com/office/officeart/2018/2/layout/IconLabelDescriptionList"/>
    <dgm:cxn modelId="{F2D9ED94-9D12-4C57-B144-CEA1B988A466}" type="presParOf" srcId="{34B8A8CD-89EC-4A78-A9DE-7E8E9532FE3E}" destId="{5A6B5A5E-90D2-43FB-B632-7EBE9E0CB1F2}" srcOrd="3" destOrd="0" presId="urn:microsoft.com/office/officeart/2018/2/layout/IconLabelDescriptionList"/>
    <dgm:cxn modelId="{853CF2F0-FD8D-4C12-BDBE-EADF3A5A685B}" type="presParOf" srcId="{34B8A8CD-89EC-4A78-A9DE-7E8E9532FE3E}" destId="{C6791ACF-D79F-4199-86C3-4EF6C1D3EDF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E87E0-6249-4CA9-BF74-77D3DDBA622D}">
      <dsp:nvSpPr>
        <dsp:cNvPr id="0" name=""/>
        <dsp:cNvSpPr/>
      </dsp:nvSpPr>
      <dsp:spPr>
        <a:xfrm>
          <a:off x="393" y="53880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8D87C-8EE6-40A5-8BD3-753F42C028E2}">
      <dsp:nvSpPr>
        <dsp:cNvPr id="0" name=""/>
        <dsp:cNvSpPr/>
      </dsp:nvSpPr>
      <dsp:spPr>
        <a:xfrm>
          <a:off x="393" y="177814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Primary Users</a:t>
          </a:r>
          <a:r>
            <a:rPr lang="en-US" sz="1900" kern="1200"/>
            <a:t>:</a:t>
          </a:r>
        </a:p>
      </dsp:txBody>
      <dsp:txXfrm>
        <a:off x="393" y="1778140"/>
        <a:ext cx="3138750" cy="470812"/>
      </dsp:txXfrm>
    </dsp:sp>
    <dsp:sp modelId="{DB48B957-FEA9-4361-ABEA-0BE0CB451F45}">
      <dsp:nvSpPr>
        <dsp:cNvPr id="0" name=""/>
        <dsp:cNvSpPr/>
      </dsp:nvSpPr>
      <dsp:spPr>
        <a:xfrm>
          <a:off x="393" y="2314427"/>
          <a:ext cx="3138750" cy="149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Decision-makers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Analysts</a:t>
          </a:r>
        </a:p>
      </dsp:txBody>
      <dsp:txXfrm>
        <a:off x="393" y="2314427"/>
        <a:ext cx="3138750" cy="1498103"/>
      </dsp:txXfrm>
    </dsp:sp>
    <dsp:sp modelId="{B677B97F-7201-4406-B70C-6BE1ADDB8FBA}">
      <dsp:nvSpPr>
        <dsp:cNvPr id="0" name=""/>
        <dsp:cNvSpPr/>
      </dsp:nvSpPr>
      <dsp:spPr>
        <a:xfrm>
          <a:off x="3688425" y="53880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89063-6234-4503-B92A-98D0B7A35760}">
      <dsp:nvSpPr>
        <dsp:cNvPr id="0" name=""/>
        <dsp:cNvSpPr/>
      </dsp:nvSpPr>
      <dsp:spPr>
        <a:xfrm>
          <a:off x="3688425" y="177814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Key Features</a:t>
          </a:r>
          <a:r>
            <a:rPr lang="en-US" sz="1900" kern="1200"/>
            <a:t>:</a:t>
          </a:r>
        </a:p>
      </dsp:txBody>
      <dsp:txXfrm>
        <a:off x="3688425" y="1778140"/>
        <a:ext cx="3138750" cy="470812"/>
      </dsp:txXfrm>
    </dsp:sp>
    <dsp:sp modelId="{3042E66F-6DC3-4A9D-A151-DC7C8AE97C7A}">
      <dsp:nvSpPr>
        <dsp:cNvPr id="0" name=""/>
        <dsp:cNvSpPr/>
      </dsp:nvSpPr>
      <dsp:spPr>
        <a:xfrm>
          <a:off x="3688425" y="2314427"/>
          <a:ext cx="3138750" cy="149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Sales Forecasting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Geographical Insights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Products Insights</a:t>
          </a:r>
        </a:p>
      </dsp:txBody>
      <dsp:txXfrm>
        <a:off x="3688425" y="2314427"/>
        <a:ext cx="3138750" cy="1498103"/>
      </dsp:txXfrm>
    </dsp:sp>
    <dsp:sp modelId="{93165DFE-7777-4224-8671-2BB088F0331B}">
      <dsp:nvSpPr>
        <dsp:cNvPr id="0" name=""/>
        <dsp:cNvSpPr/>
      </dsp:nvSpPr>
      <dsp:spPr>
        <a:xfrm>
          <a:off x="7376456" y="53880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027E-9D54-4F4B-A1A2-8800732EC2CD}">
      <dsp:nvSpPr>
        <dsp:cNvPr id="0" name=""/>
        <dsp:cNvSpPr/>
      </dsp:nvSpPr>
      <dsp:spPr>
        <a:xfrm>
          <a:off x="7376456" y="177814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How Features Solve Problems</a:t>
          </a:r>
          <a:r>
            <a:rPr lang="en-US" sz="1900" kern="1200"/>
            <a:t>:</a:t>
          </a:r>
        </a:p>
      </dsp:txBody>
      <dsp:txXfrm>
        <a:off x="7376456" y="1778140"/>
        <a:ext cx="3138750" cy="470812"/>
      </dsp:txXfrm>
    </dsp:sp>
    <dsp:sp modelId="{926B19EB-5BE6-4396-9E2F-565A7E24A5E0}">
      <dsp:nvSpPr>
        <dsp:cNvPr id="0" name=""/>
        <dsp:cNvSpPr/>
      </dsp:nvSpPr>
      <dsp:spPr>
        <a:xfrm>
          <a:off x="7376456" y="2314427"/>
          <a:ext cx="3138750" cy="149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Provides accurate, real-time insights for decision-making.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Helps adjust marketing and product strategies to match sales trends.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Allows for tailored analysis by specific product lines or regions.</a:t>
          </a:r>
        </a:p>
      </dsp:txBody>
      <dsp:txXfrm>
        <a:off x="7376456" y="2314427"/>
        <a:ext cx="3138750" cy="1498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5829F-541E-4FB9-94BA-B4D66A0DC2D0}">
      <dsp:nvSpPr>
        <dsp:cNvPr id="0" name=""/>
        <dsp:cNvSpPr/>
      </dsp:nvSpPr>
      <dsp:spPr>
        <a:xfrm>
          <a:off x="559800" y="21628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D1701-2E56-48E7-8E5E-ACD7A13BE834}">
      <dsp:nvSpPr>
        <dsp:cNvPr id="0" name=""/>
        <dsp:cNvSpPr/>
      </dsp:nvSpPr>
      <dsp:spPr>
        <a:xfrm>
          <a:off x="559800" y="18967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Reports</a:t>
          </a:r>
          <a:r>
            <a:rPr lang="en-US" sz="3600" b="0" i="0" kern="1200" baseline="0"/>
            <a:t>:</a:t>
          </a:r>
          <a:endParaRPr lang="en-US" sz="3600" kern="1200"/>
        </a:p>
      </dsp:txBody>
      <dsp:txXfrm>
        <a:off x="559800" y="1896794"/>
        <a:ext cx="4320000" cy="648000"/>
      </dsp:txXfrm>
    </dsp:sp>
    <dsp:sp modelId="{0405D519-D2C2-4C71-8F64-D06A935C97DA}">
      <dsp:nvSpPr>
        <dsp:cNvPr id="0" name=""/>
        <dsp:cNvSpPr/>
      </dsp:nvSpPr>
      <dsp:spPr>
        <a:xfrm>
          <a:off x="559800" y="2623169"/>
          <a:ext cx="4320000" cy="151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Final Report</a:t>
          </a:r>
          <a:r>
            <a:rPr lang="en-US" sz="1700" b="0" i="0" kern="1200" baseline="0" dirty="0"/>
            <a:t>: Summary of data cleaning, analysis, and forecasting process.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Tableau Dashboard</a:t>
          </a:r>
          <a:r>
            <a:rPr lang="en-US" sz="1700" b="0" i="0" kern="1200" baseline="0"/>
            <a:t>: Interactive dashboard for stakeholders to explore the data.</a:t>
          </a:r>
          <a:endParaRPr lang="en-US" sz="1700" kern="1200"/>
        </a:p>
      </dsp:txBody>
      <dsp:txXfrm>
        <a:off x="559800" y="2623169"/>
        <a:ext cx="4320000" cy="1511881"/>
      </dsp:txXfrm>
    </dsp:sp>
    <dsp:sp modelId="{2E37281C-5668-4C18-93EA-9EA8D859862D}">
      <dsp:nvSpPr>
        <dsp:cNvPr id="0" name=""/>
        <dsp:cNvSpPr/>
      </dsp:nvSpPr>
      <dsp:spPr>
        <a:xfrm>
          <a:off x="5635800" y="21628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91D8D-D9F5-49DD-A3AA-786937B027E1}">
      <dsp:nvSpPr>
        <dsp:cNvPr id="0" name=""/>
        <dsp:cNvSpPr/>
      </dsp:nvSpPr>
      <dsp:spPr>
        <a:xfrm>
          <a:off x="5635800" y="18967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Other Final Products</a:t>
          </a:r>
          <a:r>
            <a:rPr lang="en-US" sz="3600" b="0" i="0" kern="1200" baseline="0"/>
            <a:t>:</a:t>
          </a:r>
          <a:endParaRPr lang="en-US" sz="3600" kern="1200"/>
        </a:p>
      </dsp:txBody>
      <dsp:txXfrm>
        <a:off x="5635800" y="1896794"/>
        <a:ext cx="4320000" cy="648000"/>
      </dsp:txXfrm>
    </dsp:sp>
    <dsp:sp modelId="{C6791ACF-D79F-4199-86C3-4EF6C1D3EDF2}">
      <dsp:nvSpPr>
        <dsp:cNvPr id="0" name=""/>
        <dsp:cNvSpPr/>
      </dsp:nvSpPr>
      <dsp:spPr>
        <a:xfrm>
          <a:off x="5635800" y="2623169"/>
          <a:ext cx="4320000" cy="151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Python scripts used for preprocessing and forecasting.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SQL Queries for business questions.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Tableau workbook or Tableau Public link for dashboard access.</a:t>
          </a:r>
          <a:endParaRPr lang="en-US" sz="1700" kern="1200"/>
        </a:p>
      </dsp:txBody>
      <dsp:txXfrm>
        <a:off x="5635800" y="2623169"/>
        <a:ext cx="4320000" cy="1511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10/22/2024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6FF-56D5-B2A8-CAF7-4A1D8E7A8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2B543-7EDB-6727-D8C3-805E1C1E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 err="1"/>
              <a:t>Ebraam</a:t>
            </a:r>
            <a:r>
              <a:rPr lang="en-US" dirty="0"/>
              <a:t> Girgis </a:t>
            </a:r>
            <a:r>
              <a:rPr lang="en-US" dirty="0" err="1"/>
              <a:t>Shenouda</a:t>
            </a:r>
            <a:r>
              <a:rPr lang="en-US" dirty="0"/>
              <a:t> Boules</a:t>
            </a:r>
          </a:p>
          <a:p>
            <a:r>
              <a:rPr lang="en-US" dirty="0"/>
              <a:t>Mohamed Ahmed Mohamed Fetyan</a:t>
            </a:r>
          </a:p>
          <a:p>
            <a:r>
              <a:rPr lang="en-US" dirty="0"/>
              <a:t>Hazem Hassan Ahmed Hassan</a:t>
            </a:r>
          </a:p>
          <a:p>
            <a:r>
              <a:rPr lang="en-US" dirty="0" err="1"/>
              <a:t>Abdelshafi</a:t>
            </a:r>
            <a:r>
              <a:rPr lang="en-US" dirty="0"/>
              <a:t> Saeed </a:t>
            </a:r>
            <a:r>
              <a:rPr lang="en-US" dirty="0" err="1"/>
              <a:t>Abdelshafi</a:t>
            </a:r>
            <a:r>
              <a:rPr lang="en-US" dirty="0"/>
              <a:t> </a:t>
            </a:r>
            <a:r>
              <a:rPr lang="en-US" dirty="0" err="1"/>
              <a:t>Elsayyed</a:t>
            </a:r>
            <a:endParaRPr lang="en-US" dirty="0"/>
          </a:p>
          <a:p>
            <a:r>
              <a:rPr lang="en-US" dirty="0"/>
              <a:t>Sayed Ahmed Sayed </a:t>
            </a:r>
            <a:r>
              <a:rPr lang="en-US" dirty="0" err="1"/>
              <a:t>Elbaradei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DE92-BF09-18B7-EA23-C7DD041A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93C0-E01E-118A-CA95-592D6654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0B66-9776-1769-3710-74383D24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E94FB-3577-F916-6921-462A9E68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D20523-3687-C9B5-421F-92587C4F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2538-21DE-AEF9-0663-3A620BE2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09E4-F265-1DFA-2DC4-A2B269E7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5244-03C0-2A98-FC8D-0B2698F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9C53BC-8A47-B5BE-AFD3-7193FDBA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40E2-9A0A-CD0F-AD73-A96B25F2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5996-5350-FBEC-84FA-199B9CEB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7335-119E-877A-ACF8-30474D0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45FD4-F9CC-6B3C-3AD4-61815648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646721-3594-ACCA-253D-BF41FE0B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Idea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30843-4099-2454-80C3-2E53157A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Problem</a:t>
            </a:r>
            <a:r>
              <a:rPr lang="en-US" dirty="0"/>
              <a:t>: </a:t>
            </a:r>
            <a:r>
              <a:rPr lang="en-US" dirty="0" err="1"/>
              <a:t>AdventureWorks</a:t>
            </a:r>
            <a:r>
              <a:rPr lang="en-US" dirty="0"/>
              <a:t> needs insights into sales performance and forecasting to improve decision-making around product sales, marketing efforts, and supply chain management.</a:t>
            </a:r>
          </a:p>
          <a:p>
            <a:r>
              <a:rPr lang="en-US" b="1" dirty="0"/>
              <a:t>Proposed Solution</a:t>
            </a:r>
            <a:r>
              <a:rPr lang="en-US" dirty="0"/>
              <a:t>: A data-driven analysis and forecasting model that processes sales data, identifies key trends, and predicts future sales patterns. The solution includes Tableau dashboards to visualize the findings.</a:t>
            </a:r>
          </a:p>
          <a:p>
            <a:r>
              <a:rPr lang="en-US" b="1" dirty="0"/>
              <a:t>Unique Value Proposition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Provides both current and forecasted sales insights.</a:t>
            </a:r>
          </a:p>
          <a:p>
            <a:pPr lvl="1"/>
            <a:r>
              <a:rPr lang="en-US" dirty="0"/>
              <a:t>Actionable data visualization via an interactive dashboard.</a:t>
            </a:r>
          </a:p>
          <a:p>
            <a:pPr lvl="1"/>
            <a:r>
              <a:rPr lang="en-US" dirty="0"/>
              <a:t>Enables decision-makers to adjust strategies based on data trends and predictions.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76732-1D79-DE32-0540-49ED6445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54A3D-F622-F446-93BE-E48AA953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AED7A-0281-9BE2-40EA-9B1D39E3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2A8A-D559-BBF2-ED7A-90E530BD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 Users + Features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926D0C7-E13A-48AC-40AC-33C9188323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A871-E7EA-7D27-7A9E-BE40BBED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41AA-1959-3C0D-8580-AF99609B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519F-C645-CB73-5387-E6ADB23D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21C5-7176-D073-FB3F-1444BFBE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C224-F599-8A8A-2F82-420FADD9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4351338"/>
          </a:xfrm>
        </p:spPr>
        <p:txBody>
          <a:bodyPr/>
          <a:lstStyle/>
          <a:p>
            <a:r>
              <a:rPr lang="en-US" b="1" dirty="0"/>
              <a:t>Database Architecture</a:t>
            </a:r>
            <a:r>
              <a:rPr lang="en-US" dirty="0"/>
              <a:t>: Relational database using </a:t>
            </a:r>
            <a:r>
              <a:rPr lang="en-US" dirty="0" err="1"/>
              <a:t>AdventureWorks</a:t>
            </a:r>
            <a:r>
              <a:rPr lang="en-US" dirty="0"/>
              <a:t> 2019</a:t>
            </a:r>
          </a:p>
          <a:p>
            <a:r>
              <a:rPr lang="en-US" b="1" dirty="0"/>
              <a:t>Data Flow</a:t>
            </a:r>
            <a:r>
              <a:rPr lang="en-US" dirty="0"/>
              <a:t>: Data is pulled from </a:t>
            </a:r>
            <a:r>
              <a:rPr lang="en-US" u="sng" dirty="0"/>
              <a:t>SQL</a:t>
            </a:r>
            <a:r>
              <a:rPr lang="en-US" dirty="0"/>
              <a:t> databases, preprocessed with </a:t>
            </a:r>
            <a:r>
              <a:rPr lang="en-US" u="sng" dirty="0"/>
              <a:t>Python </a:t>
            </a:r>
            <a:r>
              <a:rPr lang="en-US" dirty="0"/>
              <a:t>(pandas) for cleaning and transformations, and visualized in </a:t>
            </a:r>
            <a:r>
              <a:rPr lang="en-US" u="sng" dirty="0"/>
              <a:t>Tableau</a:t>
            </a:r>
            <a:r>
              <a:rPr lang="en-US" dirty="0"/>
              <a:t> for final analysis and forecasting.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9A1E-DAD9-76CA-0BE2-6F18338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E6C0-8450-280C-8448-4106DCAB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50EA-2C48-7F53-7D98-575AFC60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559E8-E9BD-1185-6BA5-E3C17BD9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183924"/>
            <a:ext cx="594360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2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8473-5A22-4A76-1EFF-B0435206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Languages +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1D0-FE2C-AF7F-7B71-3B41C61D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Languages:</a:t>
            </a:r>
          </a:p>
          <a:p>
            <a:pPr lvl="1"/>
            <a:r>
              <a:rPr lang="en-US" b="1" u="sng" dirty="0"/>
              <a:t>SQL</a:t>
            </a:r>
            <a:r>
              <a:rPr lang="en-US" dirty="0"/>
              <a:t>: For querying and data extraction.</a:t>
            </a:r>
          </a:p>
          <a:p>
            <a:pPr lvl="1"/>
            <a:r>
              <a:rPr lang="en-US" b="1" u="sng" dirty="0"/>
              <a:t>Python</a:t>
            </a:r>
            <a:r>
              <a:rPr lang="en-US" dirty="0"/>
              <a:t>: Data cleaning, preprocessing, and forecasting.</a:t>
            </a:r>
          </a:p>
          <a:p>
            <a:r>
              <a:rPr lang="en-US" dirty="0"/>
              <a:t>Frameworks/Tools:</a:t>
            </a:r>
          </a:p>
          <a:p>
            <a:pPr lvl="1"/>
            <a:r>
              <a:rPr lang="en-US" dirty="0"/>
              <a:t>pandas: For data manipulation.</a:t>
            </a:r>
          </a:p>
          <a:p>
            <a:pPr lvl="1"/>
            <a:r>
              <a:rPr lang="en-US" dirty="0"/>
              <a:t>Matplotlib: For visualizing trends during analysis.</a:t>
            </a:r>
          </a:p>
          <a:p>
            <a:pPr lvl="1"/>
            <a:r>
              <a:rPr lang="en-US" dirty="0"/>
              <a:t>scikit-learn: For forecasting (regression models).</a:t>
            </a:r>
          </a:p>
          <a:p>
            <a:pPr lvl="1"/>
            <a:r>
              <a:rPr lang="en-US" dirty="0"/>
              <a:t>Tableau: For data visualization and interactive dashboard creation.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65F6-9C61-D44F-C55A-6FEFC48D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43B1-9861-B4D0-963B-16DDE773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0B11-725D-9C33-9088-B272433F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81DB-F2BD-4E33-5FBD-95E8858F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41F8-3969-B848-7732-FC5F6356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FFF43-6681-1F5B-0E43-1DF13A61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73B3-750E-F6FF-691F-6FE3B0D2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C4488-A484-345C-D48D-467DF9F6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24" y="1175459"/>
            <a:ext cx="4562375" cy="2207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EAF18E-AF44-B07C-1A2E-E6DBE582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73" y="3793444"/>
            <a:ext cx="4990174" cy="2471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EFDCBF-2288-C66D-0055-BA10EA20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9"/>
            <a:ext cx="6096000" cy="30444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9FF496-F880-8690-7F25-6B3BBEDA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502" y="1416650"/>
            <a:ext cx="4703916" cy="23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E397-8594-650D-7C32-2784361E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154A876-61CA-09BE-C02F-8DF66E79F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13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7F87C-0B78-EE7D-219C-567246AB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DA1E-2E3B-3C49-0A56-AD010642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B0FFA-342E-7E4A-64E2-7861C8F5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DC43-4FC0-9802-2B62-92A4A874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Team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83A48A3-46FF-CCB1-FA59-29B019E78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97834"/>
              </p:ext>
            </p:extLst>
          </p:nvPr>
        </p:nvGraphicFramePr>
        <p:xfrm>
          <a:off x="3387969" y="2316480"/>
          <a:ext cx="5257800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08418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Ebraam</a:t>
                      </a:r>
                      <a:r>
                        <a:rPr lang="en-US" dirty="0"/>
                        <a:t> Girgis </a:t>
                      </a:r>
                      <a:r>
                        <a:rPr lang="en-US" dirty="0" err="1"/>
                        <a:t>Shenouda</a:t>
                      </a:r>
                      <a:r>
                        <a:rPr lang="en-US" dirty="0"/>
                        <a:t> Boules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9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Mohamed Ahmed Mohamed Fetyan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4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Hazem Hassan Ahmed Hassan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0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Abdelshafi</a:t>
                      </a:r>
                      <a:r>
                        <a:rPr lang="en-US" dirty="0"/>
                        <a:t> Saeed </a:t>
                      </a:r>
                      <a:r>
                        <a:rPr lang="en-US" dirty="0" err="1"/>
                        <a:t>Abdelshafi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Elsayyed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8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Sayed Ahmed Sayed </a:t>
                      </a:r>
                      <a:r>
                        <a:rPr lang="en-US" dirty="0" err="1"/>
                        <a:t>Elbaradei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0733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CA6A-4954-FAC7-3F76-79A563CF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4E62-E1E9-1D53-1ABF-CB56213E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BAD1-BF67-8F2A-3EC6-F8DCC41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C6CF-6DFA-2AA5-C012-ABD4B48C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4264-560B-42D0-9C15-A8B77D8E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 Pipeline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SQL and Python for data cleaning.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Exploratory analysis using SQL and Python (pandas, Matplotlib).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Forecasting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Regression modeling with Python (scikit-learn).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Tableau dashboard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 1: Data cleaning and preprocessing.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 2: Business questions and initial insights.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 3: Forecasting models and trends.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 4: Visualization and final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61F5-4196-77ED-91B0-C4467F91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3204-DDFA-8562-8407-17F07DB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7645-83D3-2ECA-AC90-FFA67157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2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506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Sales Analysis and Forecasting</vt:lpstr>
      <vt:lpstr>Project Idea</vt:lpstr>
      <vt:lpstr>End Users + Features</vt:lpstr>
      <vt:lpstr>Data Structure</vt:lpstr>
      <vt:lpstr>Programming Languages + Frameworks</vt:lpstr>
      <vt:lpstr>Live Application</vt:lpstr>
      <vt:lpstr>Deliverables</vt:lpstr>
      <vt:lpstr>Project Team</vt:lpstr>
      <vt:lpstr>Project Team</vt:lpstr>
      <vt:lpstr>Any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abdelshafy saeed</cp:lastModifiedBy>
  <cp:revision>28</cp:revision>
  <dcterms:created xsi:type="dcterms:W3CDTF">2024-03-14T10:03:54Z</dcterms:created>
  <dcterms:modified xsi:type="dcterms:W3CDTF">2024-10-22T20:25:18Z</dcterms:modified>
</cp:coreProperties>
</file>