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3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4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4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9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2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2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5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56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x.com/website-template/view/html/1327?originUrl=https://www.wix.com/website/templates/html/business/consulting-coaching/2&amp;bookName=&amp;galleryDocIndex=11&amp;category=busines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841" y="565717"/>
            <a:ext cx="5276194" cy="582493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0477" y="824302"/>
            <a:ext cx="10993546" cy="5903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Service pages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483" y="1961160"/>
            <a:ext cx="5594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Preference 1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Engineering services and consultancy management) ( if you click in this.. a page like this will appear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://www.wix.com/website-template/view/html/1327?originUrl=https%3A%2F%2Fwww.wix.com%2Fwebsite%2Ftemplates%2Fhtml%2Fbusiness%2Fconsulting-coaching%2F2&amp;bookName=&amp;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galleryDocIndex=11&amp;category=business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services of engineering and management consultation section: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50" y="1902372"/>
            <a:ext cx="5629406" cy="4955628"/>
          </a:xfrm>
        </p:spPr>
      </p:pic>
      <p:sp>
        <p:nvSpPr>
          <p:cNvPr id="5" name="TextBox 4"/>
          <p:cNvSpPr txBox="1"/>
          <p:nvPr/>
        </p:nvSpPr>
        <p:spPr>
          <a:xfrm>
            <a:off x="604483" y="1961160"/>
            <a:ext cx="55943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Preference 1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sub points of sections of Engineering services and consultancy management, the contents like it solutions, project management will be placed with pictures and docs.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Preference 2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https://www.slalom.com/services/experience-design</a:t>
            </a:r>
          </a:p>
          <a:p>
            <a:r>
              <a:rPr lang="en-US" u="sng" dirty="0" smtClean="0">
                <a:solidFill>
                  <a:schemeClr val="bg1"/>
                </a:solidFill>
              </a:rPr>
              <a:t>Preference 3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https://www.slalom.com/services/experience-design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0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page: (landing page)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483" y="1961160"/>
            <a:ext cx="5594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Preference 1</a:t>
            </a:r>
          </a:p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landing page, use this link as a reference for about us and why optima and slider type and also footer. (HOME PAGE) Make the slider title capitalized and other things as per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said and in the link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https://www.wix.com/website-template/view/html/1723?originUrl=https%3A%2F%2Fwww.wix.com%2Fwebsite%2Ftemplates%2Fhtml%2Fbusiness%2F1&amp;bookName=create-master-new&amp;galleryDocIndex=6&amp;category=business&amp;metaSiteId=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48" y="1792603"/>
            <a:ext cx="4169324" cy="49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3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 page: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81192" y="3347091"/>
            <a:ext cx="5231029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Preference 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about us page, use this reference.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https://srmcllc.com/about/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17" y="1818289"/>
            <a:ext cx="7374510" cy="49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News: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1828801"/>
            <a:ext cx="10055277" cy="1807778"/>
          </a:xfrm>
        </p:spPr>
        <p:txBody>
          <a:bodyPr>
            <a:normAutofit/>
          </a:bodyPr>
          <a:lstStyle/>
          <a:p>
            <a:r>
              <a:rPr lang="en-US" dirty="0" smtClean="0"/>
              <a:t>The slider of latest news will be as of this link.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://www.brac.net/tup?view=page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3749424"/>
            <a:ext cx="10391609" cy="295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920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44</TotalTime>
  <Words>172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Wingdings 2</vt:lpstr>
      <vt:lpstr>Dividend</vt:lpstr>
      <vt:lpstr>PowerPoint Presentation</vt:lpstr>
      <vt:lpstr>Different services of engineering and management consultation section:</vt:lpstr>
      <vt:lpstr>Home page: (landing page)</vt:lpstr>
      <vt:lpstr>About us page:</vt:lpstr>
      <vt:lpstr>Latest News: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2018-02-23T12:02:37Z</dcterms:created>
  <dcterms:modified xsi:type="dcterms:W3CDTF">2018-02-23T19:58:29Z</dcterms:modified>
</cp:coreProperties>
</file>