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3F83216-28FA-2349-8A3C-DF180BB2C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1729A33-A785-DB4F-A59A-4396A0DD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6FC56CD-E6B9-0344-9087-0899843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1AF56AB-19E8-3748-B5B3-51BDBE82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200BEFF-F435-2143-BF8D-3C06483E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133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20F46BA-FAFE-EF4F-8B97-8C632FA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0198640-6579-EB4A-A150-3603AB99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2C0C822-1CAA-8A4D-BC13-5BCDF3D5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D388CD5-CDFD-5C4E-A552-93A951AC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DDC8F78-182D-464F-9DB6-086E2203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204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B241F09E-4DC1-C449-81C0-336685840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CEC3CF2-91DB-8C44-BCB7-D899FBCA6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243D989-C022-B745-8147-0990554E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B69D150-8951-DB4B-B4FC-564A974F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7C8B31E-F72D-5144-BEDA-876DA805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382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B248753-02AF-084C-B28E-898A3BD7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1C44B1C-5B5B-7E41-B2B0-ADE27A08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68266E9-7523-6B41-A309-2972C68B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CF07FDE-92D7-E44A-9518-29EE9856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38061B2-7E0B-064D-A1C6-886109F8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705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2ACBC4C-1F9A-654F-AC50-CFA41294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87C9615-363F-A34E-A524-0AEAA98F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0CE5EA1-4621-9F49-AE14-3959C83A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D65514A-474B-A640-A56D-2CE0F31C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396E783-EC55-0141-B4AB-39541A4C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463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0D52BD-5D7D-6740-ADF1-C7976326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67E39BF-8BE9-1D4F-A495-039C170CC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20EB1CE-7AFB-DA4D-BC45-6B5EE852A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9C7FD36-D07F-404C-BF66-4FBDA1CE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0ABF431-3B9E-E547-8641-F9BBE07E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C7F4288-6B3D-EC4E-8EF8-BC1D035E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244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C14A68-0171-BE4A-AA63-A7582EFD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E174ADF-A23C-6B46-84B9-6CE83CF7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726AFB1-9C60-B747-BFB2-026E78E1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43C1CFD-CE48-3046-B6AA-3E5A95AD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8764116-FC16-914E-9AC0-CC260A027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1C5745A-62F7-1B4A-A054-6237C8F4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9EF3EA93-EA35-B945-8F34-57C8A93B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9D0FE39-3F9C-784D-B4EB-4BBCF06F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67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70C70BC-925F-E643-BC9D-C0DF69AF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3961AB62-D4A4-434F-9103-D941CA7F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2E690704-0900-8B4B-8EB7-558736E6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BB43827-605F-E243-8B7F-5C02BE12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491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DC78CA9-F098-1C43-BF40-7EEED95B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C1FAB7B6-653F-FA48-B00A-98C7360B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6A2C9985-6DA1-4746-B45D-0604CAF3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705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AB3874D-2262-364F-A7D8-1EB516F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4100123-46FB-6F41-88F5-D04244DA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7960E91-5081-E848-9823-A1345D479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CCCC6BE-8EEC-C342-AB31-C00ABC1B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C9A90DB-731E-3D4B-B922-F0DAFA8B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ABB3627-E977-7A42-983F-ED7EF21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4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BAAC3C2-7974-AC4D-A003-C712F694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8D912F63-03F0-A44C-A811-BFCFDCA6F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484E59D-1BD0-F943-8039-4B0327E0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24416C0-0BE6-4D40-B390-9BEB1BF3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B73C54C-8149-5E40-AC8D-C82E97F9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02AF00D-89EB-3D48-AA19-ACDB726A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5125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20A0D48-A587-C44A-BD5B-5954170C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117DA8C-2538-B048-9247-F8F17656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39E9EDD-1A60-8446-BE63-00FCF05E8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DA2D-C1E9-1F45-A8D0-F2E432DEDCBE}" type="datetimeFigureOut">
              <a:rPr lang="ar-EG" smtClean="0"/>
              <a:t>07/09/1443</a:t>
            </a:fld>
            <a:endParaRPr lang="ar-EG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80117C8-1DE1-0647-91D7-1B6108C52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A5D23AA-DF76-4243-AEEB-4C5EC6D53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58E2-2939-7049-8616-50E41F932BB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4168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6">
            <a:extLst>
              <a:ext uri="{FF2B5EF4-FFF2-40B4-BE49-F238E27FC236}">
                <a16:creationId xmlns:a16="http://schemas.microsoft.com/office/drawing/2014/main" id="{C5AA2869-FAB5-124C-96EB-DE6562028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3" y="1064647"/>
            <a:ext cx="11352245" cy="52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1C5DA3ED-41E9-0243-9A18-4DF808E3061F}"/>
              </a:ext>
            </a:extLst>
          </p:cNvPr>
          <p:cNvSpPr txBox="1"/>
          <p:nvPr/>
        </p:nvSpPr>
        <p:spPr>
          <a:xfrm>
            <a:off x="2864151" y="480175"/>
            <a:ext cx="1675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Normalization </a:t>
            </a:r>
            <a:endParaRPr lang="ar-EG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AA710DB-A0E9-434A-8949-3EC4ADCF430C}"/>
              </a:ext>
            </a:extLst>
          </p:cNvPr>
          <p:cNvSpPr txBox="1"/>
          <p:nvPr/>
        </p:nvSpPr>
        <p:spPr>
          <a:xfrm>
            <a:off x="574845" y="1375668"/>
            <a:ext cx="591839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1Supplier (Supplier ID,E-mail ,phone no,internet website,address)</a:t>
            </a:r>
            <a:endParaRPr lang="ar-EG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69F86F3-1A89-504B-9D95-4B5FB17FCA0E}"/>
              </a:ext>
            </a:extLst>
          </p:cNvPr>
          <p:cNvSpPr txBox="1"/>
          <p:nvPr/>
        </p:nvSpPr>
        <p:spPr>
          <a:xfrm>
            <a:off x="1519215" y="3086645"/>
            <a:ext cx="457678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2customers(customer ID ,name ,E-mail ,phone no ,address)</a:t>
            </a:r>
            <a:endParaRPr lang="ar-EG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128E9EE-6D50-3847-890F-6E1A89485373}"/>
              </a:ext>
            </a:extLst>
          </p:cNvPr>
          <p:cNvSpPr txBox="1"/>
          <p:nvPr/>
        </p:nvSpPr>
        <p:spPr>
          <a:xfrm>
            <a:off x="-2032878" y="4259303"/>
            <a:ext cx="85261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3sales invoices (invoices id ,data ,notes,discount,invoice type)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129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5B6F0F59-B97D-D841-ADD1-6FDE36BBB786}"/>
              </a:ext>
            </a:extLst>
          </p:cNvPr>
          <p:cNvSpPr txBox="1"/>
          <p:nvPr/>
        </p:nvSpPr>
        <p:spPr>
          <a:xfrm>
            <a:off x="168191" y="909855"/>
            <a:ext cx="30377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Normalization one 1st </a:t>
            </a:r>
            <a:endParaRPr lang="ar-EG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BB44AF4-312A-DC48-9277-0CAFDBA5CE57}"/>
              </a:ext>
            </a:extLst>
          </p:cNvPr>
          <p:cNvSpPr txBox="1"/>
          <p:nvPr/>
        </p:nvSpPr>
        <p:spPr>
          <a:xfrm>
            <a:off x="5180404" y="2512805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ar-EG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41A6ED91-81DF-0A49-8889-79A7029FBB94}"/>
              </a:ext>
            </a:extLst>
          </p:cNvPr>
          <p:cNvSpPr txBox="1"/>
          <p:nvPr/>
        </p:nvSpPr>
        <p:spPr>
          <a:xfrm flipH="1">
            <a:off x="168191" y="1687406"/>
            <a:ext cx="52753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1Suppliers(Supplies id , E-mail,internet website,address)</a:t>
            </a:r>
            <a:endParaRPr lang="ar-EG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AA16F173-5A6D-D946-8CFA-646EF83F9F04}"/>
              </a:ext>
            </a:extLst>
          </p:cNvPr>
          <p:cNvSpPr txBox="1"/>
          <p:nvPr/>
        </p:nvSpPr>
        <p:spPr>
          <a:xfrm>
            <a:off x="1028759" y="2488096"/>
            <a:ext cx="46047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2Phone suppliers ( suppliers id , Phone)</a:t>
            </a:r>
            <a:endParaRPr lang="ar-EG"/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107917D5-B4A6-114C-B318-ADFD3D287FCE}"/>
              </a:ext>
            </a:extLst>
          </p:cNvPr>
          <p:cNvSpPr txBox="1"/>
          <p:nvPr/>
        </p:nvSpPr>
        <p:spPr>
          <a:xfrm>
            <a:off x="1687047" y="3329533"/>
            <a:ext cx="363832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3customers (customer id ,name, E-mail  ,address)</a:t>
            </a:r>
            <a:endParaRPr lang="ar-EG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343FEE5C-1C61-E14B-B5C9-154D8DFC39AB}"/>
              </a:ext>
            </a:extLst>
          </p:cNvPr>
          <p:cNvSpPr txBox="1"/>
          <p:nvPr/>
        </p:nvSpPr>
        <p:spPr>
          <a:xfrm>
            <a:off x="936770" y="4524263"/>
            <a:ext cx="373822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 4phone customer (phone no , customer id)</a:t>
            </a:r>
            <a:endParaRPr lang="ar-EG"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7A7C9AE3-BD4E-7F48-9315-55292C32E9F2}"/>
              </a:ext>
            </a:extLst>
          </p:cNvPr>
          <p:cNvSpPr txBox="1"/>
          <p:nvPr/>
        </p:nvSpPr>
        <p:spPr>
          <a:xfrm>
            <a:off x="1687047" y="5371800"/>
            <a:ext cx="30795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5sales invoices ( invoice id , date, notes , discount, invoice type)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2253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3E37EA58-D441-7146-91FD-4E2597DDCCCE}"/>
              </a:ext>
            </a:extLst>
          </p:cNvPr>
          <p:cNvSpPr txBox="1"/>
          <p:nvPr/>
        </p:nvSpPr>
        <p:spPr>
          <a:xfrm>
            <a:off x="-1674726" y="514379"/>
            <a:ext cx="5442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Normalization two 2st </a:t>
            </a:r>
            <a:endParaRPr lang="ar-EG"/>
          </a:p>
        </p:txBody>
      </p:sp>
      <p:pic>
        <p:nvPicPr>
          <p:cNvPr id="5" name="صورة 5">
            <a:extLst>
              <a:ext uri="{FF2B5EF4-FFF2-40B4-BE49-F238E27FC236}">
                <a16:creationId xmlns:a16="http://schemas.microsoft.com/office/drawing/2014/main" id="{7B858649-517E-C142-9BF4-D62D5E1F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418" y="980911"/>
            <a:ext cx="7600208" cy="55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7E4888AB-8F66-7644-9BB8-92A6180A5F3D}"/>
              </a:ext>
            </a:extLst>
          </p:cNvPr>
          <p:cNvSpPr txBox="1"/>
          <p:nvPr/>
        </p:nvSpPr>
        <p:spPr>
          <a:xfrm>
            <a:off x="-681852" y="813439"/>
            <a:ext cx="40791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/>
              <a:t>Normalization three 3st </a:t>
            </a:r>
            <a:endParaRPr lang="ar-EG"/>
          </a:p>
        </p:txBody>
      </p:sp>
      <p:pic>
        <p:nvPicPr>
          <p:cNvPr id="5" name="صورة 5">
            <a:extLst>
              <a:ext uri="{FF2B5EF4-FFF2-40B4-BE49-F238E27FC236}">
                <a16:creationId xmlns:a16="http://schemas.microsoft.com/office/drawing/2014/main" id="{A5F67022-98FB-884B-BF61-0EAC340F9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83" y="1531177"/>
            <a:ext cx="8254004" cy="46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0345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شاشة عريضة</PresentationFormat>
  <Slides>5</Slides>
  <Notes>0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201068300432</dc:creator>
  <cp:lastModifiedBy>201068300432</cp:lastModifiedBy>
  <cp:revision>1</cp:revision>
  <dcterms:created xsi:type="dcterms:W3CDTF">2022-04-08T21:10:20Z</dcterms:created>
  <dcterms:modified xsi:type="dcterms:W3CDTF">2022-04-08T21:47:56Z</dcterms:modified>
</cp:coreProperties>
</file>