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E84A27"/>
    <a:srgbClr val="FA6300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/>
    <p:restoredTop sz="94705"/>
  </p:normalViewPr>
  <p:slideViewPr>
    <p:cSldViewPr snapToGrid="0" snapToObjects="1">
      <p:cViewPr varScale="1">
        <p:scale>
          <a:sx n="81" d="100"/>
          <a:sy n="81" d="100"/>
        </p:scale>
        <p:origin x="16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34672-A657-4DBC-BFD0-3BE0C7B0ED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D35A-29C5-4DAB-9549-783FF818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DD35A-29C5-4DAB-9549-783FF818BB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59525"/>
            <a:ext cx="4768200" cy="1730075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rgbClr val="FA6300"/>
                </a:solidFill>
              </a:defRPr>
            </a:lvl1pPr>
          </a:lstStyle>
          <a:p>
            <a:r>
              <a:rPr lang="en-US" dirty="0"/>
              <a:t>Title Here: </a:t>
            </a:r>
            <a:r>
              <a:rPr lang="en-US"/>
              <a:t>Tell Your Illinois 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2382838"/>
            <a:ext cx="4768850" cy="942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4" y="6008552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194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ameslko/gun-violence-data#gun-violence-data_01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7496" y="768325"/>
            <a:ext cx="5121000" cy="1786339"/>
          </a:xfrm>
        </p:spPr>
        <p:txBody>
          <a:bodyPr/>
          <a:lstStyle/>
          <a:p>
            <a:r>
              <a:rPr lang="en-US" sz="40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Data Cleaning: Project Proposal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367496" y="2239963"/>
            <a:ext cx="5121275" cy="835025"/>
          </a:xfrm>
        </p:spPr>
        <p:txBody>
          <a:bodyPr/>
          <a:lstStyle/>
          <a:p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Smriiti Singhal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Sayed Shazeb Hussain</a:t>
            </a:r>
          </a:p>
        </p:txBody>
      </p:sp>
    </p:spTree>
    <p:extLst>
      <p:ext uri="{BB962C8B-B14F-4D97-AF65-F5344CB8AC3E}">
        <p14:creationId xmlns:p14="http://schemas.microsoft.com/office/powerpoint/2010/main" val="25516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gun violence">
            <a:extLst>
              <a:ext uri="{FF2B5EF4-FFF2-40B4-BE49-F238E27FC236}">
                <a16:creationId xmlns:a16="http://schemas.microsoft.com/office/drawing/2014/main" id="{B0908442-BC82-4246-B6AF-69E803032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" b="-5"/>
          <a:stretch/>
        </p:blipFill>
        <p:spPr bwMode="auto">
          <a:xfrm>
            <a:off x="4940497" y="1690689"/>
            <a:ext cx="4203503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un violence">
            <a:extLst>
              <a:ext uri="{FF2B5EF4-FFF2-40B4-BE49-F238E27FC236}">
                <a16:creationId xmlns:a16="http://schemas.microsoft.com/office/drawing/2014/main" id="{B16D2A7D-437E-4797-9F11-A47EBC6A5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2" r="2" b="7199"/>
          <a:stretch/>
        </p:blipFill>
        <p:spPr bwMode="auto">
          <a:xfrm>
            <a:off x="3593306" y="4375971"/>
            <a:ext cx="5550694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5678446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3626" y="2015406"/>
            <a:ext cx="4345858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0" defTabSz="914400">
              <a:lnSpc>
                <a:spcPct val="90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 the gun violence dataset to analyze the trends related to these crimes across USA. </a:t>
            </a:r>
          </a:p>
        </p:txBody>
      </p:sp>
    </p:spTree>
    <p:extLst>
      <p:ext uri="{BB962C8B-B14F-4D97-AF65-F5344CB8AC3E}">
        <p14:creationId xmlns:p14="http://schemas.microsoft.com/office/powerpoint/2010/main" val="343208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F3D3-8B14-4B77-890F-2E20DFB7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506" y="201562"/>
            <a:ext cx="5867400" cy="11430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8F84-0FAA-405A-96F3-A9839708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1344562"/>
            <a:ext cx="7964129" cy="4259825"/>
          </a:xfrm>
        </p:spPr>
        <p:txBody>
          <a:bodyPr/>
          <a:lstStyle/>
          <a:p>
            <a:r>
              <a:rPr lang="en-US" sz="2800" dirty="0"/>
              <a:t>Gun Violence Data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URL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https://www.kaggle.com/jameslko/gun-violence-data#gun-violence-data_01-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	  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2013_03-2018.csv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Source- Kaggle</a:t>
            </a:r>
          </a:p>
          <a:p>
            <a:pPr marL="0" indent="0">
              <a:buNone/>
            </a:pPr>
            <a:r>
              <a:rPr lang="en-US" sz="1800" dirty="0"/>
              <a:t>Data format- csv file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fr-FR" sz="2000" dirty="0"/>
              <a:t>contains 260k gun violence incidents </a:t>
            </a:r>
            <a:r>
              <a:rPr lang="en-US" sz="2000" dirty="0"/>
              <a:t>in USA </a:t>
            </a:r>
          </a:p>
          <a:p>
            <a:endParaRPr lang="fr-FR" sz="2000" dirty="0"/>
          </a:p>
          <a:p>
            <a:r>
              <a:rPr lang="en-US" sz="2000" dirty="0"/>
              <a:t>between January 2013 and March 2018, inclusive.</a:t>
            </a:r>
          </a:p>
          <a:p>
            <a:endParaRPr lang="fr-FR" sz="1600" dirty="0"/>
          </a:p>
          <a:p>
            <a:r>
              <a:rPr lang="en-US" sz="2000" dirty="0"/>
              <a:t> rows – 239677   columns - 29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7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5C6B42-8AB1-42EA-82E6-FD313154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045" y="1678858"/>
            <a:ext cx="58674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38C4E-73CC-44A1-8CF9-A8EDA8CE7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17"/>
          <a:stretch/>
        </p:blipFill>
        <p:spPr>
          <a:xfrm>
            <a:off x="197994" y="1207914"/>
            <a:ext cx="7962780" cy="46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0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4C45-F1D6-48F4-B1A7-3821C7ED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87" y="353296"/>
            <a:ext cx="5867400" cy="1143000"/>
          </a:xfrm>
        </p:spPr>
        <p:txBody>
          <a:bodyPr/>
          <a:lstStyle/>
          <a:p>
            <a:r>
              <a:rPr lang="en-US" dirty="0"/>
              <a:t>Features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9185-BD30-48B6-B080-37812642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445" y="1305232"/>
            <a:ext cx="5867400" cy="4525963"/>
          </a:xfrm>
        </p:spPr>
        <p:txBody>
          <a:bodyPr/>
          <a:lstStyle/>
          <a:p>
            <a:r>
              <a:rPr lang="en-US" sz="1600" dirty="0"/>
              <a:t>Crime date</a:t>
            </a:r>
          </a:p>
          <a:p>
            <a:r>
              <a:rPr lang="en-US" sz="1600" dirty="0"/>
              <a:t>Crime country</a:t>
            </a:r>
          </a:p>
          <a:p>
            <a:r>
              <a:rPr lang="en-US" sz="1600" dirty="0"/>
              <a:t> location</a:t>
            </a:r>
          </a:p>
          <a:p>
            <a:r>
              <a:rPr lang="en-US" sz="1600" dirty="0"/>
              <a:t> people killed</a:t>
            </a:r>
          </a:p>
          <a:p>
            <a:r>
              <a:rPr lang="en-US" sz="1600" dirty="0"/>
              <a:t> people injured</a:t>
            </a:r>
          </a:p>
          <a:p>
            <a:r>
              <a:rPr lang="en-US" sz="1800" dirty="0"/>
              <a:t>Gender</a:t>
            </a:r>
          </a:p>
          <a:p>
            <a:r>
              <a:rPr lang="en-US" sz="1800" dirty="0"/>
              <a:t> Age</a:t>
            </a:r>
          </a:p>
          <a:p>
            <a:r>
              <a:rPr lang="en-US" sz="1800" dirty="0"/>
              <a:t> latitude &amp; longitude of Location</a:t>
            </a:r>
          </a:p>
          <a:p>
            <a:r>
              <a:rPr lang="en-US" sz="1800" dirty="0"/>
              <a:t> Extent of harm done</a:t>
            </a:r>
          </a:p>
          <a:p>
            <a:r>
              <a:rPr lang="en-US" sz="1800" dirty="0"/>
              <a:t> No. of guns involved</a:t>
            </a:r>
          </a:p>
          <a:p>
            <a:r>
              <a:rPr lang="en-US" sz="1800" dirty="0"/>
              <a:t> Type of guns</a:t>
            </a:r>
          </a:p>
          <a:p>
            <a:r>
              <a:rPr lang="en-US" sz="1800" dirty="0"/>
              <a:t> Status of guns (i.e. Unknown, Stolen, etc...)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And many more…….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1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4A68-08E7-4C81-8C4C-5DBFC392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55" y="337317"/>
            <a:ext cx="5867400" cy="1143000"/>
          </a:xfrm>
        </p:spPr>
        <p:txBody>
          <a:bodyPr/>
          <a:lstStyle/>
          <a:p>
            <a:r>
              <a:rPr lang="en-US" dirty="0"/>
              <a:t>Why This dataset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FA0E-3400-4C76-BB3D-42A8C297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3" y="1600200"/>
            <a:ext cx="7885471" cy="4525963"/>
          </a:xfrm>
        </p:spPr>
        <p:txBody>
          <a:bodyPr/>
          <a:lstStyle/>
          <a:p>
            <a:r>
              <a:rPr lang="en-US" sz="2400" dirty="0"/>
              <a:t>Very extensive and </a:t>
            </a:r>
            <a:r>
              <a:rPr lang="en-US" sz="2800" b="1" dirty="0"/>
              <a:t>‘messy’ </a:t>
            </a:r>
            <a:r>
              <a:rPr lang="en-US" sz="2800" dirty="0"/>
              <a:t>dataset</a:t>
            </a:r>
          </a:p>
          <a:p>
            <a:endParaRPr lang="en-US" sz="2800" dirty="0"/>
          </a:p>
          <a:p>
            <a:r>
              <a:rPr lang="en-US" sz="2400" dirty="0"/>
              <a:t>Both numeric &amp; categorical features.</a:t>
            </a:r>
          </a:p>
          <a:p>
            <a:endParaRPr lang="en-US" sz="2800" b="1" dirty="0"/>
          </a:p>
          <a:p>
            <a:r>
              <a:rPr lang="en-US" sz="2800" b="1" dirty="0"/>
              <a:t> </a:t>
            </a:r>
            <a:r>
              <a:rPr lang="en-US" sz="2400" dirty="0"/>
              <a:t>Involves a lot of -  Pre-processing </a:t>
            </a:r>
          </a:p>
          <a:p>
            <a:pPr marL="0" indent="0">
              <a:buNone/>
            </a:pPr>
            <a:r>
              <a:rPr lang="en-US" sz="2400" dirty="0"/>
              <a:t>                                  -  Data Cleaning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4618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7EEF3E-2213-4F94-892E-B3BD55D3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"/>
          <a:stretch/>
        </p:blipFill>
        <p:spPr>
          <a:xfrm>
            <a:off x="1032387" y="89873"/>
            <a:ext cx="3274142" cy="1235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9AF4-889B-4D1E-83F9-8FE760AEE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87" y="1535214"/>
            <a:ext cx="5486400" cy="115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51408-086C-4447-AC7E-3A34AEFD5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87" y="2791817"/>
            <a:ext cx="340042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2B309-11C6-4FC3-9C31-6575D5809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87" y="5412233"/>
            <a:ext cx="5143500" cy="1209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88449-4219-439F-8A5A-FFE7BFF95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387" y="4102025"/>
            <a:ext cx="63341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7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26BC-8DA9-44B5-908B-A7159BAB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03" y="329380"/>
            <a:ext cx="5867400" cy="1143000"/>
          </a:xfrm>
        </p:spPr>
        <p:txBody>
          <a:bodyPr/>
          <a:lstStyle/>
          <a:p>
            <a:r>
              <a:rPr lang="en-US" dirty="0"/>
              <a:t>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FC72-1A2D-4246-AD1A-5925AEB6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882211"/>
            <a:ext cx="8091949" cy="4525963"/>
          </a:xfrm>
        </p:spPr>
        <p:txBody>
          <a:bodyPr/>
          <a:lstStyle/>
          <a:p>
            <a:r>
              <a:rPr lang="en-US" sz="2800" b="1" u="sng" dirty="0"/>
              <a:t>Data Cleaning &amp; preprocessing: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Python libraries: </a:t>
            </a:r>
            <a:r>
              <a:rPr lang="en-US" sz="2400" dirty="0"/>
              <a:t>pandas, numpy, matplotlib, seaborn</a:t>
            </a:r>
          </a:p>
          <a:p>
            <a:pPr marL="0" indent="0">
              <a:buNone/>
            </a:pPr>
            <a:r>
              <a:rPr lang="en-US" sz="2000" b="1" dirty="0"/>
              <a:t>Tableau Prep/Open Refine/ Excel </a:t>
            </a:r>
            <a:r>
              <a:rPr lang="en-US" sz="2000" dirty="0"/>
              <a:t>	</a:t>
            </a:r>
            <a:r>
              <a:rPr lang="en-US" sz="2400" dirty="0"/>
              <a:t>    		</a:t>
            </a:r>
          </a:p>
          <a:p>
            <a:pPr marL="0" indent="0">
              <a:buNone/>
            </a:pPr>
            <a:r>
              <a:rPr lang="en-US" sz="2400" dirty="0"/>
              <a:t>				</a:t>
            </a:r>
          </a:p>
          <a:p>
            <a:r>
              <a:rPr lang="en-US" sz="2800" b="1" u="sng" dirty="0"/>
              <a:t>Visualization: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Tableau dashboard </a:t>
            </a:r>
            <a:r>
              <a:rPr lang="en-US" sz="2400" b="1" dirty="0"/>
              <a:t>– </a:t>
            </a:r>
            <a:r>
              <a:rPr lang="en-US" sz="2000" dirty="0"/>
              <a:t>containing insights from the data. </a:t>
            </a:r>
            <a:endParaRPr lang="en-US" sz="2000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9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0BAF-64B2-4052-BF91-4484AE28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29" y="2720181"/>
            <a:ext cx="5867400" cy="1143000"/>
          </a:xfrm>
        </p:spPr>
        <p:txBody>
          <a:bodyPr/>
          <a:lstStyle/>
          <a:p>
            <a:r>
              <a:rPr lang="en-US" sz="48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44797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162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Office Theme</vt:lpstr>
      <vt:lpstr>Data Cleaning: Project Proposal</vt:lpstr>
      <vt:lpstr>Objective</vt:lpstr>
      <vt:lpstr>Dataset</vt:lpstr>
      <vt:lpstr>PowerPoint Presentation</vt:lpstr>
      <vt:lpstr>Features of Data</vt:lpstr>
      <vt:lpstr>Why This dataset ?</vt:lpstr>
      <vt:lpstr>PowerPoint Presentation</vt:lpstr>
      <vt:lpstr>Workflow 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Cleaning: Project Proposal</dc:title>
  <dc:creator>sayed shazeb</dc:creator>
  <cp:lastModifiedBy>sayed shazeb</cp:lastModifiedBy>
  <cp:revision>11</cp:revision>
  <dcterms:created xsi:type="dcterms:W3CDTF">2019-10-31T03:32:13Z</dcterms:created>
  <dcterms:modified xsi:type="dcterms:W3CDTF">2019-10-31T05:20:13Z</dcterms:modified>
</cp:coreProperties>
</file>