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1933" r:id="rId4"/>
    <p:sldId id="1925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79283-3558-8A4C-826C-D06B3B16261D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96CD-ACBC-C547-9965-8F59B437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4DDF1-948D-4526-BE7B-3487445566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40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1/9/20 10:04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57C3-7D42-4146-BB39-382225ABF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BB96-136A-0940-8B69-5C62EDF95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15AE-8B7A-054B-81EE-63BC7D7E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E64D-033D-EA4B-933E-498D9EA8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3427-4A16-CD4B-BF86-4A072E1B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6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068-4D60-7D4D-AAE4-D558F32C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CA218-36F4-764A-964A-74160264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00DA-30D7-6345-9233-C338BD5E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3CAA-DFF0-D949-B681-4F9DD8E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AB36-BBF0-DB46-A079-0D79880C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5A2C2-CF32-684D-86C9-126C39C73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9317-7B0C-8246-B7AF-6FBDAB13C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8D5F-E163-6A40-A68C-8800F944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AE49-C105-9E43-959C-59E1259B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0FD1-1CFC-A14F-8A00-3A098F46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02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7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C04-C1AA-5A4C-BE81-A002FCC4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526E-17C6-D343-9E09-802EC901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0886-148B-9845-B0B4-7598A74F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7A57-5069-324A-9FC0-E045D52B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3AA26-A516-7440-AA02-84BB3955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5DA8-CE98-0C47-9587-1B08FB38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D877E-D8EF-864F-B9B0-AD841CCC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8B63-D8D7-2245-88C5-1B7F6605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0BB7-3F49-1D49-9873-C9944566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82ED-03DF-F94C-B28F-C79FFAA6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B29C-A744-F247-883A-A88B203B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780F-7F9D-3D40-B0AF-FE6CAC7F9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EA9FA-F643-FD4F-86AF-AC4341C5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C5DB6-2591-064E-93C9-E018264A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4816D-E09C-6342-BB29-4411619F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71CB-0EB6-E94A-8108-826EB15E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8F49-52D8-504E-96BB-80A2362D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BA32-7D75-5741-9259-88C2B7DB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4BCD-CDBC-7C49-AF9B-CC2309232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2362B-43A0-9F46-9D78-82659F649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B004E-B40D-BE4C-A527-6BA3668A2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FDCE0-F07E-B24A-8546-34E55D19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02012-10B7-9740-B343-65DB1EAF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034DF-B421-CA48-92D4-DFE72841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78A4-DF01-EC4F-887C-08C74143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33F2C-E37D-6D44-9613-51FAA4E7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8A208-FFFD-2147-863C-601BA219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E493E-B5E8-4248-A93D-4F3CA631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4DB56-0E94-EC49-B968-26BC324E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51D92-E29B-3045-A428-918AB37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1655D-49A3-4947-96BD-3B4EDF28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FD69-E4C1-3F43-9BF4-C5428AF9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115F6-54A4-0F4C-99E4-EA349155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92CFA-F2D4-EA43-A93E-BE1CEDEFC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B59E-8289-8D47-A79A-FE94FE58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25E35-6FA8-584B-A3FD-063559BD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FE81-88FE-734F-9356-F4C16CB2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D030-71F1-0547-974C-BBA30FD2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2B6D4-9F64-0843-BC7E-A4DCE298E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C44CB-8E63-8447-AC5A-C5A1FDB3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B7147-566A-5C4D-863E-8E8B9F42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A71CC-CAA8-C644-A669-64747543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88D9-15E9-7641-9623-914A5D74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AD9AF-C316-854A-AED2-E9D255A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1341-583B-6945-A62A-0381EB38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F3AB-E5BE-B644-B544-6A9C5BE07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01FEF-8095-9349-9264-BE58A7812B49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43AA-22C8-7B41-876D-F8DCD0A91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431D-1F9E-FE4A-B9E0-86B270424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E9C7-AA6B-1B42-B181-4A71D4B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yedihashimi/DemoLocalHome" TargetMode="External"/><Relationship Id="rId2" Type="http://schemas.openxmlformats.org/officeDocument/2006/relationships/hyperlink" Target="https://aka.ms/jaxdug2020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blazor/components?view=aspnetcore-3.1" TargetMode="External"/><Relationship Id="rId5" Type="http://schemas.openxmlformats.org/officeDocument/2006/relationships/hyperlink" Target="https://docs.microsoft.com/en-us/aspnet/core/blazor/?view=aspnetcore-3.1" TargetMode="External"/><Relationship Id="rId4" Type="http://schemas.openxmlformats.org/officeDocument/2006/relationships/hyperlink" Target="https://visualstudio.microsoft.com/vs/ma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470F-623B-A542-8C68-29F7E0F9F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Blazor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3CF8-F9FB-724B-B168-1022416A4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Sayed Ibrahim Hashimi</a:t>
            </a:r>
          </a:p>
          <a:p>
            <a:endParaRPr lang="en-US" dirty="0"/>
          </a:p>
          <a:p>
            <a:r>
              <a:rPr lang="en-US" dirty="0">
                <a:latin typeface="Cascadia Code" panose="020B05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ascadia Code" panose="020B0509020204030204" pitchFamily="49" charset="0"/>
                <a:cs typeface="Consolas" panose="020B0609020204030204" pitchFamily="49" charset="0"/>
              </a:rPr>
              <a:t>SayedIHashimi</a:t>
            </a:r>
            <a:endParaRPr lang="en-US" dirty="0">
              <a:latin typeface="Cascadia Code" panose="020B05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ascadia Code" panose="020B0509020204030204" pitchFamily="49" charset="0"/>
                <a:cs typeface="Consolas" panose="020B0609020204030204" pitchFamily="49" charset="0"/>
              </a:rPr>
              <a:t>SayedHa@Microsoft.com</a:t>
            </a:r>
            <a:endParaRPr lang="en-US" dirty="0">
              <a:latin typeface="Cascadia Code" panose="020B05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708946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653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6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1057995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6DF952-40B5-4BA2-BE85-F105359DC584}"/>
              </a:ext>
            </a:extLst>
          </p:cNvPr>
          <p:cNvGrpSpPr/>
          <p:nvPr/>
        </p:nvGrpSpPr>
        <p:grpSpPr>
          <a:xfrm rot="21106531">
            <a:off x="5390997" y="2157820"/>
            <a:ext cx="2274957" cy="2542359"/>
            <a:chOff x="4860128" y="2197348"/>
            <a:chExt cx="1590712" cy="2542359"/>
          </a:xfrm>
        </p:grpSpPr>
        <p:pic>
          <p:nvPicPr>
            <p:cNvPr id="21" name="Graphic 20" descr="Line Arrow: Clockwise curve">
              <a:extLst>
                <a:ext uri="{FF2B5EF4-FFF2-40B4-BE49-F238E27FC236}">
                  <a16:creationId xmlns:a16="http://schemas.microsoft.com/office/drawing/2014/main" id="{562C8EDC-19E5-43AB-ADC6-B74F88E1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47" name="Graphic 46" descr="Line Arrow: Clockwise curve">
              <a:extLst>
                <a:ext uri="{FF2B5EF4-FFF2-40B4-BE49-F238E27FC236}">
                  <a16:creationId xmlns:a16="http://schemas.microsoft.com/office/drawing/2014/main" id="{9BB20BAA-630C-4C2D-BA43-61EF2EEC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7972" y="997626"/>
            <a:ext cx="3738664" cy="373866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7528157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9003227" y="3425887"/>
            <a:ext cx="1392768" cy="1163498"/>
            <a:chOff x="2476688" y="4553310"/>
            <a:chExt cx="2280129" cy="19047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2664806" y="4553310"/>
              <a:ext cx="1964014" cy="189550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76688" y="4955242"/>
              <a:ext cx="2280129" cy="150286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CDFC7-4792-4AFB-8DBE-FF22AEC3271B}"/>
              </a:ext>
            </a:extLst>
          </p:cNvPr>
          <p:cNvGrpSpPr/>
          <p:nvPr/>
        </p:nvGrpSpPr>
        <p:grpSpPr>
          <a:xfrm>
            <a:off x="1034063" y="3022105"/>
            <a:ext cx="3838873" cy="791647"/>
            <a:chOff x="1034063" y="3022105"/>
            <a:chExt cx="3838873" cy="79164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17964B-FBCF-4E63-9767-B13344E8484D}"/>
                </a:ext>
              </a:extLst>
            </p:cNvPr>
            <p:cNvGrpSpPr/>
            <p:nvPr/>
          </p:nvGrpSpPr>
          <p:grpSpPr>
            <a:xfrm>
              <a:off x="1034063" y="3022105"/>
              <a:ext cx="935363" cy="791647"/>
              <a:chOff x="809408" y="5164739"/>
              <a:chExt cx="1531302" cy="129602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970229-9942-4631-B385-67D5C0E07B31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B07C769-5715-41FA-91BD-1B5DD3DD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BFB06E8-7A0D-4DB3-9291-C817FC4102CB}"/>
                </a:ext>
              </a:extLst>
            </p:cNvPr>
            <p:cNvGrpSpPr/>
            <p:nvPr/>
          </p:nvGrpSpPr>
          <p:grpSpPr>
            <a:xfrm>
              <a:off x="2216248" y="3102752"/>
              <a:ext cx="2656688" cy="624681"/>
              <a:chOff x="977953" y="2433131"/>
              <a:chExt cx="6182954" cy="1453829"/>
            </a:xfrm>
            <a:solidFill>
              <a:schemeClr val="tx1"/>
            </a:solidFill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E14C2-1C99-4B41-BB44-040955B9015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7B22F2F-AE9B-4825-A8B3-D457995A1F4A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4BF6DB2-DDFA-48B5-BA82-F2BA48CC86C6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AC37AB4-A5F0-4598-BC03-C67C1DF38111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BAE7E19-D69D-48AA-BF9E-CD7BE17E322C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CCA213E-AB15-45AE-B31E-E534C2AEE7EA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40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Blazor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E85C-F67D-4C60-96CF-FE478C62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sz="3600" dirty="0"/>
              <a:t>Build client-side web UI with .NET instead of JavaScript</a:t>
            </a:r>
          </a:p>
          <a:p>
            <a:r>
              <a:rPr lang="en-US" sz="3600" dirty="0"/>
              <a:t>Write reusable web UI components with C# and Razor</a:t>
            </a:r>
          </a:p>
          <a:p>
            <a:r>
              <a:rPr lang="en-US" sz="3600" dirty="0"/>
              <a:t>Share .NET code with both the client and the server </a:t>
            </a:r>
          </a:p>
          <a:p>
            <a:r>
              <a:rPr lang="en-US" sz="3600" dirty="0"/>
              <a:t>Call into JavaScript libraries &amp; browser APIs as needed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EAE1DC0A-EE0F-4BD6-B259-7505FC7E3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389" y="3501733"/>
            <a:ext cx="4263189" cy="426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6D849-DA86-4DA0-83E3-090D0F58368A}"/>
              </a:ext>
            </a:extLst>
          </p:cNvPr>
          <p:cNvSpPr txBox="1"/>
          <p:nvPr/>
        </p:nvSpPr>
        <p:spPr>
          <a:xfrm>
            <a:off x="9129962" y="4891734"/>
            <a:ext cx="15400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7DEF4-A546-475D-BF5B-54F3EF96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0" y="331901"/>
            <a:ext cx="682676" cy="6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260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Blazor on client or server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0B5474-B88E-4CA0-A743-AE07DF51B758}"/>
              </a:ext>
            </a:extLst>
          </p:cNvPr>
          <p:cNvGrpSpPr/>
          <p:nvPr/>
        </p:nvGrpSpPr>
        <p:grpSpPr>
          <a:xfrm>
            <a:off x="523468" y="2327395"/>
            <a:ext cx="4046299" cy="3358240"/>
            <a:chOff x="6763966" y="1195735"/>
            <a:chExt cx="6758067" cy="41946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E6827E-544E-4091-B17A-C80C1575ABED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F6D1F1-92B5-40A1-83F9-7D5EAD335CFD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9C9D23-A190-44C9-9F38-1EA3CA527C62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7535C6-86F6-47B2-9AE8-C0A97782B10E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84E043-1990-404A-BD2B-18D348C60074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78F32B-ECD7-493A-80B6-D3A84D407387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17975F0-36F8-4C21-83FC-FF788557F119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9CF92F-1388-4A11-8980-92CB6E0C3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4C466D-41C5-402F-8016-7C5D65E18D6A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9D8659-2C5E-4B19-8ED1-A862A4554C0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4DB4F6-3E68-41E1-88B5-C2BA3058729B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997A2A-34EA-4304-AD6B-ABDE0DCB539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01C98B8-D977-4FD9-A500-8945B85B8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943C7B-23FF-4605-9DD2-FCC003A88123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5EFCA9-620C-463A-B032-E93EFBDEBE25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81D99F3-D544-45CD-AD8A-402CD770F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1D71F2-1906-4BA4-A05C-7E8420F28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D2DEAFF-E152-4397-866B-FAC4238C5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63666F0-E7D5-4C15-8D83-E3E1D4250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C50E93F-0AA0-4071-A883-020A8DFD912A}"/>
              </a:ext>
            </a:extLst>
          </p:cNvPr>
          <p:cNvSpPr/>
          <p:nvPr/>
        </p:nvSpPr>
        <p:spPr>
          <a:xfrm>
            <a:off x="3405241" y="4077817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E3EA9E-AA04-49C7-800A-22F78335BCEB}"/>
              </a:ext>
            </a:extLst>
          </p:cNvPr>
          <p:cNvGrpSpPr/>
          <p:nvPr/>
        </p:nvGrpSpPr>
        <p:grpSpPr>
          <a:xfrm>
            <a:off x="715769" y="3321410"/>
            <a:ext cx="2259720" cy="2123864"/>
            <a:chOff x="2044967" y="2687833"/>
            <a:chExt cx="2259720" cy="21238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78217AC-9179-4530-AEAF-D8BA3964F30B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18DF077-4A0E-43FE-9178-D3290A51922F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C3D0A59-A5B7-431E-8D32-7D5571CEC82A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0C957E7F-09F4-40AB-8800-6C10C88DFDEE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CCF261EC-7396-4728-BE46-90EEB2DC388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7645D6BF-EDAD-4238-B68E-2F7E64E6DEE6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248F79-64F9-46F3-9EED-F6E15E7353C3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EE893BC-1323-40F6-9661-551D06C6C43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4E00654-234E-4FFA-B813-5357F6EBBD5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60EA71-123D-4D0F-B9EF-494ABD4A0A43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18086C-6DE8-450B-9FF3-FCD6D50D0844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3E49DB-0E2B-4660-9DE2-D28475ED28A7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</a:p>
          </p:txBody>
        </p:sp>
      </p:grpSp>
      <p:pic>
        <p:nvPicPr>
          <p:cNvPr id="73" name="Graphic 72" descr="Line Arrow: Clockwise curve">
            <a:extLst>
              <a:ext uri="{FF2B5EF4-FFF2-40B4-BE49-F238E27FC236}">
                <a16:creationId xmlns:a16="http://schemas.microsoft.com/office/drawing/2014/main" id="{4E2081DD-422C-4ED2-BACD-126E87B4E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617782" flipH="1" flipV="1">
            <a:off x="3053862" y="3964483"/>
            <a:ext cx="351788" cy="575702"/>
          </a:xfrm>
          <a:prstGeom prst="rect">
            <a:avLst/>
          </a:prstGeom>
        </p:spPr>
      </p:pic>
      <p:pic>
        <p:nvPicPr>
          <p:cNvPr id="74" name="Graphic 73" descr="Line Arrow: Clockwise curve">
            <a:extLst>
              <a:ext uri="{FF2B5EF4-FFF2-40B4-BE49-F238E27FC236}">
                <a16:creationId xmlns:a16="http://schemas.microsoft.com/office/drawing/2014/main" id="{B0782A8F-C961-4037-BE7A-7F369F524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53512" flipH="1" flipV="1">
            <a:off x="2982307" y="4225870"/>
            <a:ext cx="351788" cy="575702"/>
          </a:xfrm>
          <a:prstGeom prst="rect">
            <a:avLst/>
          </a:prstGeom>
        </p:spPr>
      </p:pic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1009" y="1981886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25F2E1-69D0-4E59-B900-E630CDEE9FAE}"/>
              </a:ext>
            </a:extLst>
          </p:cNvPr>
          <p:cNvGrpSpPr/>
          <p:nvPr/>
        </p:nvGrpSpPr>
        <p:grpSpPr>
          <a:xfrm>
            <a:off x="5334545" y="3055789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C3F4D7F-CA80-4F5B-A986-A150ABC25F8F}"/>
              </a:ext>
            </a:extLst>
          </p:cNvPr>
          <p:cNvGrpSpPr/>
          <p:nvPr/>
        </p:nvGrpSpPr>
        <p:grpSpPr>
          <a:xfrm>
            <a:off x="9776858" y="2325857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00C837E-6F01-4B69-A6B9-73E443E982A2}"/>
              </a:ext>
            </a:extLst>
          </p:cNvPr>
          <p:cNvSpPr txBox="1"/>
          <p:nvPr/>
        </p:nvSpPr>
        <p:spPr>
          <a:xfrm>
            <a:off x="6545875" y="3699604"/>
            <a:ext cx="155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  <a:latin typeface="+mj-lt"/>
              </a:rPr>
              <a:t>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>
            <a:off x="8922648" y="4083105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97434" flipH="1" flipV="1">
            <a:off x="8958873" y="3639851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224A91F-626B-4095-9AF2-52376EA424E7}"/>
              </a:ext>
            </a:extLst>
          </p:cNvPr>
          <p:cNvSpPr txBox="1"/>
          <p:nvPr/>
        </p:nvSpPr>
        <p:spPr>
          <a:xfrm>
            <a:off x="8950372" y="44081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SignalR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47004C3-FFE7-4729-AE30-10D43596B11F}"/>
              </a:ext>
            </a:extLst>
          </p:cNvPr>
          <p:cNvSpPr txBox="1"/>
          <p:nvPr/>
        </p:nvSpPr>
        <p:spPr>
          <a:xfrm>
            <a:off x="581914" y="1291037"/>
            <a:ext cx="39165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 WebAssembly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D27C2E0-E635-4952-A763-09DF24A02498}"/>
              </a:ext>
            </a:extLst>
          </p:cNvPr>
          <p:cNvSpPr txBox="1"/>
          <p:nvPr/>
        </p:nvSpPr>
        <p:spPr>
          <a:xfrm>
            <a:off x="7405874" y="1291037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 Server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9CD836-6997-4F72-8905-1098A8E0CB22}"/>
              </a:ext>
            </a:extLst>
          </p:cNvPr>
          <p:cNvGrpSpPr/>
          <p:nvPr/>
        </p:nvGrpSpPr>
        <p:grpSpPr>
          <a:xfrm>
            <a:off x="6156160" y="4181646"/>
            <a:ext cx="2259720" cy="1453971"/>
            <a:chOff x="2044967" y="2752181"/>
            <a:chExt cx="2259720" cy="14539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AB6488-3E31-45AD-A6C5-42A1900F88A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13629AD-D1DA-449B-90F6-A0800006048E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804680F-4D0C-4D23-865E-BE564387B7E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9BEB48C-B304-4BD2-9BDB-CEF0A84E048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7CE2548-04A9-4E6C-8E72-3A2372B267B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ADD490B0-D851-418E-95FA-9EF39F003FF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03AFFA5-7305-49ED-B07E-98294076AF2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13A3405-5798-4098-AD36-FCDC89FFAD82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9F2003D-2AB2-431D-AFBB-677FF7297E9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8670830-3F1E-4FF0-B507-F411DDAAF87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44AF85-86AE-468E-A28E-E5C26E2B3745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6A6FC-55E9-4096-A952-0BF6E8F86DFE}"/>
              </a:ext>
            </a:extLst>
          </p:cNvPr>
          <p:cNvSpPr txBox="1"/>
          <p:nvPr/>
        </p:nvSpPr>
        <p:spPr>
          <a:xfrm>
            <a:off x="7637363" y="5909618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941FEC-C7FE-4EA8-899B-DF2A56358F74}"/>
              </a:ext>
            </a:extLst>
          </p:cNvPr>
          <p:cNvSpPr txBox="1"/>
          <p:nvPr/>
        </p:nvSpPr>
        <p:spPr>
          <a:xfrm>
            <a:off x="1776922" y="5909618"/>
            <a:ext cx="15356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</a:rPr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2909871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35" grpId="0"/>
      <p:bldP spid="138" grpId="0"/>
      <p:bldP spid="141" grpId="0"/>
      <p:bldP spid="142" grpId="0"/>
      <p:bldP spid="4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3BF-E75A-B44B-B7DA-AECC1147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487F-8D5C-B14D-A297-1674FB6E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</a:t>
            </a:r>
            <a:r>
              <a:rPr lang="en-US" dirty="0">
                <a:hlinkClick r:id="rId2"/>
              </a:rPr>
              <a:t>https://aka.ms/jaxdug202001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https://github.com/sayedihashimi/DemoLocalHome</a:t>
            </a:r>
            <a:endParaRPr lang="en-US" dirty="0"/>
          </a:p>
          <a:p>
            <a:r>
              <a:rPr lang="en-US" dirty="0"/>
              <a:t>Download Visual Studio for Mac</a:t>
            </a:r>
          </a:p>
          <a:p>
            <a:pPr lvl="1"/>
            <a:r>
              <a:rPr lang="en-US" dirty="0">
                <a:hlinkClick r:id="rId4"/>
              </a:rPr>
              <a:t>https://visualstudio.microsoft.com/vs/mac/</a:t>
            </a:r>
            <a:r>
              <a:rPr lang="en-US" dirty="0"/>
              <a:t> </a:t>
            </a:r>
          </a:p>
          <a:p>
            <a:r>
              <a:rPr lang="en-US" dirty="0"/>
              <a:t>Introduction to ASP.NET Core Blazor</a:t>
            </a:r>
          </a:p>
          <a:p>
            <a:pPr lvl="1"/>
            <a:r>
              <a:rPr lang="en-US" dirty="0">
                <a:hlinkClick r:id="rId5"/>
              </a:rPr>
              <a:t>https://docs.microsoft.com/en-us/aspnet/core/blazor/?view=aspnetcore-3.1</a:t>
            </a:r>
            <a:endParaRPr lang="en-US" dirty="0"/>
          </a:p>
          <a:p>
            <a:r>
              <a:rPr lang="en-US" dirty="0"/>
              <a:t>Create and use ASP.NET Core Razor components</a:t>
            </a:r>
          </a:p>
          <a:p>
            <a:pPr lvl="1"/>
            <a:r>
              <a:rPr lang="en-US" dirty="0">
                <a:hlinkClick r:id="rId6"/>
              </a:rPr>
              <a:t>https://docs.microsoft.com/en-us/aspnet/core/blazor/components?view=aspnetcore-3.1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4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216</Words>
  <Application>Microsoft Macintosh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Consolas</vt:lpstr>
      <vt:lpstr>Segoe UI</vt:lpstr>
      <vt:lpstr>Office Theme</vt:lpstr>
      <vt:lpstr>Building a Blazor App</vt:lpstr>
      <vt:lpstr>PowerPoint Presentation</vt:lpstr>
      <vt:lpstr>      Blazor</vt:lpstr>
      <vt:lpstr>Blazor on client or server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Blazor App</dc:title>
  <dc:creator>Sayed Hashimi</dc:creator>
  <cp:lastModifiedBy>Sayed Hashimi</cp:lastModifiedBy>
  <cp:revision>5</cp:revision>
  <dcterms:created xsi:type="dcterms:W3CDTF">2020-01-09T15:02:02Z</dcterms:created>
  <dcterms:modified xsi:type="dcterms:W3CDTF">2020-01-09T21:09:35Z</dcterms:modified>
</cp:coreProperties>
</file>