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9D0"/>
    <a:srgbClr val="366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1260-A07E-4E07-8210-67F0E751BE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0DF7-A1D0-4876-A7A1-4DB94E7F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154554-AF60-4A86-BDF8-6BF96BAF5747}"/>
              </a:ext>
            </a:extLst>
          </p:cNvPr>
          <p:cNvSpPr/>
          <p:nvPr/>
        </p:nvSpPr>
        <p:spPr>
          <a:xfrm>
            <a:off x="-1" y="0"/>
            <a:ext cx="7315200" cy="7315200"/>
          </a:xfrm>
          <a:prstGeom prst="rect">
            <a:avLst/>
          </a:prstGeom>
          <a:solidFill>
            <a:srgbClr val="36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A3C1FD-79CA-47B4-A688-118DDC662770}"/>
              </a:ext>
            </a:extLst>
          </p:cNvPr>
          <p:cNvSpPr/>
          <p:nvPr/>
        </p:nvSpPr>
        <p:spPr>
          <a:xfrm>
            <a:off x="2915322" y="1579019"/>
            <a:ext cx="1484555" cy="1484555"/>
          </a:xfrm>
          <a:prstGeom prst="ellipse">
            <a:avLst/>
          </a:prstGeom>
          <a:noFill/>
          <a:ln w="234950">
            <a:solidFill>
              <a:srgbClr val="EEE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1D192-ABCF-4048-88D4-27745002226B}"/>
              </a:ext>
            </a:extLst>
          </p:cNvPr>
          <p:cNvSpPr txBox="1"/>
          <p:nvPr/>
        </p:nvSpPr>
        <p:spPr>
          <a:xfrm>
            <a:off x="2359023" y="3319154"/>
            <a:ext cx="2597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EE9D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COZY</a:t>
            </a:r>
          </a:p>
          <a:p>
            <a:pPr algn="ctr"/>
            <a:r>
              <a:rPr lang="en-US" sz="4000" dirty="0">
                <a:solidFill>
                  <a:srgbClr val="EEE9D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DD821-1B3A-4F36-A32C-33FB0FB0E9B6}"/>
              </a:ext>
            </a:extLst>
          </p:cNvPr>
          <p:cNvSpPr txBox="1"/>
          <p:nvPr/>
        </p:nvSpPr>
        <p:spPr>
          <a:xfrm>
            <a:off x="3129128" y="4898173"/>
            <a:ext cx="105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EE9D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96992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154554-AF60-4A86-BDF8-6BF96BAF5747}"/>
              </a:ext>
            </a:extLst>
          </p:cNvPr>
          <p:cNvSpPr/>
          <p:nvPr/>
        </p:nvSpPr>
        <p:spPr>
          <a:xfrm>
            <a:off x="-1" y="0"/>
            <a:ext cx="7315200" cy="7315200"/>
          </a:xfrm>
          <a:prstGeom prst="rect">
            <a:avLst/>
          </a:prstGeom>
          <a:solidFill>
            <a:srgbClr val="36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A3C1FD-79CA-47B4-A688-118DDC662770}"/>
              </a:ext>
            </a:extLst>
          </p:cNvPr>
          <p:cNvSpPr/>
          <p:nvPr/>
        </p:nvSpPr>
        <p:spPr>
          <a:xfrm>
            <a:off x="1367276" y="1367276"/>
            <a:ext cx="4580648" cy="4580648"/>
          </a:xfrm>
          <a:prstGeom prst="ellipse">
            <a:avLst/>
          </a:prstGeom>
          <a:noFill/>
          <a:ln w="787400">
            <a:solidFill>
              <a:srgbClr val="EEE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</p:spTree>
    <p:extLst>
      <p:ext uri="{BB962C8B-B14F-4D97-AF65-F5344CB8AC3E}">
        <p14:creationId xmlns:p14="http://schemas.microsoft.com/office/powerpoint/2010/main" val="3932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Hashimi</dc:creator>
  <cp:lastModifiedBy>Sayed Hashimi</cp:lastModifiedBy>
  <cp:revision>4</cp:revision>
  <dcterms:created xsi:type="dcterms:W3CDTF">2024-09-02T03:48:42Z</dcterms:created>
  <dcterms:modified xsi:type="dcterms:W3CDTF">2024-09-02T04:10:56Z</dcterms:modified>
</cp:coreProperties>
</file>