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18"/>
    <p:restoredTop sz="94456"/>
  </p:normalViewPr>
  <p:slideViewPr>
    <p:cSldViewPr snapToGrid="0" snapToObjects="1">
      <p:cViewPr varScale="1">
        <p:scale>
          <a:sx n="77" d="100"/>
          <a:sy n="77" d="100"/>
        </p:scale>
        <p:origin x="2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771A9-B424-BF4C-813E-A4EEFBFA1E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CB252-7534-F041-80CC-A8D95D9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0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otnetnew-create-templates" TargetMode="External"/><Relationship Id="rId4" Type="http://schemas.openxmlformats.org/officeDocument/2006/relationships/hyperlink" Target="https://aka.ms/dotnet-new-templates" TargetMode="External"/><Relationship Id="rId5" Type="http://schemas.openxmlformats.org/officeDocument/2006/relationships/hyperlink" Target="https://aka.ms/dotnetnew-intro" TargetMode="External"/><Relationship Id="rId6" Type="http://schemas.openxmlformats.org/officeDocument/2006/relationships/hyperlink" Target="https://github.com/dotnet/templating/wiki" TargetMode="External"/><Relationship Id="rId7" Type="http://schemas.openxmlformats.org/officeDocument/2006/relationships/hyperlink" Target="https://aka.ms/dotnetnew-template-samples" TargetMode="External"/><Relationship Id="rId8" Type="http://schemas.openxmlformats.org/officeDocument/2006/relationships/hyperlink" Target="https://github.com/sayedihashimi/channel9-templates-2017.04.11" TargetMode="External"/><Relationship Id="rId9" Type="http://schemas.openxmlformats.org/officeDocument/2006/relationships/hyperlink" Target="https://twitter.com/sayedihashim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otnet/templa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OSS Templates for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3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3" y="371801"/>
            <a:ext cx="1651000" cy="165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3" y="3195721"/>
            <a:ext cx="1651000" cy="1651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49704"/>
              </p:ext>
            </p:extLst>
          </p:nvPr>
        </p:nvGraphicFramePr>
        <p:xfrm>
          <a:off x="2212442" y="938221"/>
          <a:ext cx="97896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232"/>
                <a:gridCol w="3263232"/>
                <a:gridCol w="32632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SideWaffle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August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2013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123K+ downloads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7072"/>
              </p:ext>
            </p:extLst>
          </p:nvPr>
        </p:nvGraphicFramePr>
        <p:xfrm>
          <a:off x="2212442" y="3762141"/>
          <a:ext cx="97896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232"/>
                <a:gridCol w="3263232"/>
                <a:gridCol w="32632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yo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aspnet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July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2014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118K+ downloads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43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13017" y="185851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yo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aspnet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196" y="717699"/>
            <a:ext cx="1415716" cy="1971537"/>
            <a:chOff x="235196" y="717699"/>
            <a:chExt cx="1415716" cy="19715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96" y="717699"/>
              <a:ext cx="1415716" cy="141571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8638" y="2319904"/>
              <a:ext cx="888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VS2017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62315" y="555273"/>
            <a:ext cx="1740568" cy="2133963"/>
            <a:chOff x="2162315" y="555273"/>
            <a:chExt cx="1740568" cy="21339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315" y="555273"/>
              <a:ext cx="1740568" cy="17405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60932" y="231990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VS4Mac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14286" y="555273"/>
            <a:ext cx="3324884" cy="2133963"/>
            <a:chOff x="4414286" y="555273"/>
            <a:chExt cx="3324884" cy="21339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286" y="555273"/>
              <a:ext cx="3324884" cy="174056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51209" y="231990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dotnet new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50574" y="555273"/>
            <a:ext cx="3324885" cy="2133963"/>
            <a:chOff x="8250574" y="555273"/>
            <a:chExt cx="3324885" cy="21339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0574" y="555273"/>
              <a:ext cx="3324885" cy="17405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0815" y="231990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charset="0"/>
                  <a:ea typeface="Consolas" charset="0"/>
                  <a:cs typeface="Consolas" charset="0"/>
                </a:rPr>
                <a:t>yo</a:t>
              </a:r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latin typeface="Consolas" charset="0"/>
                  <a:ea typeface="Consolas" charset="0"/>
                  <a:cs typeface="Consolas" charset="0"/>
                </a:rPr>
                <a:t>aspnet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13017" y="185851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yo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aspnet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196" y="717699"/>
            <a:ext cx="1415716" cy="1971537"/>
            <a:chOff x="235196" y="717699"/>
            <a:chExt cx="1415716" cy="19715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96" y="717699"/>
              <a:ext cx="1415716" cy="141571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8638" y="2319904"/>
              <a:ext cx="888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VS2017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62315" y="555273"/>
            <a:ext cx="1740568" cy="2133963"/>
            <a:chOff x="2162315" y="555273"/>
            <a:chExt cx="1740568" cy="21339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315" y="555273"/>
              <a:ext cx="1740568" cy="17405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60932" y="231990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VS4Mac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14286" y="555273"/>
            <a:ext cx="3324884" cy="2133963"/>
            <a:chOff x="4414286" y="555273"/>
            <a:chExt cx="3324884" cy="21339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286" y="555273"/>
              <a:ext cx="3324884" cy="174056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51209" y="231990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dotnet new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50574" y="555273"/>
            <a:ext cx="3324885" cy="2133963"/>
            <a:chOff x="8250574" y="555273"/>
            <a:chExt cx="3324885" cy="21339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0574" y="555273"/>
              <a:ext cx="3324885" cy="17405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0815" y="231990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charset="0"/>
                  <a:ea typeface="Consolas" charset="0"/>
                  <a:cs typeface="Consolas" charset="0"/>
                </a:rPr>
                <a:t>yo</a:t>
              </a:r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latin typeface="Consolas" charset="0"/>
                  <a:ea typeface="Consolas" charset="0"/>
                  <a:cs typeface="Consolas" charset="0"/>
                </a:rPr>
                <a:t>aspnet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96213" y="4786320"/>
            <a:ext cx="91995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Template Engine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stCxn id="15" idx="0"/>
            <a:endCxn id="7" idx="3"/>
          </p:cNvCxnSpPr>
          <p:nvPr/>
        </p:nvCxnSpPr>
        <p:spPr>
          <a:xfrm flipH="1" flipV="1">
            <a:off x="1387471" y="2504570"/>
            <a:ext cx="4708530" cy="22817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0"/>
            <a:endCxn id="8" idx="3"/>
          </p:cNvCxnSpPr>
          <p:nvPr/>
        </p:nvCxnSpPr>
        <p:spPr>
          <a:xfrm flipH="1" flipV="1">
            <a:off x="3504267" y="2504570"/>
            <a:ext cx="2591734" cy="22817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2"/>
          </p:cNvCxnSpPr>
          <p:nvPr/>
        </p:nvCxnSpPr>
        <p:spPr>
          <a:xfrm flipH="1" flipV="1">
            <a:off x="6076728" y="2689236"/>
            <a:ext cx="19273" cy="209708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  <a:endCxn id="10" idx="2"/>
          </p:cNvCxnSpPr>
          <p:nvPr/>
        </p:nvCxnSpPr>
        <p:spPr>
          <a:xfrm flipV="1">
            <a:off x="6096001" y="2689236"/>
            <a:ext cx="3817015" cy="209708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6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dotnet new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9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2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Source - </a:t>
            </a:r>
            <a:r>
              <a:rPr lang="en-US" dirty="0" smtClean="0">
                <a:hlinkClick r:id="rId2"/>
              </a:rPr>
              <a:t>github.com/dotnet/templating</a:t>
            </a:r>
          </a:p>
          <a:p>
            <a:r>
              <a:rPr lang="en-US" dirty="0" smtClean="0"/>
              <a:t>How to create templates - </a:t>
            </a:r>
            <a:r>
              <a:rPr lang="en-US" dirty="0" err="1" smtClean="0">
                <a:hlinkClick r:id="rId3"/>
              </a:rPr>
              <a:t>aka.ms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dotnetnew</a:t>
            </a:r>
            <a:r>
              <a:rPr lang="en-US" dirty="0" smtClean="0">
                <a:hlinkClick r:id="rId3"/>
              </a:rPr>
              <a:t>-create-templates</a:t>
            </a:r>
            <a:endParaRPr lang="en-US" dirty="0" smtClean="0"/>
          </a:p>
          <a:p>
            <a:r>
              <a:rPr lang="en-US" dirty="0" smtClean="0"/>
              <a:t>Additional templates - </a:t>
            </a:r>
            <a:r>
              <a:rPr lang="en-US" dirty="0" smtClean="0">
                <a:hlinkClick r:id="rId4"/>
              </a:rPr>
              <a:t>aka.ms/dotnet-new-templates</a:t>
            </a:r>
            <a:endParaRPr lang="en-US" dirty="0" smtClean="0"/>
          </a:p>
          <a:p>
            <a:r>
              <a:rPr lang="en-US" dirty="0" smtClean="0"/>
              <a:t>dotnet new intro - </a:t>
            </a:r>
            <a:r>
              <a:rPr lang="en-US" dirty="0" err="1" smtClean="0">
                <a:hlinkClick r:id="rId5"/>
              </a:rPr>
              <a:t>aka.ms</a:t>
            </a:r>
            <a:r>
              <a:rPr lang="en-US" dirty="0" smtClean="0">
                <a:hlinkClick r:id="rId5"/>
              </a:rPr>
              <a:t>/</a:t>
            </a:r>
            <a:r>
              <a:rPr lang="en-US" dirty="0" err="1" smtClean="0">
                <a:hlinkClick r:id="rId5"/>
              </a:rPr>
              <a:t>dotnetnew</a:t>
            </a:r>
            <a:r>
              <a:rPr lang="en-US" dirty="0" smtClean="0">
                <a:hlinkClick r:id="rId5"/>
              </a:rPr>
              <a:t>-intro</a:t>
            </a:r>
            <a:endParaRPr lang="en-US" dirty="0" smtClean="0"/>
          </a:p>
          <a:p>
            <a:r>
              <a:rPr lang="en-US" dirty="0" smtClean="0"/>
              <a:t>Wiki - </a:t>
            </a:r>
            <a:r>
              <a:rPr lang="en-US" dirty="0" smtClean="0">
                <a:hlinkClick r:id="rId6"/>
              </a:rPr>
              <a:t>github.com/dotnet/templating/wiki</a:t>
            </a:r>
            <a:endParaRPr lang="en-US" dirty="0" smtClean="0"/>
          </a:p>
          <a:p>
            <a:r>
              <a:rPr lang="en-US" dirty="0" smtClean="0"/>
              <a:t>Samples - </a:t>
            </a:r>
            <a:r>
              <a:rPr lang="en-US" dirty="0" smtClean="0">
                <a:hlinkClick r:id="rId7"/>
              </a:rPr>
              <a:t>aka.ms/dotnetnew-template-samples</a:t>
            </a:r>
            <a:endParaRPr lang="en-US" dirty="0" smtClean="0"/>
          </a:p>
          <a:p>
            <a:r>
              <a:rPr lang="en-US" dirty="0" smtClean="0"/>
              <a:t>Samples from today - </a:t>
            </a:r>
            <a:r>
              <a:rPr lang="en-US" dirty="0" smtClean="0">
                <a:hlinkClick r:id="rId8"/>
              </a:rPr>
              <a:t>github.com/sayedihashimi/channel9-templates-2017.04.11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hlinkClick r:id="rId9"/>
              </a:rPr>
              <a:t>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  <a:hlinkClick r:id="rId9"/>
              </a:rPr>
              <a:t>SayedIHashimi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Consolas</vt:lpstr>
      <vt:lpstr>Times New Roman</vt:lpstr>
      <vt:lpstr>Arial</vt:lpstr>
      <vt:lpstr>Office Theme</vt:lpstr>
      <vt:lpstr>OSS Templates for .NET</vt:lpstr>
      <vt:lpstr>PowerPoint Presentation</vt:lpstr>
      <vt:lpstr>PowerPoint Presentation</vt:lpstr>
      <vt:lpstr>PowerPoint Presentation</vt:lpstr>
      <vt:lpstr>Demo</vt:lpstr>
      <vt:lpstr>Demo</vt:lpstr>
      <vt:lpstr>Resources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Templates for .NET</dc:title>
  <dc:creator>Sayed Hashimi</dc:creator>
  <cp:lastModifiedBy>Sayed Hashimi</cp:lastModifiedBy>
  <cp:revision>10</cp:revision>
  <dcterms:created xsi:type="dcterms:W3CDTF">2017-04-11T14:31:59Z</dcterms:created>
  <dcterms:modified xsi:type="dcterms:W3CDTF">2017-04-11T20:56:16Z</dcterms:modified>
</cp:coreProperties>
</file>