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6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8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771A9-B424-BF4C-813E-A4EEFBFA1E74}" type="datetimeFigureOut">
              <a:rPr lang="en-US" smtClean="0"/>
              <a:t>4/11/17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CB252-7534-F041-80CC-A8D95D970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64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A2E-1447-9147-B968-0669630AB46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9637-F808-9D4F-9F85-19C484EF4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7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A2E-1447-9147-B968-0669630AB46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9637-F808-9D4F-9F85-19C484EF4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36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A2E-1447-9147-B968-0669630AB46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9637-F808-9D4F-9F85-19C484EF4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0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A2E-1447-9147-B968-0669630AB46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9637-F808-9D4F-9F85-19C484EF4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46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A2E-1447-9147-B968-0669630AB46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9637-F808-9D4F-9F85-19C484EF4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A2E-1447-9147-B968-0669630AB46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9637-F808-9D4F-9F85-19C484EF4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3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A2E-1447-9147-B968-0669630AB46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9637-F808-9D4F-9F85-19C484EF4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95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A2E-1447-9147-B968-0669630AB46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9637-F808-9D4F-9F85-19C484EF4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2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A2E-1447-9147-B968-0669630AB46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9637-F808-9D4F-9F85-19C484EF4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A2E-1447-9147-B968-0669630AB46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9637-F808-9D4F-9F85-19C484EF4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1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A2E-1447-9147-B968-0669630AB46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9637-F808-9D4F-9F85-19C484EF4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3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68A2E-1447-9147-B968-0669630AB46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39637-F808-9D4F-9F85-19C484EF4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9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dotnetnew-create-templates" TargetMode="External"/><Relationship Id="rId4" Type="http://schemas.openxmlformats.org/officeDocument/2006/relationships/hyperlink" Target="https://aka.ms/dotnet-new-templates" TargetMode="External"/><Relationship Id="rId5" Type="http://schemas.openxmlformats.org/officeDocument/2006/relationships/hyperlink" Target="https://aka.ms/dotnetnew-intro" TargetMode="External"/><Relationship Id="rId6" Type="http://schemas.openxmlformats.org/officeDocument/2006/relationships/hyperlink" Target="https://github.com/dotnet/templating/wiki" TargetMode="External"/><Relationship Id="rId7" Type="http://schemas.openxmlformats.org/officeDocument/2006/relationships/hyperlink" Target="https://aka.ms/dotnetnew-template-samples" TargetMode="External"/><Relationship Id="rId8" Type="http://schemas.openxmlformats.org/officeDocument/2006/relationships/hyperlink" Target="https://github.com/sayedihashimi/channel9-templates-2017.04.11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otnet/templat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OSS Templates for 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36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73" y="371801"/>
            <a:ext cx="1651000" cy="165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73" y="3195721"/>
            <a:ext cx="1651000" cy="16510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149704"/>
              </p:ext>
            </p:extLst>
          </p:nvPr>
        </p:nvGraphicFramePr>
        <p:xfrm>
          <a:off x="2212442" y="938221"/>
          <a:ext cx="978969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232"/>
                <a:gridCol w="3263232"/>
                <a:gridCol w="326323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err="1" smtClean="0">
                          <a:solidFill>
                            <a:schemeClr val="tx1"/>
                          </a:solidFill>
                        </a:rPr>
                        <a:t>SideWaffle</a:t>
                      </a:r>
                      <a:endParaRPr lang="en-US" sz="2800" b="1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August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 2013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123K+ downloads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267072"/>
              </p:ext>
            </p:extLst>
          </p:nvPr>
        </p:nvGraphicFramePr>
        <p:xfrm>
          <a:off x="2212442" y="3762141"/>
          <a:ext cx="978969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232"/>
                <a:gridCol w="3263232"/>
                <a:gridCol w="326323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err="1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yo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sz="2800" b="1" dirty="0" err="1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aspnet</a:t>
                      </a:r>
                      <a:endParaRPr lang="en-US" sz="2800" b="1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July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 2014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118K+ downloads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2430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913017" y="1858515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yo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aspnet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35196" y="717699"/>
            <a:ext cx="1415716" cy="1971537"/>
            <a:chOff x="235196" y="717699"/>
            <a:chExt cx="1415716" cy="197153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96" y="717699"/>
              <a:ext cx="1415716" cy="141571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98638" y="2319904"/>
              <a:ext cx="888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VS2017</a:t>
              </a:r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162315" y="555273"/>
            <a:ext cx="1740568" cy="2133963"/>
            <a:chOff x="2162315" y="555273"/>
            <a:chExt cx="1740568" cy="213396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2315" y="555273"/>
              <a:ext cx="1740568" cy="174056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560932" y="2319904"/>
              <a:ext cx="943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VS4Mac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414286" y="555273"/>
            <a:ext cx="3324884" cy="2133963"/>
            <a:chOff x="4414286" y="555273"/>
            <a:chExt cx="3324884" cy="213396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14286" y="555273"/>
              <a:ext cx="3324884" cy="174056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351209" y="2319904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charset="0"/>
                  <a:ea typeface="Consolas" charset="0"/>
                  <a:cs typeface="Consolas" charset="0"/>
                </a:rPr>
                <a:t>dotnet new</a:t>
              </a:r>
              <a:endParaRPr lang="en-US" dirty="0"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250574" y="555273"/>
            <a:ext cx="3324885" cy="2133963"/>
            <a:chOff x="8250574" y="555273"/>
            <a:chExt cx="3324885" cy="213396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50574" y="555273"/>
              <a:ext cx="3324885" cy="174056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0815" y="231990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charset="0"/>
                  <a:ea typeface="Consolas" charset="0"/>
                  <a:cs typeface="Consolas" charset="0"/>
                </a:rPr>
                <a:t>yo</a:t>
              </a:r>
              <a:r>
                <a:rPr lang="en-US" dirty="0" smtClean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dirty="0" err="1" smtClean="0">
                  <a:latin typeface="Consolas" charset="0"/>
                  <a:ea typeface="Consolas" charset="0"/>
                  <a:cs typeface="Consolas" charset="0"/>
                </a:rPr>
                <a:t>aspnet</a:t>
              </a:r>
              <a:endParaRPr lang="en-US" dirty="0"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8039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913017" y="1858515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yo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aspnet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35196" y="717699"/>
            <a:ext cx="1415716" cy="1971537"/>
            <a:chOff x="235196" y="717699"/>
            <a:chExt cx="1415716" cy="197153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96" y="717699"/>
              <a:ext cx="1415716" cy="141571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98638" y="2319904"/>
              <a:ext cx="888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VS2017</a:t>
              </a:r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162315" y="555273"/>
            <a:ext cx="1740568" cy="2133963"/>
            <a:chOff x="2162315" y="555273"/>
            <a:chExt cx="1740568" cy="213396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2315" y="555273"/>
              <a:ext cx="1740568" cy="174056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560932" y="2319904"/>
              <a:ext cx="943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VS4Mac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414286" y="555273"/>
            <a:ext cx="3324884" cy="2133963"/>
            <a:chOff x="4414286" y="555273"/>
            <a:chExt cx="3324884" cy="213396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14286" y="555273"/>
              <a:ext cx="3324884" cy="174056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351209" y="2319904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charset="0"/>
                  <a:ea typeface="Consolas" charset="0"/>
                  <a:cs typeface="Consolas" charset="0"/>
                </a:rPr>
                <a:t>dotnet new</a:t>
              </a:r>
              <a:endParaRPr lang="en-US" dirty="0"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250574" y="555273"/>
            <a:ext cx="3324885" cy="2133963"/>
            <a:chOff x="8250574" y="555273"/>
            <a:chExt cx="3324885" cy="213396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50574" y="555273"/>
              <a:ext cx="3324885" cy="174056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0815" y="231990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charset="0"/>
                  <a:ea typeface="Consolas" charset="0"/>
                  <a:cs typeface="Consolas" charset="0"/>
                </a:rPr>
                <a:t>yo</a:t>
              </a:r>
              <a:r>
                <a:rPr lang="en-US" dirty="0" smtClean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dirty="0" err="1" smtClean="0">
                  <a:latin typeface="Consolas" charset="0"/>
                  <a:ea typeface="Consolas" charset="0"/>
                  <a:cs typeface="Consolas" charset="0"/>
                </a:rPr>
                <a:t>aspnet</a:t>
              </a:r>
              <a:endParaRPr lang="en-US" dirty="0"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1496213" y="4786320"/>
            <a:ext cx="919957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Template Engine</a:t>
            </a:r>
            <a:endParaRPr lang="en-US" sz="3600" dirty="0"/>
          </a:p>
        </p:txBody>
      </p:sp>
      <p:cxnSp>
        <p:nvCxnSpPr>
          <p:cNvPr id="17" name="Straight Arrow Connector 16"/>
          <p:cNvCxnSpPr>
            <a:stCxn id="15" idx="0"/>
            <a:endCxn id="7" idx="3"/>
          </p:cNvCxnSpPr>
          <p:nvPr/>
        </p:nvCxnSpPr>
        <p:spPr>
          <a:xfrm flipH="1" flipV="1">
            <a:off x="1387471" y="2504570"/>
            <a:ext cx="4708530" cy="228175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0"/>
            <a:endCxn id="8" idx="3"/>
          </p:cNvCxnSpPr>
          <p:nvPr/>
        </p:nvCxnSpPr>
        <p:spPr>
          <a:xfrm flipH="1" flipV="1">
            <a:off x="3504267" y="2504570"/>
            <a:ext cx="2591734" cy="228175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0"/>
            <a:endCxn id="9" idx="2"/>
          </p:cNvCxnSpPr>
          <p:nvPr/>
        </p:nvCxnSpPr>
        <p:spPr>
          <a:xfrm flipH="1" flipV="1">
            <a:off x="6076728" y="2689236"/>
            <a:ext cx="19273" cy="209708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0"/>
            <a:endCxn id="10" idx="2"/>
          </p:cNvCxnSpPr>
          <p:nvPr/>
        </p:nvCxnSpPr>
        <p:spPr>
          <a:xfrm flipV="1">
            <a:off x="6096001" y="2689236"/>
            <a:ext cx="3817015" cy="209708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264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dotnet new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499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Creating a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28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Source - </a:t>
            </a:r>
            <a:r>
              <a:rPr lang="en-US" dirty="0" smtClean="0">
                <a:hlinkClick r:id="rId2"/>
              </a:rPr>
              <a:t>github.com/dotnet/templating</a:t>
            </a:r>
          </a:p>
          <a:p>
            <a:r>
              <a:rPr lang="en-US" dirty="0" smtClean="0"/>
              <a:t>How to create templates - </a:t>
            </a:r>
            <a:r>
              <a:rPr lang="en-US" dirty="0" err="1" smtClean="0">
                <a:hlinkClick r:id="rId3"/>
              </a:rPr>
              <a:t>aka.ms</a:t>
            </a:r>
            <a:r>
              <a:rPr lang="en-US" dirty="0" smtClean="0">
                <a:hlinkClick r:id="rId3"/>
              </a:rPr>
              <a:t>/</a:t>
            </a:r>
            <a:r>
              <a:rPr lang="en-US" dirty="0" err="1" smtClean="0">
                <a:hlinkClick r:id="rId3"/>
              </a:rPr>
              <a:t>dotnetnew</a:t>
            </a:r>
            <a:r>
              <a:rPr lang="en-US" dirty="0" smtClean="0">
                <a:hlinkClick r:id="rId3"/>
              </a:rPr>
              <a:t>-create-templates</a:t>
            </a:r>
            <a:endParaRPr lang="en-US" dirty="0" smtClean="0"/>
          </a:p>
          <a:p>
            <a:r>
              <a:rPr lang="en-US" dirty="0" smtClean="0"/>
              <a:t>Additional templates - </a:t>
            </a:r>
            <a:r>
              <a:rPr lang="en-US" dirty="0" smtClean="0">
                <a:hlinkClick r:id="rId4"/>
              </a:rPr>
              <a:t>aka.ms/dotnet-new-templates</a:t>
            </a:r>
            <a:endParaRPr lang="en-US" dirty="0" smtClean="0"/>
          </a:p>
          <a:p>
            <a:r>
              <a:rPr lang="en-US" dirty="0" smtClean="0"/>
              <a:t>dotnet new intro - </a:t>
            </a:r>
            <a:r>
              <a:rPr lang="en-US" dirty="0" err="1" smtClean="0">
                <a:hlinkClick r:id="rId5"/>
              </a:rPr>
              <a:t>aka.ms</a:t>
            </a:r>
            <a:r>
              <a:rPr lang="en-US" dirty="0" smtClean="0">
                <a:hlinkClick r:id="rId5"/>
              </a:rPr>
              <a:t>/</a:t>
            </a:r>
            <a:r>
              <a:rPr lang="en-US" dirty="0" err="1" smtClean="0">
                <a:hlinkClick r:id="rId5"/>
              </a:rPr>
              <a:t>dotnetnew</a:t>
            </a:r>
            <a:r>
              <a:rPr lang="en-US" dirty="0" smtClean="0">
                <a:hlinkClick r:id="rId5"/>
              </a:rPr>
              <a:t>-intro</a:t>
            </a:r>
            <a:endParaRPr lang="en-US" dirty="0" smtClean="0"/>
          </a:p>
          <a:p>
            <a:r>
              <a:rPr lang="en-US" dirty="0" smtClean="0"/>
              <a:t>Wiki - </a:t>
            </a:r>
            <a:r>
              <a:rPr lang="en-US" dirty="0" smtClean="0">
                <a:hlinkClick r:id="rId6"/>
              </a:rPr>
              <a:t>github.com/dotnet/templating/wiki</a:t>
            </a:r>
            <a:endParaRPr lang="en-US" dirty="0" smtClean="0"/>
          </a:p>
          <a:p>
            <a:r>
              <a:rPr lang="en-US" dirty="0" smtClean="0"/>
              <a:t>Samples - </a:t>
            </a:r>
            <a:r>
              <a:rPr lang="en-US" dirty="0" smtClean="0">
                <a:hlinkClick r:id="rId7"/>
              </a:rPr>
              <a:t>aka.ms/dotnetnew-template-samples</a:t>
            </a:r>
            <a:endParaRPr lang="en-US" dirty="0" smtClean="0"/>
          </a:p>
          <a:p>
            <a:r>
              <a:rPr lang="en-US" dirty="0" smtClean="0"/>
              <a:t>Samples from today - </a:t>
            </a:r>
            <a:r>
              <a:rPr lang="en-US" dirty="0" err="1" smtClean="0">
                <a:hlinkClick r:id="rId8"/>
              </a:rPr>
              <a:t>github.com</a:t>
            </a:r>
            <a:r>
              <a:rPr lang="en-US" dirty="0" smtClean="0">
                <a:hlinkClick r:id="rId8"/>
              </a:rPr>
              <a:t>/</a:t>
            </a:r>
            <a:r>
              <a:rPr lang="en-US" dirty="0" err="1" smtClean="0">
                <a:hlinkClick r:id="rId8"/>
              </a:rPr>
              <a:t>sayedihashimi</a:t>
            </a:r>
            <a:r>
              <a:rPr lang="en-US" dirty="0" smtClean="0">
                <a:hlinkClick r:id="rId8"/>
              </a:rPr>
              <a:t>/channel9-templates-2017.04.11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192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74</Words>
  <Application>Microsoft Macintosh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Consolas</vt:lpstr>
      <vt:lpstr>Times New Roman</vt:lpstr>
      <vt:lpstr>Arial</vt:lpstr>
      <vt:lpstr>Office Theme</vt:lpstr>
      <vt:lpstr>OSS Templates for .NET</vt:lpstr>
      <vt:lpstr>PowerPoint Presentation</vt:lpstr>
      <vt:lpstr>PowerPoint Presentation</vt:lpstr>
      <vt:lpstr>PowerPoint Presentation</vt:lpstr>
      <vt:lpstr>Demo</vt:lpstr>
      <vt:lpstr>Demo</vt:lpstr>
      <vt:lpstr>Resources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OSS Templates for .NET</dc:title>
  <dc:creator>Sayed Hashimi</dc:creator>
  <cp:lastModifiedBy>Sayed Hashimi</cp:lastModifiedBy>
  <cp:revision>7</cp:revision>
  <dcterms:created xsi:type="dcterms:W3CDTF">2017-04-11T14:31:59Z</dcterms:created>
  <dcterms:modified xsi:type="dcterms:W3CDTF">2017-04-11T18:25:46Z</dcterms:modified>
</cp:coreProperties>
</file>