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0" r:id="rId9"/>
    <p:sldId id="261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6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791110"/>
            <a:ext cx="8595360" cy="538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yedHa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.codeplex.com/SourceControl/latest#Samples/AzureWebJobs/BasicSamples/HelloWorld" TargetMode="External"/><Relationship Id="rId2" Type="http://schemas.openxmlformats.org/officeDocument/2006/relationships/hyperlink" Target="https://github.com/sayedihashimi/codeonthebeach20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teextensions.net/" TargetMode="External"/><Relationship Id="rId5" Type="http://schemas.openxmlformats.org/officeDocument/2006/relationships/hyperlink" Target="http://cloudidentity.com/" TargetMode="External"/><Relationship Id="rId4" Type="http://schemas.openxmlformats.org/officeDocument/2006/relationships/hyperlink" Target="http://azure.microsoft.com/en-us/documentation/articles/websites-dotnet-webjobs-sdk-get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msd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azure/dn151790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What's new for ASP.NET developers using Windows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>
                <a:hlinkClick r:id="rId2"/>
              </a:rPr>
              <a:t>SayedHa@Microsoft.com</a:t>
            </a:r>
            <a:endParaRPr lang="en-US" dirty="0" smtClean="0"/>
          </a:p>
          <a:p>
            <a:r>
              <a:rPr lang="en-US" dirty="0" smtClean="0"/>
              <a:t>@SayedIHashimi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github.com/sayedihashimi/codeonthebeach2014</a:t>
            </a:r>
            <a:endParaRPr lang="en-US" dirty="0" smtClean="0"/>
          </a:p>
          <a:p>
            <a:r>
              <a:rPr lang="en-US" dirty="0" smtClean="0"/>
              <a:t>Web Jobs Samples: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aspnet.codeplex.com/SourceControl/latest#Samples/AzureWebJobs/BasicSamples/HelloWorld</a:t>
            </a:r>
            <a:r>
              <a:rPr lang="en-US" dirty="0" smtClean="0"/>
              <a:t> </a:t>
            </a:r>
          </a:p>
          <a:p>
            <a:r>
              <a:rPr lang="en-US" dirty="0"/>
              <a:t>Web Jobs SDK: </a:t>
            </a:r>
            <a:r>
              <a:rPr lang="en-US" dirty="0">
                <a:hlinkClick r:id="rId4"/>
              </a:rPr>
              <a:t>http://azure.microsoft.com/en-us/documentation/articles/websites-dotnet-webjobs-sdk-get-started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AAD </a:t>
            </a:r>
            <a:r>
              <a:rPr lang="en-US" dirty="0"/>
              <a:t>Vittorio’s blog: </a:t>
            </a:r>
            <a:r>
              <a:rPr lang="en-US" dirty="0">
                <a:hlinkClick r:id="rId5"/>
              </a:rPr>
              <a:t>http://cloudidentity.com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Site extensions gallery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http://siteextensions.net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latin typeface="Source Code Pro" panose="020B0509030403020204" pitchFamily="49" charset="0"/>
              </a:rPr>
              <a:t>Contact Info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@SayedIHashimi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SayedHa@Microsoft.com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Why Azure?</a:t>
            </a:r>
          </a:p>
          <a:p>
            <a:endParaRPr lang="en-US" sz="3200" dirty="0"/>
          </a:p>
          <a:p>
            <a:r>
              <a:rPr lang="en-US" sz="3200" dirty="0" smtClean="0"/>
              <a:t>Brief overview of Azure offerings</a:t>
            </a:r>
          </a:p>
          <a:p>
            <a:endParaRPr lang="en-US" sz="3200" dirty="0" smtClean="0"/>
          </a:p>
          <a:p>
            <a:r>
              <a:rPr lang="en-US" sz="3200" dirty="0" smtClean="0"/>
              <a:t>Topics I’ll cover specifically</a:t>
            </a:r>
          </a:p>
          <a:p>
            <a:pPr lvl="1"/>
            <a:r>
              <a:rPr lang="en-US" sz="3000" dirty="0" smtClean="0"/>
              <a:t>Azure Active Directory</a:t>
            </a:r>
          </a:p>
          <a:p>
            <a:pPr lvl="1"/>
            <a:r>
              <a:rPr lang="en-US" sz="3000" dirty="0" smtClean="0"/>
              <a:t>Web Sites</a:t>
            </a:r>
          </a:p>
          <a:p>
            <a:pPr lvl="1"/>
            <a:r>
              <a:rPr lang="en-US" sz="3000" dirty="0" smtClean="0"/>
              <a:t>Web Jobs</a:t>
            </a:r>
          </a:p>
          <a:p>
            <a:pPr lvl="1"/>
            <a:r>
              <a:rPr lang="en-US" sz="3000" dirty="0" smtClean="0"/>
              <a:t>Site </a:t>
            </a:r>
            <a:r>
              <a:rPr lang="en-US" sz="3000" dirty="0" smtClean="0"/>
              <a:t>Extensions</a:t>
            </a:r>
          </a:p>
          <a:p>
            <a:pPr lvl="1"/>
            <a:r>
              <a:rPr lang="en-US" sz="3000" dirty="0" smtClean="0"/>
              <a:t>Visual Studio Integration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23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762000"/>
            <a:ext cx="11125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Move Faster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Let Azure Virtual Machines, Networking, Storage, SQL manage infrastructure for you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Move even faster with Azure Web Sites and a full suite of App Services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Leverage rich ASP.NET and Visual Studio Integration with </a:t>
            </a:r>
            <a:r>
              <a:rPr lang="en-US" sz="1700" dirty="0" smtClean="0">
                <a:latin typeface="Source Sans Pro" panose="020B0503030403020204" pitchFamily="34" charset="0"/>
              </a:rPr>
              <a:t>Azure</a:t>
            </a:r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Do </a:t>
            </a:r>
            <a:r>
              <a:rPr lang="en-US" sz="3600" dirty="0">
                <a:latin typeface="Source Sans Pro Black" panose="020B0803030403020204" pitchFamily="34" charset="0"/>
              </a:rPr>
              <a:t>More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Scale on demand and globally to handle spikes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Deliver solutions not possible or practical before</a:t>
            </a:r>
            <a:endParaRPr lang="en-US" sz="1700" dirty="0" smtClean="0"/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Save </a:t>
            </a:r>
            <a:r>
              <a:rPr lang="en-US" sz="3600" dirty="0">
                <a:latin typeface="Source Sans Pro Black" panose="020B0803030403020204" pitchFamily="34" charset="0"/>
              </a:rPr>
              <a:t>Money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MSDN Subscribers have existing monthly benefits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Focus on your app, not the plumbing and management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Pay as you go</a:t>
            </a:r>
            <a:endParaRPr lang="en-US" sz="17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60" y="758952"/>
            <a:ext cx="10622604" cy="404164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aka.ms/azuremsdn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MSDN Subscribers can activate existing Azure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Overview of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13081"/>
            <a:ext cx="6096528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Familiar technology, enhanced in Azure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26753"/>
              </p:ext>
            </p:extLst>
          </p:nvPr>
        </p:nvGraphicFramePr>
        <p:xfrm>
          <a:off x="274639" y="1272241"/>
          <a:ext cx="11416030" cy="52730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598"/>
                <a:gridCol w="3581400"/>
                <a:gridCol w="5320032"/>
              </a:tblGrid>
              <a:tr h="731520">
                <a:tc>
                  <a:txBody>
                    <a:bodyPr/>
                    <a:lstStyle/>
                    <a:p>
                      <a:pPr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Feature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On-Premises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Azure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0058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 Sites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Windows Server + IIS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Web Forms + MVC + HTML+ CSS</a:t>
                      </a:r>
                      <a:r>
                        <a:rPr lang="en-US" b="0" baseline="0" dirty="0" smtClean="0">
                          <a:latin typeface="+mn-lt"/>
                        </a:rPr>
                        <a:t> + JavaScript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Visual Studio Tooling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Azure Compute (Virtual Machines,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</a:rPr>
                        <a:t>WebSites</a:t>
                      </a:r>
                      <a:r>
                        <a:rPr lang="en-US" sz="1800" b="0" dirty="0" smtClean="0">
                          <a:latin typeface="+mn-lt"/>
                        </a:rPr>
                        <a:t>)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Distributed Session State,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Output Cache</a:t>
                      </a:r>
                      <a:r>
                        <a:rPr lang="en-US" sz="1800" b="0" dirty="0" smtClean="0">
                          <a:latin typeface="+mn-lt"/>
                        </a:rPr>
                        <a:t>  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latin typeface="+mn-lt"/>
                      </a:endParaRP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latin typeface="+mn-lt"/>
                        </a:rPr>
                        <a:t>Rich Azure Tooling Integration</a:t>
                      </a:r>
                      <a:endParaRPr lang="en-US" sz="1800" b="0" dirty="0" smtClean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61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Identity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Azure Active Directory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 API</a:t>
                      </a:r>
                      <a:endParaRPr lang="en-US" sz="1800" b="1" i="1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API Management, Mobile, Notification Service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Web Jobs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Real Time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SignalR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Service Bus or </a:t>
                      </a:r>
                      <a:r>
                        <a:rPr lang="en-US" b="0" dirty="0" smtClean="0"/>
                        <a:t>Redis Cache Backplane</a:t>
                      </a:r>
                      <a:r>
                        <a:rPr lang="en-US" b="0" baseline="0" dirty="0" smtClean="0"/>
                        <a:t> 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Cache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AppFabric</a:t>
                      </a:r>
                      <a:r>
                        <a:rPr lang="en-US" dirty="0" smtClean="0"/>
                        <a:t>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Redis Cache </a:t>
                      </a:r>
                      <a:r>
                        <a:rPr lang="en-US" dirty="0" smtClean="0"/>
                        <a:t>or Azure Managed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+mn-lt"/>
                        </a:rPr>
                        <a:t>Traffic Manager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Traffic Manager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smtClean="0"/>
              <a:t>Active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Azure Active Directory</a:t>
            </a:r>
          </a:p>
          <a:p>
            <a:r>
              <a:rPr lang="en-US" dirty="0" smtClean="0"/>
              <a:t>For small organizations you can store your entire directory in AAD</a:t>
            </a:r>
          </a:p>
          <a:p>
            <a:r>
              <a:rPr lang="en-US" dirty="0" smtClean="0"/>
              <a:t>For enterprise organizations you can sync your on-</a:t>
            </a:r>
            <a:r>
              <a:rPr lang="en-US" dirty="0" err="1" smtClean="0"/>
              <a:t>prem</a:t>
            </a:r>
            <a:r>
              <a:rPr lang="en-US" dirty="0" smtClean="0"/>
              <a:t> AD to AAD</a:t>
            </a:r>
          </a:p>
          <a:p>
            <a:r>
              <a:rPr lang="en-US" dirty="0" smtClean="0"/>
              <a:t>Free for up to 500,000 users</a:t>
            </a:r>
          </a:p>
          <a:p>
            <a:endParaRPr lang="en-US" dirty="0"/>
          </a:p>
          <a:p>
            <a:r>
              <a:rPr lang="en-US" dirty="0" smtClean="0"/>
              <a:t>Process for manual setup described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msdn.microsoft.com/library/azure/dn151790.aspx</a:t>
            </a:r>
            <a:endParaRPr lang="en-US" dirty="0" smtClean="0"/>
          </a:p>
          <a:p>
            <a:r>
              <a:rPr lang="en-US" dirty="0" smtClean="0"/>
              <a:t>In Visual Studio we have added tooling around this to make it really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379</TotalTime>
  <Words>334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Schoolbook</vt:lpstr>
      <vt:lpstr>Segoe UI</vt:lpstr>
      <vt:lpstr>Source Code Pro</vt:lpstr>
      <vt:lpstr>Source Sans Pro</vt:lpstr>
      <vt:lpstr>Source Sans Pro Black</vt:lpstr>
      <vt:lpstr>Source Sans Pro Semibold</vt:lpstr>
      <vt:lpstr>Wingdings 2</vt:lpstr>
      <vt:lpstr>View</vt:lpstr>
      <vt:lpstr>What's new for ASP.NET developers using Windows Azure</vt:lpstr>
      <vt:lpstr>Agenda</vt:lpstr>
      <vt:lpstr>Why Azure?</vt:lpstr>
      <vt:lpstr>http://aka.ms/azuremsdn </vt:lpstr>
      <vt:lpstr>Brief Overview of Azure</vt:lpstr>
      <vt:lpstr>PowerPoint Presentation</vt:lpstr>
      <vt:lpstr>Familiar technology, enhanced in Azure</vt:lpstr>
      <vt:lpstr>Azure Active Directory</vt:lpstr>
      <vt:lpstr>Azure Active Directory</vt:lpstr>
      <vt:lpstr>Demo Time!  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for ASP.NET developers using Windows Azure</dc:title>
  <dc:creator>Sayed Hashimi</dc:creator>
  <cp:lastModifiedBy>Sayed Hashimi</cp:lastModifiedBy>
  <cp:revision>27</cp:revision>
  <dcterms:created xsi:type="dcterms:W3CDTF">2014-08-08T16:00:22Z</dcterms:created>
  <dcterms:modified xsi:type="dcterms:W3CDTF">2014-08-09T02:57:32Z</dcterms:modified>
</cp:coreProperties>
</file>