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3" r:id="rId5"/>
    <p:sldId id="262" r:id="rId6"/>
    <p:sldId id="264" r:id="rId7"/>
    <p:sldId id="260" r:id="rId8"/>
    <p:sldId id="261" r:id="rId9"/>
    <p:sldId id="26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8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5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8/9/2014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8/9/2014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8/9/2014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8/9/2014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8/9/2014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8/9/2014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8/9/2014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8/9/2014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8/9/2014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8/9/2014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8/9/2014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6616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791110"/>
            <a:ext cx="8595360" cy="5389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8/9/2014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52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Source Sans Pro Semibold" panose="020B0603030403020204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Source Sans Pro" panose="020B0503030403020204" pitchFamily="34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Source Sans Pro" panose="020B0503030403020204" pitchFamily="34" charset="0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Source Sans Pro" panose="020B0503030403020204" pitchFamily="34" charset="0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Source Sans Pro" panose="020B0503030403020204" pitchFamily="34" charset="0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Source Sans Pro" panose="020B0503030403020204" pitchFamily="34" charset="0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ayedHa@Microsoft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spnet.codeplex.com/SourceControl/latest#Samples/AzureWebJobs/BasicSamples/HelloWorld" TargetMode="External"/><Relationship Id="rId2" Type="http://schemas.openxmlformats.org/officeDocument/2006/relationships/hyperlink" Target="http://bit.ly/sihcob1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iteextensions.net/" TargetMode="External"/><Relationship Id="rId5" Type="http://schemas.openxmlformats.org/officeDocument/2006/relationships/hyperlink" Target="http://cloudidentity.com/" TargetMode="External"/><Relationship Id="rId4" Type="http://schemas.openxmlformats.org/officeDocument/2006/relationships/hyperlink" Target="http://azure.microsoft.com/en-us/documentation/articles/websites-dotnet-webjobs-sdk-get-started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aka.ms/azuremsdn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azure/dd163896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library/azure/dn151790.asp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2597565"/>
          </a:xfrm>
        </p:spPr>
        <p:txBody>
          <a:bodyPr>
            <a:normAutofit/>
          </a:bodyPr>
          <a:lstStyle/>
          <a:p>
            <a:r>
              <a:rPr lang="en-US" sz="6000" dirty="0"/>
              <a:t>What's new for ASP.NET developers using Windows </a:t>
            </a:r>
            <a:r>
              <a:rPr lang="en-US" sz="6000" dirty="0" smtClean="0"/>
              <a:t>Azure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209586"/>
            <a:ext cx="9418320" cy="1691640"/>
          </a:xfrm>
        </p:spPr>
        <p:txBody>
          <a:bodyPr>
            <a:noAutofit/>
          </a:bodyPr>
          <a:lstStyle/>
          <a:p>
            <a:r>
              <a:rPr lang="en-US" sz="4000" dirty="0" smtClean="0"/>
              <a:t>Sayed Ibrahim Hashimi</a:t>
            </a:r>
          </a:p>
          <a:p>
            <a:r>
              <a:rPr lang="en-US" sz="4000" dirty="0" smtClean="0">
                <a:hlinkClick r:id="rId2"/>
              </a:rPr>
              <a:t>SayedHa@Microsoft.com</a:t>
            </a:r>
            <a:endParaRPr lang="en-US" sz="4000" dirty="0" smtClean="0"/>
          </a:p>
          <a:p>
            <a:r>
              <a:rPr lang="en-US" sz="4000" dirty="0" smtClean="0"/>
              <a:t>@SayedIHashimi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5431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791110"/>
            <a:ext cx="8595360" cy="5933075"/>
          </a:xfrm>
        </p:spPr>
        <p:txBody>
          <a:bodyPr>
            <a:normAutofit fontScale="92500" lnSpcReduction="10000"/>
          </a:bodyPr>
          <a:lstStyle/>
          <a:p>
            <a:r>
              <a:rPr lang="en-US" sz="3900" dirty="0" smtClean="0"/>
              <a:t>Samples </a:t>
            </a:r>
            <a:r>
              <a:rPr lang="en-US" sz="3900" dirty="0" smtClean="0">
                <a:hlinkClick r:id="rId2"/>
              </a:rPr>
              <a:t>bit.ly/</a:t>
            </a:r>
            <a:r>
              <a:rPr lang="en-US" sz="3900" b="1" dirty="0" smtClean="0">
                <a:hlinkClick r:id="rId2"/>
              </a:rPr>
              <a:t>sihcob14</a:t>
            </a:r>
            <a:endParaRPr lang="en-US" sz="3900" b="1" dirty="0" smtClean="0"/>
          </a:p>
          <a:p>
            <a:pPr lvl="1"/>
            <a:endParaRPr lang="en-US" sz="3000" dirty="0" smtClean="0"/>
          </a:p>
          <a:p>
            <a:r>
              <a:rPr lang="en-US" dirty="0" smtClean="0"/>
              <a:t>Web Jobs Samples: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aspnet.codeplex.com/SourceControl/latest#Samples/AzureWebJobs/BasicSamples/HelloWorld</a:t>
            </a:r>
            <a:r>
              <a:rPr lang="en-US" dirty="0" smtClean="0"/>
              <a:t> </a:t>
            </a:r>
          </a:p>
          <a:p>
            <a:r>
              <a:rPr lang="en-US" dirty="0"/>
              <a:t>Web Jobs SDK: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://azure.microsoft.com/en-us/documentation/articles/websites-dotnet-webjobs-sdk-get-started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Vittorio’s blog (AAD): </a:t>
            </a:r>
            <a:r>
              <a:rPr lang="en-US" dirty="0">
                <a:hlinkClick r:id="rId5"/>
              </a:rPr>
              <a:t>http://cloudidentity.com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 smtClean="0"/>
              <a:t>Site extensions gallery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http://siteextensions.net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3500" u="sng" dirty="0" smtClean="0">
                <a:latin typeface="Source Code Pro" panose="020B0509030403020204" pitchFamily="49" charset="0"/>
              </a:rPr>
              <a:t>Contact Info</a:t>
            </a:r>
          </a:p>
          <a:p>
            <a:r>
              <a:rPr lang="en-US" sz="3500" dirty="0" smtClean="0">
                <a:latin typeface="Source Code Pro" panose="020B0509030403020204" pitchFamily="49" charset="0"/>
              </a:rPr>
              <a:t>@SayedIHashimi</a:t>
            </a:r>
          </a:p>
          <a:p>
            <a:r>
              <a:rPr lang="en-US" sz="3500" dirty="0" smtClean="0">
                <a:latin typeface="Source Code Pro" panose="020B0509030403020204" pitchFamily="49" charset="0"/>
              </a:rPr>
              <a:t>SayedHa@Microsoft.com</a:t>
            </a:r>
            <a:endParaRPr lang="en-US" sz="35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20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Why Azure?</a:t>
            </a:r>
          </a:p>
          <a:p>
            <a:endParaRPr lang="en-US" sz="3200" dirty="0"/>
          </a:p>
          <a:p>
            <a:r>
              <a:rPr lang="en-US" sz="3200" dirty="0" smtClean="0"/>
              <a:t>Brief overview of Azure offerings</a:t>
            </a:r>
          </a:p>
          <a:p>
            <a:endParaRPr lang="en-US" sz="3200" dirty="0" smtClean="0"/>
          </a:p>
          <a:p>
            <a:r>
              <a:rPr lang="en-US" sz="3200" dirty="0" smtClean="0"/>
              <a:t>Topics I’ll cover specifically</a:t>
            </a:r>
          </a:p>
          <a:p>
            <a:pPr lvl="1"/>
            <a:r>
              <a:rPr lang="en-US" sz="3000" dirty="0" smtClean="0"/>
              <a:t>Azure Active Directory</a:t>
            </a:r>
          </a:p>
          <a:p>
            <a:pPr lvl="1"/>
            <a:r>
              <a:rPr lang="en-US" sz="3000" dirty="0" smtClean="0"/>
              <a:t>Web Sites</a:t>
            </a:r>
          </a:p>
          <a:p>
            <a:pPr lvl="1"/>
            <a:r>
              <a:rPr lang="en-US" sz="3000" dirty="0" smtClean="0"/>
              <a:t>Web Jobs</a:t>
            </a:r>
          </a:p>
          <a:p>
            <a:pPr lvl="1"/>
            <a:r>
              <a:rPr lang="en-US" sz="3000" dirty="0" smtClean="0"/>
              <a:t>Site Extensions</a:t>
            </a:r>
          </a:p>
          <a:p>
            <a:pPr lvl="1"/>
            <a:r>
              <a:rPr lang="en-US" sz="3000" dirty="0" smtClean="0"/>
              <a:t>Visual Studio Integration</a:t>
            </a:r>
          </a:p>
        </p:txBody>
      </p:sp>
    </p:spTree>
    <p:extLst>
      <p:ext uri="{BB962C8B-B14F-4D97-AF65-F5344CB8AC3E}">
        <p14:creationId xmlns:p14="http://schemas.microsoft.com/office/powerpoint/2010/main" val="342366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Azure?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" y="762000"/>
            <a:ext cx="11125200" cy="579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Source Sans Pro Black" panose="020B0803030403020204" pitchFamily="34" charset="0"/>
              </a:rPr>
              <a:t>Move Faster</a:t>
            </a:r>
          </a:p>
          <a:p>
            <a:pPr>
              <a:lnSpc>
                <a:spcPts val="1000"/>
              </a:lnSpc>
            </a:pPr>
            <a:r>
              <a:rPr lang="en-US" sz="1700" dirty="0">
                <a:latin typeface="Source Sans Pro" panose="020B0503030403020204" pitchFamily="34" charset="0"/>
              </a:rPr>
              <a:t>Let Azure Virtual Machines, Networking, Storage, SQL manage infrastructure for you</a:t>
            </a:r>
          </a:p>
          <a:p>
            <a:pPr>
              <a:lnSpc>
                <a:spcPts val="1000"/>
              </a:lnSpc>
            </a:pPr>
            <a:r>
              <a:rPr lang="en-US" sz="1700" dirty="0">
                <a:latin typeface="Source Sans Pro" panose="020B0503030403020204" pitchFamily="34" charset="0"/>
              </a:rPr>
              <a:t>Move even faster with Azure Web Sites and a full suite of App Services</a:t>
            </a:r>
          </a:p>
          <a:p>
            <a:pPr>
              <a:lnSpc>
                <a:spcPts val="1000"/>
              </a:lnSpc>
            </a:pPr>
            <a:r>
              <a:rPr lang="en-US" sz="1700" dirty="0">
                <a:latin typeface="Source Sans Pro" panose="020B0503030403020204" pitchFamily="34" charset="0"/>
              </a:rPr>
              <a:t>Leverage rich ASP.NET and Visual Studio Integration with </a:t>
            </a:r>
            <a:r>
              <a:rPr lang="en-US" sz="1700" dirty="0" smtClean="0">
                <a:latin typeface="Source Sans Pro" panose="020B0503030403020204" pitchFamily="34" charset="0"/>
              </a:rPr>
              <a:t>Azure</a:t>
            </a:r>
          </a:p>
          <a:p>
            <a:pPr marL="0" indent="0">
              <a:lnSpc>
                <a:spcPts val="2040"/>
              </a:lnSpc>
              <a:buNone/>
            </a:pPr>
            <a:endParaRPr lang="en-US" sz="3600" dirty="0" smtClean="0">
              <a:latin typeface="Source Sans Pro Black" panose="020B0803030403020204" pitchFamily="34" charset="0"/>
            </a:endParaRPr>
          </a:p>
          <a:p>
            <a:pPr marL="0" indent="0">
              <a:lnSpc>
                <a:spcPts val="2040"/>
              </a:lnSpc>
              <a:buNone/>
            </a:pPr>
            <a:r>
              <a:rPr lang="en-US" sz="3600" dirty="0" smtClean="0">
                <a:latin typeface="Source Sans Pro Black" panose="020B0803030403020204" pitchFamily="34" charset="0"/>
              </a:rPr>
              <a:t>Do </a:t>
            </a:r>
            <a:r>
              <a:rPr lang="en-US" sz="3600" dirty="0">
                <a:latin typeface="Source Sans Pro Black" panose="020B0803030403020204" pitchFamily="34" charset="0"/>
              </a:rPr>
              <a:t>More</a:t>
            </a:r>
          </a:p>
          <a:p>
            <a:pPr>
              <a:lnSpc>
                <a:spcPts val="1000"/>
              </a:lnSpc>
            </a:pPr>
            <a:r>
              <a:rPr lang="en-US" sz="1700" dirty="0"/>
              <a:t>Scale on demand and globally to handle spikes</a:t>
            </a:r>
          </a:p>
          <a:p>
            <a:pPr>
              <a:lnSpc>
                <a:spcPts val="1000"/>
              </a:lnSpc>
            </a:pPr>
            <a:r>
              <a:rPr lang="en-US" sz="1700" dirty="0"/>
              <a:t>Deliver solutions not possible or practical before</a:t>
            </a:r>
            <a:endParaRPr lang="en-US" sz="1700" dirty="0" smtClean="0"/>
          </a:p>
          <a:p>
            <a:pPr marL="0" indent="0">
              <a:lnSpc>
                <a:spcPts val="2040"/>
              </a:lnSpc>
              <a:buNone/>
            </a:pPr>
            <a:endParaRPr lang="en-US" sz="3600" dirty="0" smtClean="0">
              <a:latin typeface="Source Sans Pro Black" panose="020B0803030403020204" pitchFamily="34" charset="0"/>
            </a:endParaRPr>
          </a:p>
          <a:p>
            <a:pPr marL="0" indent="0">
              <a:lnSpc>
                <a:spcPts val="2040"/>
              </a:lnSpc>
              <a:buNone/>
            </a:pPr>
            <a:r>
              <a:rPr lang="en-US" sz="3600" dirty="0" smtClean="0">
                <a:latin typeface="Source Sans Pro Black" panose="020B0803030403020204" pitchFamily="34" charset="0"/>
              </a:rPr>
              <a:t>Save </a:t>
            </a:r>
            <a:r>
              <a:rPr lang="en-US" sz="3600" dirty="0">
                <a:latin typeface="Source Sans Pro Black" panose="020B0803030403020204" pitchFamily="34" charset="0"/>
              </a:rPr>
              <a:t>Money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700" dirty="0"/>
              <a:t>MSDN Subscribers have existing monthly benefits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700" dirty="0"/>
              <a:t>Focus on your app, not the plumbing and management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700" dirty="0"/>
              <a:t>Pay as you go</a:t>
            </a:r>
            <a:endParaRPr lang="en-US" sz="1700" dirty="0"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88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3660" y="758952"/>
            <a:ext cx="10622604" cy="4041648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aka.ms/azuremsdn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MSDN Subscribers can activate existing Azure benefits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51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Brief Overview of Azure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7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36" y="0"/>
            <a:ext cx="6096528" cy="643183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1673" y="6483925"/>
            <a:ext cx="1087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3"/>
              </a:rPr>
              <a:t>http</a:t>
            </a:r>
            <a:r>
              <a:rPr lang="en-US">
                <a:hlinkClick r:id="rId3"/>
              </a:rPr>
              <a:t>://</a:t>
            </a:r>
            <a:r>
              <a:rPr lang="en-US" smtClean="0">
                <a:hlinkClick r:id="rId3"/>
              </a:rPr>
              <a:t>msdn.microsoft.com/en-us/library/azure/dd163896.aspx</a:t>
            </a:r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2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Active Directory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83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Azure Active Directory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Azure Active Directory</a:t>
            </a:r>
          </a:p>
          <a:p>
            <a:r>
              <a:rPr lang="en-US" dirty="0" smtClean="0"/>
              <a:t>For small organizations you can store your entire directory in AAD</a:t>
            </a:r>
          </a:p>
          <a:p>
            <a:r>
              <a:rPr lang="en-US" dirty="0" smtClean="0"/>
              <a:t>For enterprise organizations you can sync your on-</a:t>
            </a:r>
            <a:r>
              <a:rPr lang="en-US" dirty="0" err="1" smtClean="0"/>
              <a:t>prem</a:t>
            </a:r>
            <a:r>
              <a:rPr lang="en-US" dirty="0" smtClean="0"/>
              <a:t> AD to AAD</a:t>
            </a:r>
          </a:p>
          <a:p>
            <a:r>
              <a:rPr lang="en-US" dirty="0" smtClean="0"/>
              <a:t>Free for up to 500,000 users</a:t>
            </a:r>
          </a:p>
          <a:p>
            <a:endParaRPr lang="en-US" dirty="0"/>
          </a:p>
          <a:p>
            <a:r>
              <a:rPr lang="en-US" dirty="0" smtClean="0"/>
              <a:t>Process for manual setup described </a:t>
            </a:r>
            <a:r>
              <a:rPr lang="en-US" dirty="0"/>
              <a:t>at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msdn.microsoft.com/library/azure/dn151790.aspx</a:t>
            </a:r>
            <a:endParaRPr lang="en-US" dirty="0" smtClean="0"/>
          </a:p>
          <a:p>
            <a:r>
              <a:rPr lang="en-US" dirty="0" smtClean="0"/>
              <a:t>In Visual Studio we have added tooling around this to make it really 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22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3940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TC103457515[[fn=View]]</Template>
  <TotalTime>986</TotalTime>
  <Words>242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Century Schoolbook</vt:lpstr>
      <vt:lpstr>Source Code Pro</vt:lpstr>
      <vt:lpstr>Source Sans Pro</vt:lpstr>
      <vt:lpstr>Source Sans Pro Black</vt:lpstr>
      <vt:lpstr>Source Sans Pro Semibold</vt:lpstr>
      <vt:lpstr>Wingdings 2</vt:lpstr>
      <vt:lpstr>View</vt:lpstr>
      <vt:lpstr>What's new for ASP.NET developers using Windows Azure</vt:lpstr>
      <vt:lpstr>Agenda</vt:lpstr>
      <vt:lpstr>Why Azure?</vt:lpstr>
      <vt:lpstr>http://aka.ms/azuremsdn </vt:lpstr>
      <vt:lpstr>Brief Overview of Azure</vt:lpstr>
      <vt:lpstr>PowerPoint Presentation</vt:lpstr>
      <vt:lpstr>Azure Active Directory</vt:lpstr>
      <vt:lpstr>Azure Active Directory</vt:lpstr>
      <vt:lpstr>Demo Time!  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What's new for ASP.NET developers using Windows Azure</dc:title>
  <dc:creator>Sayed Hashimi</dc:creator>
  <cp:lastModifiedBy>Sayed Hashimi</cp:lastModifiedBy>
  <cp:revision>35</cp:revision>
  <dcterms:created xsi:type="dcterms:W3CDTF">2014-08-08T16:00:22Z</dcterms:created>
  <dcterms:modified xsi:type="dcterms:W3CDTF">2014-08-10T05:03:21Z</dcterms:modified>
</cp:coreProperties>
</file>