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1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.codeplex.com/SourceControl/latest#Samples/AzureWebJobs/BasicSamples/HelloWorld" TargetMode="External"/><Relationship Id="rId2" Type="http://schemas.openxmlformats.org/officeDocument/2006/relationships/hyperlink" Target="http://bit.ly/sihcob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extensions.net/" TargetMode="External"/><Relationship Id="rId5" Type="http://schemas.openxmlformats.org/officeDocument/2006/relationships/hyperlink" Target="http://cloudidentity.com/" TargetMode="External"/><Relationship Id="rId4" Type="http://schemas.openxmlformats.org/officeDocument/2006/relationships/hyperlink" Target="http://azure.microsoft.com/en-us/documentation/articles/websites-dotnet-webjobs-sdk-get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What's new for ASP.NET developers using Windows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>
                <a:hlinkClick r:id="rId2"/>
              </a:rPr>
              <a:t>SayedHa@Microsoft.com</a:t>
            </a:r>
            <a:endParaRPr lang="en-US" dirty="0" smtClean="0"/>
          </a:p>
          <a:p>
            <a:r>
              <a:rPr lang="en-US" dirty="0" smtClean="0"/>
              <a:t>@SayedIHashimi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Samples: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</a:t>
            </a:r>
            <a:r>
              <a:rPr lang="en-US" sz="3000" dirty="0" smtClean="0">
                <a:hlinkClick r:id="rId2"/>
              </a:rPr>
              <a:t>bit.ly/</a:t>
            </a:r>
            <a:r>
              <a:rPr lang="en-US" sz="3000" b="1" dirty="0" smtClean="0">
                <a:hlinkClick r:id="rId2"/>
              </a:rPr>
              <a:t>sihcob14</a:t>
            </a:r>
            <a:endParaRPr lang="en-US" sz="3000" b="1" dirty="0" smtClean="0"/>
          </a:p>
          <a:p>
            <a:pPr lvl="1"/>
            <a:endParaRPr lang="en-US" sz="3000" dirty="0" smtClean="0"/>
          </a:p>
          <a:p>
            <a:r>
              <a:rPr lang="en-US" dirty="0" smtClean="0"/>
              <a:t>Web Jobs Samples: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aspnet.codeplex.com/SourceControl/latest#Samples/AzureWebJobs/BasicSamples/HelloWorld</a:t>
            </a:r>
            <a:r>
              <a:rPr lang="en-US" dirty="0" smtClean="0"/>
              <a:t> </a:t>
            </a:r>
          </a:p>
          <a:p>
            <a:r>
              <a:rPr lang="en-US" dirty="0"/>
              <a:t>Web Jobs SDK: </a:t>
            </a:r>
            <a:r>
              <a:rPr lang="en-US" dirty="0">
                <a:hlinkClick r:id="rId4"/>
              </a:rPr>
              <a:t>http://azure.microsoft.com/en-us/documentation/articles/websites-dotnet-webjobs-sdk-get-started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AAD </a:t>
            </a:r>
            <a:r>
              <a:rPr lang="en-US" dirty="0"/>
              <a:t>Vittorio’s blog: </a:t>
            </a:r>
            <a:r>
              <a:rPr lang="en-US" dirty="0">
                <a:hlinkClick r:id="rId5"/>
              </a:rPr>
              <a:t>http://cloudidentity.com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Site extensions gallery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http://siteextensions.net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latin typeface="Source Code Pro" panose="020B0509030403020204" pitchFamily="49" charset="0"/>
              </a:rPr>
              <a:t>Contact Info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@SayedIHashimi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SayedHa@Microsoft.com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  <a:p>
            <a:pPr lvl="1"/>
            <a:r>
              <a:rPr lang="en-US" sz="3000" dirty="0" smtClean="0"/>
              <a:t>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Azure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3081"/>
            <a:ext cx="6096528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Familiar technology, enhanced in Azure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26753"/>
              </p:ext>
            </p:extLst>
          </p:nvPr>
        </p:nvGraphicFramePr>
        <p:xfrm>
          <a:off x="274639" y="1272241"/>
          <a:ext cx="11416030" cy="52730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598"/>
                <a:gridCol w="3581400"/>
                <a:gridCol w="5320032"/>
              </a:tblGrid>
              <a:tr h="731520">
                <a:tc>
                  <a:txBody>
                    <a:bodyPr/>
                    <a:lstStyle/>
                    <a:p>
                      <a:pPr defTabSz="932472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Feature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On-Premises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472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 b="1" kern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j-lt"/>
                          <a:ea typeface="Segoe UI" pitchFamily="34" charset="0"/>
                          <a:cs typeface="Segoe UI" pitchFamily="34" charset="0"/>
                        </a:rPr>
                        <a:t>Azure</a:t>
                      </a:r>
                      <a:endParaRPr lang="en-US" sz="2800" b="1" kern="1200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+mj-l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82880" marR="182880" marT="91440" marB="9144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0058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Web Sites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Windows Server + IIS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Web Forms + MVC + HTML+ CSS</a:t>
                      </a:r>
                      <a:r>
                        <a:rPr lang="en-US" b="0" baseline="0" dirty="0" smtClean="0">
                          <a:latin typeface="+mn-lt"/>
                        </a:rPr>
                        <a:t> + JavaScript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Visual Studio Tooling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Azure Compute (Virtual Machines,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</a:rPr>
                        <a:t>WebSites</a:t>
                      </a:r>
                      <a:r>
                        <a:rPr lang="en-US" sz="1800" b="0" dirty="0" smtClean="0"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Distributed Session State,</a:t>
                      </a:r>
                      <a:r>
                        <a:rPr lang="en-US" sz="1800" b="0" baseline="0" dirty="0" smtClean="0">
                          <a:latin typeface="+mn-lt"/>
                        </a:rPr>
                        <a:t> Output Cache</a:t>
                      </a:r>
                      <a:r>
                        <a:rPr lang="en-US" sz="1800" b="0" dirty="0" smtClean="0">
                          <a:latin typeface="+mn-lt"/>
                        </a:rPr>
                        <a:t>  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latin typeface="+mn-lt"/>
                      </a:endParaRP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latin typeface="+mn-lt"/>
                        </a:rPr>
                        <a:t>Rich Azure Tooling Integration</a:t>
                      </a:r>
                      <a:endParaRPr lang="en-US" sz="1800" b="0" dirty="0" smtClean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61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Identity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Azure Active Directory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 API</a:t>
                      </a:r>
                      <a:endParaRPr lang="en-US" sz="1800" b="1" i="1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API Management, Mobile, Notification Service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Web Jobs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Real 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SignalR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Service Bus or </a:t>
                      </a:r>
                      <a:r>
                        <a:rPr lang="en-US" b="0" dirty="0" smtClean="0"/>
                        <a:t>Redis Cache Backplane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Cache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AppFabric</a:t>
                      </a:r>
                      <a:r>
                        <a:rPr lang="en-US" dirty="0" smtClean="0"/>
                        <a:t>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Redis Cache </a:t>
                      </a:r>
                      <a:r>
                        <a:rPr lang="en-US" dirty="0" smtClean="0"/>
                        <a:t>or Azure Managed Cache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+mn-lt"/>
                        </a:rPr>
                        <a:t>Traffic Manager</a:t>
                      </a:r>
                      <a:endParaRPr lang="en-US" b="0" dirty="0">
                        <a:latin typeface="+mn-lt"/>
                      </a:endParaRPr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Azure Traffic Manager</a:t>
                      </a:r>
                      <a:endParaRPr lang="en-US" dirty="0"/>
                    </a:p>
                  </a:txBody>
                  <a:tcPr marL="182880" marR="182880" marT="91440" marB="9144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383</TotalTime>
  <Words>333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Schoolbook</vt:lpstr>
      <vt:lpstr>Segoe UI</vt:lpstr>
      <vt:lpstr>Source Code Pro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Brief Overview of Azure</vt:lpstr>
      <vt:lpstr>PowerPoint Presentation</vt:lpstr>
      <vt:lpstr>Familiar technology, enhanced in Azure</vt:lpstr>
      <vt:lpstr>Azure Active Directory</vt:lpstr>
      <vt:lpstr>Azure Active Directory</vt:lpstr>
      <vt:lpstr>Demo Time!  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29</cp:revision>
  <dcterms:created xsi:type="dcterms:W3CDTF">2014-08-08T16:00:22Z</dcterms:created>
  <dcterms:modified xsi:type="dcterms:W3CDTF">2014-08-09T03:12:58Z</dcterms:modified>
</cp:coreProperties>
</file>