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1" r:id="rId4"/>
  </p:sldMasterIdLst>
  <p:notesMasterIdLst>
    <p:notesMasterId r:id="rId8"/>
  </p:notesMasterIdLst>
  <p:handoutMasterIdLst>
    <p:handoutMasterId r:id="rId9"/>
  </p:handoutMasterIdLst>
  <p:sldIdLst>
    <p:sldId id="463" r:id="rId5"/>
    <p:sldId id="544" r:id="rId6"/>
    <p:sldId id="546" r:id="rId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F1CEDE-8733-465F-987F-CD4C7D145846}">
          <p14:sldIdLst>
            <p14:sldId id="463"/>
            <p14:sldId id="544"/>
            <p14:sldId id="5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imberly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5C8"/>
    <a:srgbClr val="22AFE7"/>
    <a:srgbClr val="005087"/>
    <a:srgbClr val="336699"/>
    <a:srgbClr val="FFFFCC"/>
    <a:srgbClr val="EF8B19"/>
    <a:srgbClr val="5EA113"/>
    <a:srgbClr val="008000"/>
    <a:srgbClr val="80808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5" autoAdjust="0"/>
    <p:restoredTop sz="83842" autoAdjust="0"/>
  </p:normalViewPr>
  <p:slideViewPr>
    <p:cSldViewPr>
      <p:cViewPr varScale="1">
        <p:scale>
          <a:sx n="104" d="100"/>
          <a:sy n="104" d="100"/>
        </p:scale>
        <p:origin x="102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3408" y="-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" y="9120190"/>
            <a:ext cx="7313613" cy="479425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>
              <a:defRPr sz="1200"/>
            </a:lvl1pPr>
          </a:lstStyle>
          <a:p>
            <a:pPr algn="ctr"/>
            <a:fld id="{F403B382-5E20-4D88-A964-1D6629C87BBB}" type="slidenum">
              <a:rPr lang="en-US" smtClean="0">
                <a:latin typeface="Calibri Light" pitchFamily="34" charset="0"/>
              </a:rPr>
              <a:pPr algn="ctr"/>
              <a:t>‹#›</a:t>
            </a:fld>
            <a:endParaRPr lang="en-US" dirty="0">
              <a:latin typeface="Calibri Light" pitchFamily="34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072482" y="152402"/>
            <a:ext cx="3170238" cy="479425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>
              <a:defRPr sz="1200"/>
            </a:lvl1pPr>
          </a:lstStyle>
          <a:p>
            <a:pPr algn="ctr"/>
            <a:endParaRPr lang="en-US" sz="1400" dirty="0">
              <a:latin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41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3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40" y="4560890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9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537" eaLnBrk="1" hangingPunct="1">
              <a:defRPr sz="1200">
                <a:latin typeface="Calibri Light" pitchFamily="34" charset="0"/>
              </a:defRPr>
            </a:lvl1pPr>
          </a:lstStyle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9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 Ligh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C584BF-6945-4E60-B2A7-1638FF8EA8E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9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dpi="0" rotWithShape="1">
          <a:blip r:embed="rId2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2514600"/>
          </a:xfrm>
          <a:noFill/>
        </p:spPr>
        <p:txBody>
          <a:bodyPr anchor="b"/>
          <a:lstStyle>
            <a:lvl1pPr algn="r">
              <a:defRPr sz="3200" b="1">
                <a:solidFill>
                  <a:srgbClr val="22AFE7"/>
                </a:solidFill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124200"/>
            <a:ext cx="6400800" cy="1295400"/>
          </a:xfrm>
        </p:spPr>
        <p:txBody>
          <a:bodyPr/>
          <a:lstStyle>
            <a:lvl1pPr marL="0" indent="0" algn="r">
              <a:buNone/>
              <a:defRPr b="0">
                <a:latin typeface="Calibri Light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0"/>
            <a:ext cx="4021770" cy="139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37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6172200"/>
            <a:ext cx="9144000" cy="693751"/>
          </a:xfrm>
          <a:prstGeom prst="rect">
            <a:avLst/>
          </a:prstGeom>
          <a:blipFill>
            <a:blip r:embed="rId2" cstate="print"/>
            <a:srcRect/>
            <a:stretch>
              <a:fillRect t="-100000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000" dirty="0"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Calibri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4402723" y="6551676"/>
            <a:ext cx="3674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fld id="{1C0BEE2C-8B0C-4D07-B829-754BAF78059F}" type="slidenum">
              <a:rPr lang="en-US" sz="1200" smtClean="0">
                <a:solidFill>
                  <a:schemeClr val="tx1"/>
                </a:solidFill>
                <a:latin typeface="+mj-lt"/>
              </a:rPr>
              <a:pPr/>
              <a:t>‹#›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© </a:t>
            </a:r>
            <a:r>
              <a:rPr lang="en-US" sz="900" b="0" dirty="0" err="1" smtClean="0">
                <a:solidFill>
                  <a:schemeClr val="tx1"/>
                </a:solidFill>
                <a:latin typeface="+mj-lt"/>
                <a:cs typeface="Mangal" pitchFamily="18" charset="0"/>
              </a:rPr>
              <a:t>DEVintersection</a:t>
            </a:r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sng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http://www.DEVintersection.com </a:t>
            </a:r>
            <a:endParaRPr lang="en-US" sz="900" b="0" u="sng" dirty="0">
              <a:solidFill>
                <a:schemeClr val="tx1"/>
              </a:solidFill>
              <a:latin typeface="+mj-lt"/>
              <a:cs typeface="Mangal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" t="-203" r="-107" b="9231"/>
          <a:stretch/>
        </p:blipFill>
        <p:spPr>
          <a:xfrm>
            <a:off x="4419600" y="2133600"/>
            <a:ext cx="4902199" cy="4453467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943600"/>
            <a:ext cx="2269364" cy="78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62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 marL="0" indent="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Calibri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Calibri Light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Calibri Light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Calibri Light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Calibri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" t="-203" r="-107" b="9231"/>
          <a:stretch/>
        </p:blipFill>
        <p:spPr>
          <a:xfrm>
            <a:off x="4572000" y="2362200"/>
            <a:ext cx="4902199" cy="4453467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11" name="Rectangle 10"/>
          <p:cNvSpPr/>
          <p:nvPr userDrawn="1"/>
        </p:nvSpPr>
        <p:spPr bwMode="auto">
          <a:xfrm>
            <a:off x="0" y="6172200"/>
            <a:ext cx="9144000" cy="693751"/>
          </a:xfrm>
          <a:prstGeom prst="rect">
            <a:avLst/>
          </a:prstGeom>
          <a:blipFill>
            <a:blip r:embed="rId3" cstate="print"/>
            <a:srcRect/>
            <a:stretch>
              <a:fillRect t="-100000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000" dirty="0">
              <a:latin typeface="Cambria" pitchFamily="18" charset="0"/>
            </a:endParaRPr>
          </a:p>
        </p:txBody>
      </p:sp>
      <p:sp>
        <p:nvSpPr>
          <p:cNvPr id="12" name="TextBox 11"/>
          <p:cNvSpPr txBox="1"/>
          <p:nvPr userDrawn="1"/>
        </p:nvSpPr>
        <p:spPr bwMode="auto">
          <a:xfrm>
            <a:off x="4402723" y="6551676"/>
            <a:ext cx="3674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fld id="{1C0BEE2C-8B0C-4D07-B829-754BAF78059F}" type="slidenum">
              <a:rPr lang="en-US" sz="1200" smtClean="0">
                <a:solidFill>
                  <a:schemeClr val="tx1"/>
                </a:solidFill>
                <a:latin typeface="+mj-lt"/>
              </a:rPr>
              <a:pPr/>
              <a:t>‹#›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© </a:t>
            </a:r>
            <a:r>
              <a:rPr lang="en-US" sz="900" b="0" dirty="0" err="1" smtClean="0">
                <a:solidFill>
                  <a:schemeClr val="tx1"/>
                </a:solidFill>
                <a:latin typeface="+mj-lt"/>
                <a:cs typeface="Mangal" pitchFamily="18" charset="0"/>
              </a:rPr>
              <a:t>DEVintersection</a:t>
            </a:r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sng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http://www.DEVintersection.com </a:t>
            </a:r>
            <a:endParaRPr lang="en-US" sz="900" b="0" u="sng" dirty="0">
              <a:solidFill>
                <a:schemeClr val="tx1"/>
              </a:solidFill>
              <a:latin typeface="+mj-lt"/>
              <a:cs typeface="Mangal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943600"/>
            <a:ext cx="2269364" cy="78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715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6172200"/>
            <a:ext cx="9144000" cy="693751"/>
          </a:xfrm>
          <a:prstGeom prst="rect">
            <a:avLst/>
          </a:prstGeom>
          <a:blipFill>
            <a:blip r:embed="rId2" cstate="print"/>
            <a:srcRect/>
            <a:stretch>
              <a:fillRect t="-100000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000" dirty="0">
              <a:latin typeface="Cambria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4402723" y="6551676"/>
            <a:ext cx="3674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fld id="{1C0BEE2C-8B0C-4D07-B829-754BAF78059F}" type="slidenum">
              <a:rPr lang="en-US" sz="1200" smtClean="0">
                <a:solidFill>
                  <a:schemeClr val="tx1"/>
                </a:solidFill>
                <a:latin typeface="+mj-lt"/>
              </a:rPr>
              <a:pPr/>
              <a:t>‹#›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© </a:t>
            </a:r>
            <a:r>
              <a:rPr lang="en-US" sz="900" b="0" dirty="0" err="1" smtClean="0">
                <a:solidFill>
                  <a:schemeClr val="tx1"/>
                </a:solidFill>
                <a:latin typeface="+mj-lt"/>
                <a:cs typeface="Mangal" pitchFamily="18" charset="0"/>
              </a:rPr>
              <a:t>DEVintersection</a:t>
            </a:r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sng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http://www.DEVintersection.com </a:t>
            </a:r>
            <a:endParaRPr lang="en-US" sz="900" b="0" u="sng" dirty="0">
              <a:solidFill>
                <a:schemeClr val="tx1"/>
              </a:solidFill>
              <a:latin typeface="+mj-lt"/>
              <a:cs typeface="Mangal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943600"/>
            <a:ext cx="2269364" cy="78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44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" t="-203" r="-107" b="9231"/>
          <a:stretch/>
        </p:blipFill>
        <p:spPr>
          <a:xfrm>
            <a:off x="4572000" y="2362200"/>
            <a:ext cx="4902199" cy="4453467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6" name="Rectangle 5"/>
          <p:cNvSpPr/>
          <p:nvPr userDrawn="1"/>
        </p:nvSpPr>
        <p:spPr bwMode="auto">
          <a:xfrm>
            <a:off x="0" y="6172200"/>
            <a:ext cx="9144000" cy="693751"/>
          </a:xfrm>
          <a:prstGeom prst="rect">
            <a:avLst/>
          </a:prstGeom>
          <a:blipFill>
            <a:blip r:embed="rId3" cstate="print"/>
            <a:srcRect/>
            <a:stretch>
              <a:fillRect t="-100000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000" dirty="0">
              <a:latin typeface="Cambria" pitchFamily="18" charset="0"/>
            </a:endParaRPr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4402723" y="6551676"/>
            <a:ext cx="3674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fld id="{1C0BEE2C-8B0C-4D07-B829-754BAF78059F}" type="slidenum">
              <a:rPr lang="en-US" sz="1200" smtClean="0">
                <a:solidFill>
                  <a:schemeClr val="tx1"/>
                </a:solidFill>
                <a:latin typeface="+mj-lt"/>
              </a:rPr>
              <a:pPr/>
              <a:t>‹#›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© </a:t>
            </a:r>
            <a:r>
              <a:rPr lang="en-US" sz="900" b="0" dirty="0" err="1" smtClean="0">
                <a:solidFill>
                  <a:schemeClr val="tx1"/>
                </a:solidFill>
                <a:latin typeface="+mj-lt"/>
                <a:cs typeface="Mangal" pitchFamily="18" charset="0"/>
              </a:rPr>
              <a:t>DEVintersection</a:t>
            </a:r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sng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http://www.DEVintersection.com </a:t>
            </a:r>
            <a:endParaRPr lang="en-US" sz="900" b="0" u="sng" dirty="0">
              <a:solidFill>
                <a:schemeClr val="tx1"/>
              </a:solidFill>
              <a:latin typeface="+mj-lt"/>
              <a:cs typeface="Mangal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943600"/>
            <a:ext cx="2269364" cy="78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" t="-203" r="-107" b="9231"/>
          <a:stretch/>
        </p:blipFill>
        <p:spPr>
          <a:xfrm>
            <a:off x="4572000" y="2362200"/>
            <a:ext cx="4902199" cy="4453467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95800"/>
            <a:ext cx="77724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71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" t="-203" r="-107" b="9231"/>
          <a:stretch/>
        </p:blipFill>
        <p:spPr>
          <a:xfrm>
            <a:off x="4572000" y="2362200"/>
            <a:ext cx="4902199" cy="4453467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4495800"/>
            <a:ext cx="77724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382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2800" b="1" dirty="0">
                <a:solidFill>
                  <a:schemeClr val="tx2"/>
                </a:solidFill>
                <a:latin typeface="+mj-lt"/>
                <a:ea typeface="+mj-ea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84300"/>
            <a:ext cx="8455025" cy="5040312"/>
          </a:xfrm>
        </p:spPr>
        <p:txBody>
          <a:bodyPr/>
          <a:lstStyle>
            <a:lvl5pPr>
              <a:defRPr/>
            </a:lvl5pPr>
            <a:lvl6pPr>
              <a:defRPr sz="1200">
                <a:latin typeface="+mj-lt"/>
              </a:defRPr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6172200"/>
            <a:ext cx="9144000" cy="693751"/>
          </a:xfrm>
          <a:prstGeom prst="rect">
            <a:avLst/>
          </a:prstGeom>
          <a:blipFill>
            <a:blip r:embed="rId2" cstate="print"/>
            <a:srcRect/>
            <a:stretch>
              <a:fillRect t="-100000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000" dirty="0">
              <a:latin typeface="Cambria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4402723" y="6551676"/>
            <a:ext cx="3674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fld id="{1C0BEE2C-8B0C-4D07-B829-754BAF78059F}" type="slidenum">
              <a:rPr lang="en-US" sz="1200" smtClean="0">
                <a:solidFill>
                  <a:schemeClr val="tx1"/>
                </a:solidFill>
                <a:latin typeface="+mj-lt"/>
              </a:rPr>
              <a:pPr/>
              <a:t>‹#›</a:t>
            </a:fld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 userDrawn="1"/>
        </p:nvSpPr>
        <p:spPr bwMode="auto">
          <a:xfrm>
            <a:off x="6477000" y="6488668"/>
            <a:ext cx="2667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© </a:t>
            </a:r>
            <a:r>
              <a:rPr lang="en-US" sz="900" b="0" dirty="0" err="1" smtClean="0">
                <a:solidFill>
                  <a:schemeClr val="tx1"/>
                </a:solidFill>
                <a:latin typeface="+mj-lt"/>
                <a:cs typeface="Mangal" pitchFamily="18" charset="0"/>
              </a:rPr>
              <a:t>DEVintersection</a:t>
            </a:r>
            <a:r>
              <a:rPr lang="en-US" sz="900" b="0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. All rights reserved.</a:t>
            </a:r>
          </a:p>
          <a:p>
            <a:pPr algn="r"/>
            <a:r>
              <a:rPr lang="en-US" sz="900" b="0" u="sng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http://www.DEVintersection.com </a:t>
            </a:r>
            <a:endParaRPr lang="en-US" sz="900" b="0" u="sng" dirty="0">
              <a:solidFill>
                <a:schemeClr val="tx1"/>
              </a:solidFill>
              <a:latin typeface="+mj-lt"/>
              <a:cs typeface="Mangal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943600"/>
            <a:ext cx="2269364" cy="78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668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1981200"/>
            <a:ext cx="9144000" cy="693751"/>
          </a:xfrm>
          <a:prstGeom prst="rect">
            <a:avLst/>
          </a:prstGeom>
          <a:blipFill>
            <a:blip r:embed="rId2" cstate="print"/>
            <a:srcRect/>
            <a:stretch>
              <a:fillRect t="-100000"/>
            </a:stretch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000" dirty="0"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57200" y="1990725"/>
            <a:ext cx="8229600" cy="762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457200" y="3962400"/>
            <a:ext cx="8229600" cy="1905000"/>
          </a:xfrm>
        </p:spPr>
        <p:txBody>
          <a:bodyPr rtlCol="0"/>
          <a:lstStyle>
            <a:lvl1pPr marL="0" indent="0">
              <a:buClrTx/>
              <a:buFont typeface="Wingdings" pitchFamily="2" charset="2"/>
              <a:buNone/>
              <a:defRPr sz="2000" b="0">
                <a:latin typeface="Calibri" pitchFamily="34" charset="0"/>
              </a:defRPr>
            </a:lvl1pPr>
            <a:lvl2pPr marL="457200" indent="0">
              <a:buClrTx/>
              <a:buFont typeface="Wingdings" pitchFamily="2" charset="2"/>
              <a:buNone/>
              <a:defRPr sz="1800" b="0">
                <a:latin typeface="Calibri Light" pitchFamily="34" charset="0"/>
              </a:defRPr>
            </a:lvl2pPr>
            <a:lvl3pPr marL="914400" indent="0">
              <a:buClrTx/>
              <a:buFont typeface="Wingdings" pitchFamily="2" charset="2"/>
              <a:buNone/>
              <a:defRPr sz="1600" b="0">
                <a:latin typeface="Myriad Pro" pitchFamily="34" charset="0"/>
              </a:defRPr>
            </a:lvl3pPr>
            <a:lvl4pPr marL="1371600" indent="0">
              <a:buClrTx/>
              <a:buFont typeface="Wingdings" pitchFamily="2" charset="2"/>
              <a:buNone/>
              <a:defRPr sz="1400" b="0">
                <a:latin typeface="Myriad Pro" pitchFamily="34" charset="0"/>
              </a:defRPr>
            </a:lvl4pPr>
            <a:lvl5pPr marL="1828800" indent="0">
              <a:buClrTx/>
              <a:buFont typeface="Wingdings" pitchFamily="2" charset="2"/>
              <a:buNone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953000"/>
            <a:ext cx="4021770" cy="139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4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4" grpId="0" uiExpand="1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248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marL="0" indent="0" algn="ctr" defTabSz="-13873163" rtl="0" eaLnBrk="1" fontAlgn="base" hangingPunct="1">
        <a:spcBef>
          <a:spcPct val="0"/>
        </a:spcBef>
        <a:spcAft>
          <a:spcPct val="0"/>
        </a:spcAft>
        <a:defRPr lang="en-US" sz="2800" b="1" dirty="0" smtClean="0">
          <a:solidFill>
            <a:schemeClr val="tx2"/>
          </a:solidFill>
          <a:latin typeface="+mj-lt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Calibri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Calibri Light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Calibri Light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Calibri Light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Calibri Light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mvc/tutorials/mvc-4/using-asynchronous-methods-in-aspnet-mvc-4" TargetMode="External"/><Relationship Id="rId2" Type="http://schemas.openxmlformats.org/officeDocument/2006/relationships/hyperlink" Target="http://visualstudiogallery.msdn.microsoft.com/a6c3614f-83be-4749-afbc-8da394b6ea86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asp.net/visual-studio/overview/2013/creating-web-projects-in-visual-studio" TargetMode="External"/><Relationship Id="rId4" Type="http://schemas.openxmlformats.org/officeDocument/2006/relationships/hyperlink" Target="http://channel9.msdn.com/Events/aspConf/aspCon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err="1" smtClean="0">
                <a:solidFill>
                  <a:schemeClr val="tx1"/>
                </a:solidFill>
                <a:latin typeface="+mj-lt"/>
                <a:cs typeface="Mangal" pitchFamily="18" charset="0"/>
              </a:rPr>
              <a:t>DEVintersection</a:t>
            </a:r>
            <a:r>
              <a:rPr lang="en-US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+mj-lt"/>
                <a:cs typeface="Mangal" pitchFamily="18" charset="0"/>
              </a:rPr>
              <a:t>Session DEV213</a:t>
            </a:r>
            <a:r>
              <a:rPr lang="en-US" dirty="0" smtClean="0">
                <a:solidFill>
                  <a:srgbClr val="22AFE7"/>
                </a:solidFill>
                <a:latin typeface="+mj-lt"/>
                <a:cs typeface="Mangal" pitchFamily="18" charset="0"/>
              </a:rPr>
              <a:t/>
            </a:r>
            <a:br>
              <a:rPr lang="en-US" dirty="0" smtClean="0">
                <a:solidFill>
                  <a:srgbClr val="22AFE7"/>
                </a:solidFill>
                <a:latin typeface="+mj-lt"/>
                <a:cs typeface="Mangal" pitchFamily="18" charset="0"/>
              </a:rPr>
            </a:br>
            <a:r>
              <a:rPr lang="en-US" dirty="0" smtClean="0">
                <a:solidFill>
                  <a:srgbClr val="22AFE7"/>
                </a:solidFill>
                <a:latin typeface="+mj-lt"/>
                <a:cs typeface="Mangal" pitchFamily="18" charset="0"/>
              </a:rPr>
              <a:t/>
            </a:r>
            <a:br>
              <a:rPr lang="en-US" dirty="0" smtClean="0">
                <a:solidFill>
                  <a:srgbClr val="22AFE7"/>
                </a:solidFill>
                <a:latin typeface="+mj-lt"/>
                <a:cs typeface="Mangal" pitchFamily="18" charset="0"/>
              </a:rPr>
            </a:br>
            <a:r>
              <a:rPr lang="en-US" dirty="0">
                <a:latin typeface="+mj-lt"/>
                <a:cs typeface="Mangal" pitchFamily="18" charset="0"/>
              </a:rPr>
              <a:t>Building Modern </a:t>
            </a:r>
            <a:br>
              <a:rPr lang="en-US" dirty="0">
                <a:latin typeface="+mj-lt"/>
                <a:cs typeface="Mangal" pitchFamily="18" charset="0"/>
              </a:rPr>
            </a:br>
            <a:r>
              <a:rPr lang="en-US" dirty="0">
                <a:latin typeface="+mj-lt"/>
                <a:cs typeface="Mangal" pitchFamily="18" charset="0"/>
              </a:rPr>
              <a:t>Applications </a:t>
            </a:r>
            <a:br>
              <a:rPr lang="en-US" dirty="0">
                <a:latin typeface="+mj-lt"/>
                <a:cs typeface="Mangal" pitchFamily="18" charset="0"/>
              </a:rPr>
            </a:br>
            <a:r>
              <a:rPr lang="en-US" dirty="0">
                <a:latin typeface="+mj-lt"/>
                <a:cs typeface="Mangal" pitchFamily="18" charset="0"/>
              </a:rPr>
              <a:t>Using </a:t>
            </a:r>
            <a:br>
              <a:rPr lang="en-US" dirty="0">
                <a:latin typeface="+mj-lt"/>
                <a:cs typeface="Mangal" pitchFamily="18" charset="0"/>
              </a:rPr>
            </a:br>
            <a:r>
              <a:rPr lang="en-US" dirty="0">
                <a:latin typeface="+mj-lt"/>
                <a:cs typeface="Mangal" pitchFamily="18" charset="0"/>
              </a:rPr>
              <a:t>ASP.NET Web </a:t>
            </a:r>
            <a:br>
              <a:rPr lang="en-US" dirty="0">
                <a:latin typeface="+mj-lt"/>
                <a:cs typeface="Mangal" pitchFamily="18" charset="0"/>
              </a:rPr>
            </a:br>
            <a:r>
              <a:rPr lang="en-US" dirty="0">
                <a:latin typeface="+mj-lt"/>
                <a:cs typeface="Mangal" pitchFamily="18" charset="0"/>
              </a:rPr>
              <a:t>Forms and Async</a:t>
            </a:r>
            <a:endParaRPr lang="en-US" dirty="0">
              <a:solidFill>
                <a:schemeClr val="tx2">
                  <a:lumMod val="65000"/>
                  <a:lumOff val="35000"/>
                </a:schemeClr>
              </a:solidFill>
              <a:latin typeface="+mj-lt"/>
              <a:cs typeface="Mangal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Sayed Ibrahim Hashimi</a:t>
            </a:r>
          </a:p>
          <a:p>
            <a:r>
              <a:rPr lang="en-US" dirty="0" smtClean="0"/>
              <a:t>SayedHa@Microsoft.com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9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/>
              <a:t>Forms Scaffolding -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visualstudiogallery.msdn.microsoft.com/a6c3614f-83be-4749-afbc-8da394b6ea86</a:t>
            </a:r>
            <a:endParaRPr lang="en-US" dirty="0" smtClean="0"/>
          </a:p>
          <a:p>
            <a:r>
              <a:rPr lang="en-US" dirty="0" smtClean="0"/>
              <a:t>ASP.NET </a:t>
            </a:r>
            <a:r>
              <a:rPr lang="en-US" dirty="0"/>
              <a:t>Async reference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www.asp.net/mvc/tutorials/mvc-4/using-asynchronous-methods-in-aspnet-mvc-4</a:t>
            </a:r>
            <a:r>
              <a:rPr lang="en-US" dirty="0" smtClean="0"/>
              <a:t> </a:t>
            </a:r>
          </a:p>
          <a:p>
            <a:r>
              <a:rPr lang="en-US" dirty="0"/>
              <a:t>Async in ASP.NET -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channel9.msdn.com/Events/aspConf/aspConf</a:t>
            </a:r>
            <a:r>
              <a:rPr lang="en-US" dirty="0" smtClean="0"/>
              <a:t> </a:t>
            </a:r>
          </a:p>
          <a:p>
            <a:r>
              <a:rPr lang="en-US" dirty="0" smtClean="0"/>
              <a:t>One </a:t>
            </a:r>
            <a:r>
              <a:rPr lang="en-US" dirty="0"/>
              <a:t>ASP.NET Overview -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www.asp.net/visual-studio/overview/2013/creating-web-projects-in-visual-studio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60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762000"/>
          </a:xfrm>
        </p:spPr>
        <p:txBody>
          <a:bodyPr/>
          <a:lstStyle/>
          <a:p>
            <a:r>
              <a:rPr lang="en-US" sz="4800" dirty="0" smtClean="0">
                <a:solidFill>
                  <a:schemeClr val="accent1"/>
                </a:solidFill>
                <a:cs typeface="Mangal" pitchFamily="18" charset="0"/>
              </a:rPr>
              <a:t>Questions?</a:t>
            </a:r>
            <a:endParaRPr lang="en-US" sz="4800" dirty="0">
              <a:solidFill>
                <a:schemeClr val="accent1"/>
              </a:solidFill>
              <a:cs typeface="Mangal" pitchFamily="18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 bwMode="auto">
          <a:xfrm>
            <a:off x="685800" y="3200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algn="r"/>
            <a:r>
              <a:rPr lang="en-US" sz="4800" kern="0" dirty="0" smtClean="0">
                <a:solidFill>
                  <a:schemeClr val="accent5"/>
                </a:solidFill>
                <a:latin typeface="+mj-lt"/>
                <a:cs typeface="Mangal" pitchFamily="18" charset="0"/>
              </a:rPr>
              <a:t>Thank you!</a:t>
            </a:r>
            <a:endParaRPr lang="en-US" sz="4800" kern="0" dirty="0">
              <a:solidFill>
                <a:schemeClr val="accent5"/>
              </a:solidFill>
              <a:latin typeface="+mj-lt"/>
              <a:cs typeface="Mangal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0"/>
            <a:ext cx="4021770" cy="139903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685800" y="1612107"/>
            <a:ext cx="77724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b="1" i="0">
                <a:solidFill>
                  <a:schemeClr val="tx1"/>
                </a:solidFill>
                <a:latin typeface="Calibri" pitchFamily="34" charset="0"/>
                <a:ea typeface="+mn-ea"/>
                <a:cs typeface="Segoe UI" pitchFamily="34" charset="0"/>
              </a:defRPr>
            </a:lvl1pPr>
            <a:lvl2pPr marL="457200" indent="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None/>
              <a:defRPr sz="1800">
                <a:solidFill>
                  <a:schemeClr val="tx1">
                    <a:tint val="75000"/>
                  </a:schemeClr>
                </a:solidFill>
                <a:latin typeface="Calibri Light" pitchFamily="34" charset="0"/>
                <a:cs typeface="Segoe UI" pitchFamily="34" charset="0"/>
              </a:defRPr>
            </a:lvl2pPr>
            <a:lvl3pPr marL="914400" indent="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None/>
              <a:defRPr sz="1600">
                <a:solidFill>
                  <a:schemeClr val="tx1">
                    <a:tint val="75000"/>
                  </a:schemeClr>
                </a:solidFill>
                <a:latin typeface="Calibri Light" pitchFamily="34" charset="0"/>
                <a:cs typeface="Segoe UI" pitchFamily="34" charset="0"/>
              </a:defRPr>
            </a:lvl3pPr>
            <a:lvl4pPr marL="1371600" indent="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Calibri Light" pitchFamily="34" charset="0"/>
                <a:cs typeface="Segoe UI" pitchFamily="34" charset="0"/>
              </a:defRPr>
            </a:lvl4pPr>
            <a:lvl5pPr marL="1828800" indent="0" algn="l" defTabSz="-13873163" rtl="0" eaLnBrk="1" fontAlgn="base" hangingPunct="1">
              <a:spcBef>
                <a:spcPct val="20000"/>
              </a:spcBef>
              <a:spcAft>
                <a:spcPct val="0"/>
              </a:spcAft>
              <a:buSzPct val="50000"/>
              <a:buFont typeface="Wingdings" pitchFamily="2" charset="2"/>
              <a:buNone/>
              <a:defRPr sz="1400">
                <a:solidFill>
                  <a:schemeClr val="tx1">
                    <a:tint val="75000"/>
                  </a:schemeClr>
                </a:solidFill>
                <a:latin typeface="Calibri Light" pitchFamily="34" charset="0"/>
                <a:cs typeface="Segoe UI" pitchFamily="34" charset="0"/>
              </a:defRPr>
            </a:lvl5pPr>
            <a:lvl6pPr marL="2286000" indent="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None/>
              <a:defRPr sz="1400" b="1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indent="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None/>
              <a:defRPr sz="1400" b="1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indent="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None/>
              <a:defRPr sz="1400" b="1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indent="0" algn="l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>
                  <a:alpha val="100000"/>
                </a:schemeClr>
              </a:buClr>
              <a:buFont typeface="Wingdings"/>
              <a:buNone/>
              <a:defRPr sz="1400" b="1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algn="ctr"/>
            <a:r>
              <a:rPr lang="en-US" sz="2800" kern="0" smtClean="0"/>
              <a:t>Don’t forget to enter your evaluation </a:t>
            </a:r>
            <a:br>
              <a:rPr lang="en-US" sz="2800" kern="0" smtClean="0"/>
            </a:br>
            <a:r>
              <a:rPr lang="en-US" sz="2800" kern="0" smtClean="0"/>
              <a:t>of this session using EventBoard!</a:t>
            </a: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2303931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Vintersection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5B9DCC8F7FB4A82840FBDE1FC983A" ma:contentTypeVersion="0" ma:contentTypeDescription="Create a new document." ma:contentTypeScope="" ma:versionID="ecd0916681f32cda70880b341f4a891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685463B-57CE-4CE4-B1CF-FE44EB79BF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498799-B0FC-4B7A-8396-BFC34D805990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DEB1AF8-B785-4B22-89EC-168618F34A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DEVintersection</Template>
  <TotalTime>2</TotalTime>
  <Words>45</Words>
  <Application>Microsoft Office PowerPoint</Application>
  <PresentationFormat>On-screen Show (4:3)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Consolas</vt:lpstr>
      <vt:lpstr>Mangal</vt:lpstr>
      <vt:lpstr>Myriad Pro</vt:lpstr>
      <vt:lpstr>Segoe UI</vt:lpstr>
      <vt:lpstr>Verdana</vt:lpstr>
      <vt:lpstr>Wingdings</vt:lpstr>
      <vt:lpstr>DEVintersection</vt:lpstr>
      <vt:lpstr>DEVintersection Session DEV213  Building Modern  Applications  Using  ASP.NET Web  Forms and Async</vt:lpstr>
      <vt:lpstr>References</vt:lpstr>
      <vt:lpstr>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DEVintersection Session DEV213  Session Name</dc:title>
  <dc:subject>From raw Ajax to ASP.NET</dc:subject>
  <dc:creator>Owner</dc:creator>
  <cp:lastModifiedBy>Sayed Hashimi</cp:lastModifiedBy>
  <cp:revision>4</cp:revision>
  <cp:lastPrinted>2012-12-21T20:05:00Z</cp:lastPrinted>
  <dcterms:created xsi:type="dcterms:W3CDTF">2014-02-18T19:16:58Z</dcterms:created>
  <dcterms:modified xsi:type="dcterms:W3CDTF">2014-04-13T23:54:13Z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0x0101003865B9DCC8F7FB4A82840FBDE1FC983A</vt:lpwstr>
  </property>
</Properties>
</file>