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4"/>
  </p:sldMasterIdLst>
  <p:notesMasterIdLst>
    <p:notesMasterId r:id="rId9"/>
  </p:notesMasterIdLst>
  <p:handoutMasterIdLst>
    <p:handoutMasterId r:id="rId10"/>
  </p:handoutMasterIdLst>
  <p:sldIdLst>
    <p:sldId id="463" r:id="rId5"/>
    <p:sldId id="544" r:id="rId6"/>
    <p:sldId id="547" r:id="rId7"/>
    <p:sldId id="546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44"/>
            <p14:sldId id="547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5C8"/>
    <a:srgbClr val="22AFE7"/>
    <a:srgbClr val="005087"/>
    <a:srgbClr val="336699"/>
    <a:srgbClr val="FFFFCC"/>
    <a:srgbClr val="EF8B19"/>
    <a:srgbClr val="5EA113"/>
    <a:srgbClr val="008000"/>
    <a:srgbClr val="80808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83842" autoAdjust="0"/>
  </p:normalViewPr>
  <p:slideViewPr>
    <p:cSldViewPr>
      <p:cViewPr varScale="1">
        <p:scale>
          <a:sx n="104" d="100"/>
          <a:sy n="104" d="100"/>
        </p:scale>
        <p:origin x="10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4021770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419600" y="21336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1" name="Rectangle 10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Rectangle 5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84300"/>
            <a:ext cx="8455025" cy="5040312"/>
          </a:xfrm>
        </p:spPr>
        <p:txBody>
          <a:bodyPr/>
          <a:lstStyle>
            <a:lvl5pPr>
              <a:defRPr/>
            </a:lvl5pPr>
            <a:lvl6pPr>
              <a:defRPr sz="1200">
                <a:latin typeface="+mj-lt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4021770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uiExpand="1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mvc-4/using-asynchronous-methods-in-aspnet-mvc-4" TargetMode="External"/><Relationship Id="rId2" Type="http://schemas.openxmlformats.org/officeDocument/2006/relationships/hyperlink" Target="http://visualstudiogallery.msdn.microsoft.com/a6c3614f-83be-4749-afbc-8da394b6ea8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sp.net/visual-studio/overview/2013/creating-web-projects-in-visual-studio" TargetMode="External"/><Relationship Id="rId5" Type="http://schemas.openxmlformats.org/officeDocument/2006/relationships/hyperlink" Target="https://github.com/RickAndMSFT/Async-ASP.NET/" TargetMode="External"/><Relationship Id="rId4" Type="http://schemas.openxmlformats.org/officeDocument/2006/relationships/hyperlink" Target="http://channel9.msdn.com/Events/aspConf/aspCon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Session DEV213</a:t>
            </a:r>
            <a: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</a:br>
            <a: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</a:br>
            <a:r>
              <a:rPr lang="en-US" dirty="0">
                <a:latin typeface="+mj-lt"/>
                <a:cs typeface="Mangal" pitchFamily="18" charset="0"/>
              </a:rPr>
              <a:t>Building Modern </a:t>
            </a:r>
            <a:r>
              <a:rPr lang="en-US" dirty="0" smtClean="0">
                <a:latin typeface="+mj-lt"/>
                <a:cs typeface="Mangal" pitchFamily="18" charset="0"/>
              </a:rPr>
              <a:t>Applications </a:t>
            </a:r>
            <a:r>
              <a:rPr lang="en-US" dirty="0">
                <a:latin typeface="+mj-lt"/>
                <a:cs typeface="Mangal" pitchFamily="18" charset="0"/>
              </a:rPr>
              <a:t/>
            </a:r>
            <a:br>
              <a:rPr lang="en-US" dirty="0">
                <a:latin typeface="+mj-lt"/>
                <a:cs typeface="Mangal" pitchFamily="18" charset="0"/>
              </a:rPr>
            </a:br>
            <a:r>
              <a:rPr lang="en-US" dirty="0">
                <a:latin typeface="+mj-lt"/>
                <a:cs typeface="Mangal" pitchFamily="18" charset="0"/>
              </a:rPr>
              <a:t>Using </a:t>
            </a:r>
            <a:r>
              <a:rPr lang="en-US" dirty="0" smtClean="0">
                <a:latin typeface="+mj-lt"/>
                <a:cs typeface="Mangal" pitchFamily="18" charset="0"/>
              </a:rPr>
              <a:t>ASP.NET Web Forms </a:t>
            </a:r>
            <a:r>
              <a:rPr lang="en-US" dirty="0">
                <a:latin typeface="+mj-lt"/>
                <a:cs typeface="Mangal" pitchFamily="18" charset="0"/>
              </a:rPr>
              <a:t>and Async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  <a:latin typeface="+mj-lt"/>
              <a:cs typeface="Manga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</a:p>
          <a:p>
            <a:r>
              <a:rPr lang="en-US" dirty="0" smtClean="0"/>
              <a:t>SayedHa@Microsoft.com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Forms Scaffolding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visualstudiogallery.msdn.microsoft.com/a6c3614f-83be-4749-afbc-8da394b6ea86</a:t>
            </a:r>
            <a:endParaRPr lang="en-US" dirty="0" smtClean="0"/>
          </a:p>
          <a:p>
            <a:r>
              <a:rPr lang="en-US" dirty="0" smtClean="0"/>
              <a:t>ASP.NET </a:t>
            </a:r>
            <a:r>
              <a:rPr lang="en-US" dirty="0"/>
              <a:t>Async reference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www.asp.net/mvc/tutorials/mvc-4/using-asynchronous-methods-in-aspnet-mvc-4</a:t>
            </a:r>
            <a:r>
              <a:rPr lang="en-US" dirty="0" smtClean="0"/>
              <a:t> </a:t>
            </a:r>
          </a:p>
          <a:p>
            <a:r>
              <a:rPr lang="en-US" dirty="0"/>
              <a:t>Async in ASP.NET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channel9.msdn.com/Events/aspConf/aspConf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ASP.NET </a:t>
            </a:r>
            <a:r>
              <a:rPr lang="en-US"/>
              <a:t>Async Samples - </a:t>
            </a:r>
            <a:r>
              <a:rPr lang="en-US">
                <a:hlinkClick r:id="rId5"/>
              </a:rPr>
              <a:t>https://</a:t>
            </a:r>
            <a:r>
              <a:rPr lang="en-US">
                <a:hlinkClick r:id="rId5"/>
              </a:rPr>
              <a:t>github.com/RickAndMSFT/Async-ASP.NET</a:t>
            </a:r>
            <a:r>
              <a:rPr lang="en-US" smtClean="0">
                <a:hlinkClick r:id="rId5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ASP.NET Overview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www.asp.net/visual-studio/overview/2013/creating-web-projects-in-visual-studio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Async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Task.Run</a:t>
            </a:r>
            <a:r>
              <a:rPr lang="en-US" dirty="0" smtClean="0"/>
              <a:t>, </a:t>
            </a:r>
            <a:r>
              <a:rPr lang="en-US" dirty="0" err="1" smtClean="0"/>
              <a:t>Task.Factory.StartNew</a:t>
            </a:r>
            <a:endParaRPr lang="en-US" dirty="0"/>
          </a:p>
          <a:p>
            <a:pPr lvl="1"/>
            <a:r>
              <a:rPr lang="en-US" dirty="0" smtClean="0"/>
              <a:t>In ASP.NET all threads are equal so you’re just adding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49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/>
                </a:solidFill>
                <a:cs typeface="Mangal" pitchFamily="18" charset="0"/>
              </a:rPr>
              <a:t>Questions?</a:t>
            </a:r>
            <a:endParaRPr lang="en-US" sz="4800" dirty="0">
              <a:solidFill>
                <a:schemeClr val="accent1"/>
              </a:solidFill>
              <a:cs typeface="Mangal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3200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chemeClr val="accent5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chemeClr val="accent5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4021770" cy="13990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5800" y="1612107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/>
            <a:r>
              <a:rPr lang="en-US" sz="2800" kern="0" smtClean="0"/>
              <a:t>Don’t forget to enter your evaluation </a:t>
            </a:r>
            <a:br>
              <a:rPr lang="en-US" sz="2800" kern="0" smtClean="0"/>
            </a:br>
            <a:r>
              <a:rPr lang="en-US" sz="2800" kern="0" smtClean="0"/>
              <a:t>of this session using EventBoard!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DEVintersection</Template>
  <TotalTime>23</TotalTime>
  <Words>72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Consolas</vt:lpstr>
      <vt:lpstr>Mangal</vt:lpstr>
      <vt:lpstr>Myriad Pro</vt:lpstr>
      <vt:lpstr>Segoe UI</vt:lpstr>
      <vt:lpstr>Verdana</vt:lpstr>
      <vt:lpstr>Wingdings</vt:lpstr>
      <vt:lpstr>DEVintersection</vt:lpstr>
      <vt:lpstr>DEVintersection Session DEV213  Building Modern Applications  Using ASP.NET Web Forms and Async</vt:lpstr>
      <vt:lpstr>References</vt:lpstr>
      <vt:lpstr>ASP.NET Async Comments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DEVintersection Session DEV213  Session Name</dc:title>
  <dc:subject>From raw Ajax to ASP.NET</dc:subject>
  <dc:creator>Owner</dc:creator>
  <cp:lastModifiedBy>Sayed Hashimi</cp:lastModifiedBy>
  <cp:revision>8</cp:revision>
  <cp:lastPrinted>2012-12-21T20:05:00Z</cp:lastPrinted>
  <dcterms:created xsi:type="dcterms:W3CDTF">2014-02-18T19:16:58Z</dcterms:created>
  <dcterms:modified xsi:type="dcterms:W3CDTF">2014-04-14T13:28:01Z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