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53414-3470-461A-B346-0B32E704F5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2CC926B-0F6E-4245-863E-CADA07BD14CF}">
      <dgm:prSet phldrT="[Text]"/>
      <dgm:spPr/>
      <dgm:t>
        <a:bodyPr/>
        <a:lstStyle/>
        <a:p>
          <a:r>
            <a:rPr lang="en-US" dirty="0" smtClean="0"/>
            <a:t>Gather files</a:t>
          </a:r>
          <a:endParaRPr lang="en-US" dirty="0"/>
        </a:p>
      </dgm:t>
    </dgm:pt>
    <dgm:pt modelId="{55A91F5F-6BCD-41D4-AE41-9C1EE26174F0}" type="parTrans" cxnId="{19E5CA65-7EF8-4BC3-B910-CFD342A9B70F}">
      <dgm:prSet/>
      <dgm:spPr/>
      <dgm:t>
        <a:bodyPr/>
        <a:lstStyle/>
        <a:p>
          <a:endParaRPr lang="en-US"/>
        </a:p>
      </dgm:t>
    </dgm:pt>
    <dgm:pt modelId="{DE9565C6-1F9E-4724-BD57-1C287AD5FAAA}" type="sibTrans" cxnId="{19E5CA65-7EF8-4BC3-B910-CFD342A9B70F}">
      <dgm:prSet/>
      <dgm:spPr/>
      <dgm:t>
        <a:bodyPr/>
        <a:lstStyle/>
        <a:p>
          <a:endParaRPr lang="en-US"/>
        </a:p>
      </dgm:t>
    </dgm:pt>
    <dgm:pt modelId="{6ED3B723-AAB4-4BA2-A817-507E31F6703F}">
      <dgm:prSet phldrT="[Text]"/>
      <dgm:spPr/>
      <dgm:t>
        <a:bodyPr/>
        <a:lstStyle/>
        <a:p>
          <a:r>
            <a:rPr lang="en-US" dirty="0" smtClean="0"/>
            <a:t>Transform files</a:t>
          </a:r>
          <a:endParaRPr lang="en-US" dirty="0"/>
        </a:p>
      </dgm:t>
    </dgm:pt>
    <dgm:pt modelId="{4ED1BFC1-E62D-4C3C-940F-4EC90F3BF702}" type="parTrans" cxnId="{47DDBA6C-0857-47F2-8376-8AC2EE0A8BAA}">
      <dgm:prSet/>
      <dgm:spPr/>
      <dgm:t>
        <a:bodyPr/>
        <a:lstStyle/>
        <a:p>
          <a:endParaRPr lang="en-US"/>
        </a:p>
      </dgm:t>
    </dgm:pt>
    <dgm:pt modelId="{FFD156BE-BB9D-449B-A375-CB11BBD862A9}" type="sibTrans" cxnId="{47DDBA6C-0857-47F2-8376-8AC2EE0A8BAA}">
      <dgm:prSet/>
      <dgm:spPr/>
      <dgm:t>
        <a:bodyPr/>
        <a:lstStyle/>
        <a:p>
          <a:endParaRPr lang="en-US"/>
        </a:p>
      </dgm:t>
    </dgm:pt>
    <dgm:pt modelId="{33A2F046-56B6-49D3-A182-B6B9CD4A9BA4}">
      <dgm:prSet phldrT="[Text]"/>
      <dgm:spPr/>
      <dgm:t>
        <a:bodyPr/>
        <a:lstStyle/>
        <a:p>
          <a:r>
            <a:rPr lang="en-US" dirty="0" smtClean="0"/>
            <a:t>Publish</a:t>
          </a:r>
          <a:endParaRPr lang="en-US" dirty="0"/>
        </a:p>
      </dgm:t>
    </dgm:pt>
    <dgm:pt modelId="{3CB2090C-1A2A-460A-939D-34AD68B3F375}" type="parTrans" cxnId="{CAFA3311-2F40-473F-A319-5DF78F165B8F}">
      <dgm:prSet/>
      <dgm:spPr/>
      <dgm:t>
        <a:bodyPr/>
        <a:lstStyle/>
        <a:p>
          <a:endParaRPr lang="en-US"/>
        </a:p>
      </dgm:t>
    </dgm:pt>
    <dgm:pt modelId="{1E413BC8-DFFC-4AF7-97E3-7530E5E9F144}" type="sibTrans" cxnId="{CAFA3311-2F40-473F-A319-5DF78F165B8F}">
      <dgm:prSet/>
      <dgm:spPr/>
      <dgm:t>
        <a:bodyPr/>
        <a:lstStyle/>
        <a:p>
          <a:endParaRPr lang="en-US"/>
        </a:p>
      </dgm:t>
    </dgm:pt>
    <dgm:pt modelId="{0ACE5C18-8C45-4F7F-8512-5A86BE6AE41F}">
      <dgm:prSet phldrT="[Text]"/>
      <dgm:spPr/>
      <dgm:t>
        <a:bodyPr/>
        <a:lstStyle/>
        <a:p>
          <a:r>
            <a:rPr lang="en-US" dirty="0" smtClean="0"/>
            <a:t>Build project</a:t>
          </a:r>
          <a:endParaRPr lang="en-US" dirty="0"/>
        </a:p>
      </dgm:t>
    </dgm:pt>
    <dgm:pt modelId="{460B9C7A-D334-46FA-9838-830A7F142A1E}" type="sibTrans" cxnId="{521930EA-7D2D-48F9-BA89-57857E8A4115}">
      <dgm:prSet/>
      <dgm:spPr/>
      <dgm:t>
        <a:bodyPr/>
        <a:lstStyle/>
        <a:p>
          <a:endParaRPr lang="en-US"/>
        </a:p>
      </dgm:t>
    </dgm:pt>
    <dgm:pt modelId="{D73E1367-1171-45BB-9EA4-19F4E54DAF9D}" type="parTrans" cxnId="{521930EA-7D2D-48F9-BA89-57857E8A4115}">
      <dgm:prSet/>
      <dgm:spPr/>
      <dgm:t>
        <a:bodyPr/>
        <a:lstStyle/>
        <a:p>
          <a:endParaRPr lang="en-US"/>
        </a:p>
      </dgm:t>
    </dgm:pt>
    <dgm:pt modelId="{02317DFA-7D38-4DDE-8E1B-9277A9994909}" type="pres">
      <dgm:prSet presAssocID="{2FA53414-3470-461A-B346-0B32E704F5A9}" presName="Name0" presStyleCnt="0">
        <dgm:presLayoutVars>
          <dgm:dir/>
          <dgm:animLvl val="lvl"/>
          <dgm:resizeHandles val="exact"/>
        </dgm:presLayoutVars>
      </dgm:prSet>
      <dgm:spPr/>
    </dgm:pt>
    <dgm:pt modelId="{7464D451-65F7-4687-A042-364D3D027CBF}" type="pres">
      <dgm:prSet presAssocID="{0ACE5C18-8C45-4F7F-8512-5A86BE6AE41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408AE-BEE2-498F-A235-70FB5E24F66A}" type="pres">
      <dgm:prSet presAssocID="{460B9C7A-D334-46FA-9838-830A7F142A1E}" presName="parTxOnlySpace" presStyleCnt="0"/>
      <dgm:spPr/>
    </dgm:pt>
    <dgm:pt modelId="{127E17C8-AC37-4E28-9786-BF485DEC18ED}" type="pres">
      <dgm:prSet presAssocID="{42CC926B-0F6E-4245-863E-CADA07BD14C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6D102-CA7D-407F-850F-764A93B685ED}" type="pres">
      <dgm:prSet presAssocID="{DE9565C6-1F9E-4724-BD57-1C287AD5FAAA}" presName="parTxOnlySpace" presStyleCnt="0"/>
      <dgm:spPr/>
    </dgm:pt>
    <dgm:pt modelId="{8E205F81-76A3-4674-82A5-9F107FD5B672}" type="pres">
      <dgm:prSet presAssocID="{6ED3B723-AAB4-4BA2-A817-507E31F6703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03B0A-FD1C-4BA1-8248-4B23D044C637}" type="pres">
      <dgm:prSet presAssocID="{FFD156BE-BB9D-449B-A375-CB11BBD862A9}" presName="parTxOnlySpace" presStyleCnt="0"/>
      <dgm:spPr/>
    </dgm:pt>
    <dgm:pt modelId="{98BC3CEB-2D2A-46E2-B6CE-1B8AA474D756}" type="pres">
      <dgm:prSet presAssocID="{33A2F046-56B6-49D3-A182-B6B9CD4A9BA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F8849-518E-46C7-8426-EB25B4FD13A7}" type="presOf" srcId="{2FA53414-3470-461A-B346-0B32E704F5A9}" destId="{02317DFA-7D38-4DDE-8E1B-9277A9994909}" srcOrd="0" destOrd="0" presId="urn:microsoft.com/office/officeart/2005/8/layout/chevron1"/>
    <dgm:cxn modelId="{D182C5C7-10BF-42B9-A016-6DFBB7294F9D}" type="presOf" srcId="{6ED3B723-AAB4-4BA2-A817-507E31F6703F}" destId="{8E205F81-76A3-4674-82A5-9F107FD5B672}" srcOrd="0" destOrd="0" presId="urn:microsoft.com/office/officeart/2005/8/layout/chevron1"/>
    <dgm:cxn modelId="{47DDBA6C-0857-47F2-8376-8AC2EE0A8BAA}" srcId="{2FA53414-3470-461A-B346-0B32E704F5A9}" destId="{6ED3B723-AAB4-4BA2-A817-507E31F6703F}" srcOrd="2" destOrd="0" parTransId="{4ED1BFC1-E62D-4C3C-940F-4EC90F3BF702}" sibTransId="{FFD156BE-BB9D-449B-A375-CB11BBD862A9}"/>
    <dgm:cxn modelId="{16040131-D3D2-4F72-8524-844B19313351}" type="presOf" srcId="{42CC926B-0F6E-4245-863E-CADA07BD14CF}" destId="{127E17C8-AC37-4E28-9786-BF485DEC18ED}" srcOrd="0" destOrd="0" presId="urn:microsoft.com/office/officeart/2005/8/layout/chevron1"/>
    <dgm:cxn modelId="{19E5CA65-7EF8-4BC3-B910-CFD342A9B70F}" srcId="{2FA53414-3470-461A-B346-0B32E704F5A9}" destId="{42CC926B-0F6E-4245-863E-CADA07BD14CF}" srcOrd="1" destOrd="0" parTransId="{55A91F5F-6BCD-41D4-AE41-9C1EE26174F0}" sibTransId="{DE9565C6-1F9E-4724-BD57-1C287AD5FAAA}"/>
    <dgm:cxn modelId="{3C925A34-39C7-42FA-88B0-FF84168D43BF}" type="presOf" srcId="{0ACE5C18-8C45-4F7F-8512-5A86BE6AE41F}" destId="{7464D451-65F7-4687-A042-364D3D027CBF}" srcOrd="0" destOrd="0" presId="urn:microsoft.com/office/officeart/2005/8/layout/chevron1"/>
    <dgm:cxn modelId="{CAFA3311-2F40-473F-A319-5DF78F165B8F}" srcId="{2FA53414-3470-461A-B346-0B32E704F5A9}" destId="{33A2F046-56B6-49D3-A182-B6B9CD4A9BA4}" srcOrd="3" destOrd="0" parTransId="{3CB2090C-1A2A-460A-939D-34AD68B3F375}" sibTransId="{1E413BC8-DFFC-4AF7-97E3-7530E5E9F144}"/>
    <dgm:cxn modelId="{2A29B5BE-6E12-4664-B01D-2312D3CF9AE5}" type="presOf" srcId="{33A2F046-56B6-49D3-A182-B6B9CD4A9BA4}" destId="{98BC3CEB-2D2A-46E2-B6CE-1B8AA474D756}" srcOrd="0" destOrd="0" presId="urn:microsoft.com/office/officeart/2005/8/layout/chevron1"/>
    <dgm:cxn modelId="{521930EA-7D2D-48F9-BA89-57857E8A4115}" srcId="{2FA53414-3470-461A-B346-0B32E704F5A9}" destId="{0ACE5C18-8C45-4F7F-8512-5A86BE6AE41F}" srcOrd="0" destOrd="0" parTransId="{D73E1367-1171-45BB-9EA4-19F4E54DAF9D}" sibTransId="{460B9C7A-D334-46FA-9838-830A7F142A1E}"/>
    <dgm:cxn modelId="{DC5D25D3-688F-4937-848D-D17F1CF848E2}" type="presParOf" srcId="{02317DFA-7D38-4DDE-8E1B-9277A9994909}" destId="{7464D451-65F7-4687-A042-364D3D027CBF}" srcOrd="0" destOrd="0" presId="urn:microsoft.com/office/officeart/2005/8/layout/chevron1"/>
    <dgm:cxn modelId="{1C36DDE2-AA7B-4065-B99C-B2E5F3E5F004}" type="presParOf" srcId="{02317DFA-7D38-4DDE-8E1B-9277A9994909}" destId="{C26408AE-BEE2-498F-A235-70FB5E24F66A}" srcOrd="1" destOrd="0" presId="urn:microsoft.com/office/officeart/2005/8/layout/chevron1"/>
    <dgm:cxn modelId="{D7EB8C11-26D8-4871-87CC-B8A3E7F38325}" type="presParOf" srcId="{02317DFA-7D38-4DDE-8E1B-9277A9994909}" destId="{127E17C8-AC37-4E28-9786-BF485DEC18ED}" srcOrd="2" destOrd="0" presId="urn:microsoft.com/office/officeart/2005/8/layout/chevron1"/>
    <dgm:cxn modelId="{8DC49C04-605A-460C-BE88-E0CD5D1DEE52}" type="presParOf" srcId="{02317DFA-7D38-4DDE-8E1B-9277A9994909}" destId="{7796D102-CA7D-407F-850F-764A93B685ED}" srcOrd="3" destOrd="0" presId="urn:microsoft.com/office/officeart/2005/8/layout/chevron1"/>
    <dgm:cxn modelId="{D747C861-EF2E-4180-8DB8-732F093F2B28}" type="presParOf" srcId="{02317DFA-7D38-4DDE-8E1B-9277A9994909}" destId="{8E205F81-76A3-4674-82A5-9F107FD5B672}" srcOrd="4" destOrd="0" presId="urn:microsoft.com/office/officeart/2005/8/layout/chevron1"/>
    <dgm:cxn modelId="{BE10CE8D-871B-4B75-B2E6-C127EA55BD98}" type="presParOf" srcId="{02317DFA-7D38-4DDE-8E1B-9277A9994909}" destId="{5F103B0A-FD1C-4BA1-8248-4B23D044C637}" srcOrd="5" destOrd="0" presId="urn:microsoft.com/office/officeart/2005/8/layout/chevron1"/>
    <dgm:cxn modelId="{74AF8F23-4259-426B-B192-6D4A4F998A42}" type="presParOf" srcId="{02317DFA-7D38-4DDE-8E1B-9277A9994909}" destId="{98BC3CEB-2D2A-46E2-B6CE-1B8AA474D75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2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buildbook.com/" TargetMode="External"/><Relationship Id="rId2" Type="http://schemas.openxmlformats.org/officeDocument/2006/relationships/hyperlink" Target="https://github.com/sayedihashimi/netconf201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sp.net/mvc/tutorials/deployment/visual-studio-web-deployment/command-line-deployment" TargetMode="External"/><Relationship Id="rId4" Type="http://schemas.openxmlformats.org/officeDocument/2006/relationships/hyperlink" Target="http://sedodream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ASP.NET Deployment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Sayed Ibrahim Hashimi</a:t>
            </a:r>
          </a:p>
          <a:p>
            <a:pPr marL="0" indent="0">
              <a:buNone/>
            </a:pPr>
            <a:r>
              <a:rPr lang="en-US" sz="4400" dirty="0" smtClean="0"/>
              <a:t>@</a:t>
            </a:r>
            <a:r>
              <a:rPr lang="en-US" sz="4400" dirty="0" err="1" smtClean="0"/>
              <a:t>SayedIHashimi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SayedHa@Microsoft.com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394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https://github.com/sayedihashimi/netconf2014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http://msbuildbook.com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smtClean="0">
                <a:hlinkClick r:id="rId4"/>
              </a:rPr>
              <a:t>://</a:t>
            </a:r>
            <a:r>
              <a:rPr lang="en-US" smtClean="0">
                <a:hlinkClick r:id="rId4"/>
              </a:rPr>
              <a:t>sedodream.com</a:t>
            </a:r>
            <a:endParaRPr lang="en-US" smtClean="0"/>
          </a:p>
          <a:p>
            <a:r>
              <a:rPr lang="en-US">
                <a:hlinkClick r:id="rId5"/>
              </a:rPr>
              <a:t>http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www.asp.net/mvc/tutorials/deployment/visual-studio-web-deployment/command-line-deployment</a:t>
            </a:r>
            <a:r>
              <a:rPr lang="en-US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4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76" y="2483661"/>
            <a:ext cx="4877223" cy="1152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72" y="4260915"/>
            <a:ext cx="4878049" cy="1951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41" y="3515593"/>
            <a:ext cx="4877223" cy="59746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35194240"/>
              </p:ext>
            </p:extLst>
          </p:nvPr>
        </p:nvGraphicFramePr>
        <p:xfrm>
          <a:off x="2050853" y="97498"/>
          <a:ext cx="8128000" cy="1278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0364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17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ASP.NET Deployment</vt:lpstr>
      <vt:lpstr>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Deployment</dc:title>
  <dc:creator>Sayed Hashimi</dc:creator>
  <cp:lastModifiedBy>Sayed Hashimi</cp:lastModifiedBy>
  <cp:revision>7</cp:revision>
  <dcterms:created xsi:type="dcterms:W3CDTF">2014-06-26T03:57:27Z</dcterms:created>
  <dcterms:modified xsi:type="dcterms:W3CDTF">2014-06-26T19:56:52Z</dcterms:modified>
</cp:coreProperties>
</file>