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3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2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5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9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7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5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6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0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6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2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6D402-CBD3-401E-83DB-A9CD30E1E4D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3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sbuildbook.com/" TargetMode="External"/><Relationship Id="rId2" Type="http://schemas.openxmlformats.org/officeDocument/2006/relationships/hyperlink" Target="https://github.com/sayedihashimi/netconf201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dodream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ASP.NET Deployment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 smtClean="0"/>
              <a:t>Sayed Ibrahim Hashimi</a:t>
            </a:r>
          </a:p>
          <a:p>
            <a:pPr marL="0" indent="0">
              <a:buNone/>
            </a:pPr>
            <a:r>
              <a:rPr lang="en-US" sz="4400" dirty="0" smtClean="0"/>
              <a:t>@</a:t>
            </a:r>
            <a:r>
              <a:rPr lang="en-US" sz="4400" dirty="0" err="1" smtClean="0"/>
              <a:t>SayedIHashimi</a:t>
            </a: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SayedHa@Microsoft.com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7394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https://github.com/sayedihashimi/netconf2014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http://msbuildbook.com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http://sedodream.com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4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ASP.NET Deployment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Deployment</dc:title>
  <dc:creator>Sayed Hashimi</dc:creator>
  <cp:lastModifiedBy>Sayed Hashimi</cp:lastModifiedBy>
  <cp:revision>2</cp:revision>
  <dcterms:created xsi:type="dcterms:W3CDTF">2014-06-26T03:57:27Z</dcterms:created>
  <dcterms:modified xsi:type="dcterms:W3CDTF">2014-06-26T04:00:07Z</dcterms:modified>
</cp:coreProperties>
</file>