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43"/>
            <a:ext cx="10515600" cy="520414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4257"/>
            <a:ext cx="12192000" cy="6323743"/>
          </a:xfrm>
        </p:spPr>
        <p:txBody>
          <a:bodyPr/>
          <a:lstStyle>
            <a:lvl1pPr marL="0" indent="0">
              <a:buNone/>
              <a:defRPr>
                <a:latin typeface="Source Code Pro" panose="020B0509030403020204" pitchFamily="49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2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1393-F96F-4E58-A732-8FF9672293B3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8A7E-8DB1-4083-B559-F3743934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edodrea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yedihashimi/publish-samples/tree/master/FileSysIncludeOtherFil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yedihashimi/publish-samples/tree/master/FileSysExcludeFiles/FileSysExcludeFil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ershark/nuget-powershell" TargetMode="External"/><Relationship Id="rId2" Type="http://schemas.openxmlformats.org/officeDocument/2006/relationships/hyperlink" Target="https://github.com/sayedihashimi/orlandocodecamp20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ligershark/psbuild" TargetMode="External"/><Relationship Id="rId4" Type="http://schemas.openxmlformats.org/officeDocument/2006/relationships/hyperlink" Target="https://github.com/aspnet/vsweb-publ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1930"/>
          </a:xfrm>
        </p:spPr>
        <p:txBody>
          <a:bodyPr/>
          <a:lstStyle/>
          <a:p>
            <a:r>
              <a:rPr lang="en-US" dirty="0" smtClean="0"/>
              <a:t>Deep dive into ASP.NET 5 Web Publishing with VS2015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677055"/>
            <a:ext cx="10515600" cy="24999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Sayed Ibrahim Hashimi – Senior PM Microsoft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@</a:t>
            </a:r>
            <a:r>
              <a:rPr lang="en-US" dirty="0" err="1" smtClean="0">
                <a:latin typeface="Source Code Pro" panose="020B0509030403020204" pitchFamily="49" charset="0"/>
              </a:rPr>
              <a:t>SayedIHashimi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  <a:hlinkClick r:id="rId2"/>
              </a:rPr>
              <a:t>http://sedodream.com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sayedha@Microsoft.com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VS2013 web publish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MSBuild based</a:t>
            </a:r>
          </a:p>
          <a:p>
            <a:r>
              <a:rPr lang="en-US" dirty="0" smtClean="0"/>
              <a:t>Flawed model</a:t>
            </a:r>
          </a:p>
          <a:p>
            <a:r>
              <a:rPr lang="en-US" dirty="0" smtClean="0"/>
              <a:t>Over engineered (thousands of lines of MSBuild)</a:t>
            </a:r>
          </a:p>
          <a:p>
            <a:r>
              <a:rPr lang="en-US" dirty="0" smtClean="0"/>
              <a:t>Difficult to understand</a:t>
            </a:r>
          </a:p>
          <a:p>
            <a:r>
              <a:rPr lang="en-US" dirty="0" smtClean="0"/>
              <a:t>Difficult to extend</a:t>
            </a:r>
          </a:p>
          <a:p>
            <a:r>
              <a:rPr lang="en-US" dirty="0" smtClean="0"/>
              <a:t>Difficult to publish from the command line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Including extra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&lt;Project </a:t>
            </a:r>
            <a:r>
              <a:rPr lang="en-US" dirty="0" err="1" smtClean="0"/>
              <a:t>ToolsVersion</a:t>
            </a:r>
            <a:r>
              <a:rPr lang="en-US" dirty="0" smtClean="0"/>
              <a:t>="4.0" </a:t>
            </a:r>
            <a:r>
              <a:rPr lang="en-US" dirty="0" err="1" smtClean="0"/>
              <a:t>xmlns</a:t>
            </a:r>
            <a:r>
              <a:rPr lang="en-US" dirty="0" smtClean="0"/>
              <a:t>="http://schemas.microsoft.com/developer/msbuild/2003"&gt;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PropertyGroup</a:t>
            </a:r>
            <a:r>
              <a:rPr lang="en-US" dirty="0" smtClean="0"/>
              <a:t>&gt;  &lt;!– standard properties here --&gt; &lt;/</a:t>
            </a:r>
            <a:r>
              <a:rPr lang="en-US" dirty="0" err="1" smtClean="0"/>
              <a:t>PropertyGroup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  &lt;</a:t>
            </a:r>
            <a:r>
              <a:rPr lang="en-US" dirty="0" err="1" smtClean="0"/>
              <a:t>PropertyGroup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PipelineCollectFilesPhaseDependsOn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CustomCollectFiles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$(</a:t>
            </a:r>
            <a:r>
              <a:rPr lang="en-US" dirty="0" err="1" smtClean="0"/>
              <a:t>PipelineCollectFilesPhaseDependsOn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PipelineCollectFilesPhaseDependsOn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PropertyGroup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  &lt;Target Name="</a:t>
            </a:r>
            <a:r>
              <a:rPr lang="en-US" dirty="0" err="1" smtClean="0"/>
              <a:t>CustomCollectFiles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&lt;Message Text="Inside of </a:t>
            </a:r>
            <a:r>
              <a:rPr lang="en-US" dirty="0" err="1" smtClean="0"/>
              <a:t>CustomCollectFiles</a:t>
            </a:r>
            <a:r>
              <a:rPr lang="en-US" dirty="0" smtClean="0"/>
              <a:t>" Importance="high" /&gt;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ItemGroup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&lt;_</a:t>
            </a:r>
            <a:r>
              <a:rPr lang="en-US" dirty="0" err="1" smtClean="0"/>
              <a:t>CustomFiles</a:t>
            </a:r>
            <a:r>
              <a:rPr lang="en-US" dirty="0" smtClean="0"/>
              <a:t> Include="$(</a:t>
            </a:r>
            <a:r>
              <a:rPr lang="en-US" dirty="0" err="1" smtClean="0"/>
              <a:t>MSBuildThisFileDirectory</a:t>
            </a:r>
            <a:r>
              <a:rPr lang="en-US" dirty="0" smtClean="0"/>
              <a:t>)..\..\..\additional files\**\*" /&gt;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FilesForPackagingFromProject</a:t>
            </a:r>
            <a:r>
              <a:rPr lang="en-US" dirty="0" smtClean="0"/>
              <a:t> Include="%(_</a:t>
            </a:r>
            <a:r>
              <a:rPr lang="en-US" dirty="0" err="1" smtClean="0"/>
              <a:t>CustomFiles.Identity</a:t>
            </a:r>
            <a:r>
              <a:rPr lang="en-US" dirty="0" smtClean="0"/>
              <a:t>)"&gt;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DestinationRelativePath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additional files\%(</a:t>
            </a:r>
            <a:r>
              <a:rPr lang="en-US" dirty="0" err="1" smtClean="0"/>
              <a:t>RecursiveDir</a:t>
            </a:r>
            <a:r>
              <a:rPr lang="en-US" dirty="0" smtClean="0"/>
              <a:t>)%(Filename)%(Extension)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DestinationRelativePath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&lt;/</a:t>
            </a:r>
            <a:r>
              <a:rPr lang="en-US" dirty="0" err="1" smtClean="0"/>
              <a:t>FilesForPackagingFromProject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ItemGroup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&lt;/Target&gt;</a:t>
            </a:r>
          </a:p>
          <a:p>
            <a:r>
              <a:rPr lang="en-US" dirty="0" smtClean="0"/>
              <a:t>&lt;/Project&gt;</a:t>
            </a:r>
          </a:p>
          <a:p>
            <a:endParaRPr lang="en-US" i="1" dirty="0" smtClean="0"/>
          </a:p>
          <a:p>
            <a:r>
              <a:rPr lang="en-US" i="1" dirty="0" smtClean="0"/>
              <a:t>Source: </a:t>
            </a:r>
            <a:r>
              <a:rPr lang="en-US" i="1" dirty="0" smtClean="0">
                <a:hlinkClick r:id="rId2"/>
              </a:rPr>
              <a:t>https://github.com/sayedihashimi/publish-samples/tree/master/FileSysIncludeOtherFiles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3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Excluding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&lt;?xml version="1.0" encoding="utf-8"?&gt;</a:t>
            </a:r>
          </a:p>
          <a:p>
            <a:r>
              <a:rPr lang="en-US" sz="1600" dirty="0" smtClean="0"/>
              <a:t>&lt;Project </a:t>
            </a:r>
            <a:r>
              <a:rPr lang="en-US" sz="1600" dirty="0" err="1" smtClean="0"/>
              <a:t>ToolsVersion</a:t>
            </a:r>
            <a:r>
              <a:rPr lang="en-US" sz="1600" dirty="0" smtClean="0"/>
              <a:t>="4.0" </a:t>
            </a:r>
            <a:r>
              <a:rPr lang="en-US" sz="1600" dirty="0" err="1" smtClean="0"/>
              <a:t>xmlns</a:t>
            </a:r>
            <a:r>
              <a:rPr lang="en-US" sz="1600" dirty="0" smtClean="0"/>
              <a:t>="http://schemas.microsoft.com/developer/msbuild/2003"&gt;</a:t>
            </a:r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PropertyGroup</a:t>
            </a:r>
            <a:r>
              <a:rPr lang="en-US" sz="1600" dirty="0" smtClean="0"/>
              <a:t>&gt;  &lt;!– standard properties here --&gt; &lt;/</a:t>
            </a:r>
            <a:r>
              <a:rPr lang="en-US" sz="1600" dirty="0" err="1" smtClean="0"/>
              <a:t>PropertyGroup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ItemGroup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ExcludeFromPackageFiles</a:t>
            </a:r>
            <a:r>
              <a:rPr lang="en-US" sz="1600" dirty="0" smtClean="0"/>
              <a:t> Include="$(</a:t>
            </a:r>
            <a:r>
              <a:rPr lang="en-US" sz="1600" dirty="0" err="1" smtClean="0"/>
              <a:t>MSBuildProjectDirectory</a:t>
            </a:r>
            <a:r>
              <a:rPr lang="en-US" sz="1600" dirty="0" smtClean="0"/>
              <a:t>)\Files-to-exclude\**\*"&gt;</a:t>
            </a:r>
          </a:p>
          <a:p>
            <a:r>
              <a:rPr lang="en-US" sz="1600" dirty="0" smtClean="0"/>
              <a:t>      &lt;</a:t>
            </a:r>
            <a:r>
              <a:rPr lang="en-US" sz="1600" dirty="0" err="1" smtClean="0"/>
              <a:t>FromTarget</a:t>
            </a:r>
            <a:r>
              <a:rPr lang="en-US" sz="1600" dirty="0" smtClean="0"/>
              <a:t>&gt;</a:t>
            </a:r>
            <a:r>
              <a:rPr lang="en-US" sz="1600" dirty="0" err="1" smtClean="0"/>
              <a:t>pubxml</a:t>
            </a:r>
            <a:r>
              <a:rPr lang="en-US" sz="1600" dirty="0" smtClean="0"/>
              <a:t>&lt;/</a:t>
            </a:r>
            <a:r>
              <a:rPr lang="en-US" sz="1600" dirty="0" err="1" smtClean="0"/>
              <a:t>FromTarget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ExcludeFromPackageFiles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&lt;/</a:t>
            </a:r>
            <a:r>
              <a:rPr lang="en-US" sz="1600" dirty="0" err="1" smtClean="0"/>
              <a:t>ItemGroup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&lt;/Project&gt;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100" i="1" dirty="0" smtClean="0"/>
              <a:t>Source: </a:t>
            </a:r>
            <a:r>
              <a:rPr lang="en-US" sz="1100" i="1" dirty="0" smtClean="0">
                <a:hlinkClick r:id="rId2"/>
              </a:rPr>
              <a:t>https://github.com/sayedihashimi/publish-samples/tree/master/FileSysExcludeFiles/FileSysExcludeFiles</a:t>
            </a:r>
            <a:r>
              <a:rPr lang="en-US" sz="1100" i="1" dirty="0" smtClean="0"/>
              <a:t> 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5369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VS2015 web publish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simpler model</a:t>
            </a:r>
          </a:p>
          <a:p>
            <a:r>
              <a:rPr lang="en-US" dirty="0" smtClean="0"/>
              <a:t>Formally disconnects build &amp; publish</a:t>
            </a:r>
          </a:p>
          <a:p>
            <a:r>
              <a:rPr lang="en-US" dirty="0" smtClean="0"/>
              <a:t>MSBuild invokes </a:t>
            </a:r>
            <a:r>
              <a:rPr lang="en-US" dirty="0" err="1" smtClean="0"/>
              <a:t>kpm</a:t>
            </a:r>
            <a:r>
              <a:rPr lang="en-US" dirty="0" smtClean="0"/>
              <a:t> bundle to gather files</a:t>
            </a:r>
          </a:p>
          <a:p>
            <a:r>
              <a:rPr lang="en-US" dirty="0" smtClean="0"/>
              <a:t>PowerShell script is invoked passing properties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TODO: Insert diagram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573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file system demo</a:t>
            </a:r>
          </a:p>
          <a:p>
            <a:r>
              <a:rPr lang="en-US" dirty="0" smtClean="0"/>
              <a:t>Add extra files</a:t>
            </a:r>
          </a:p>
          <a:p>
            <a:r>
              <a:rPr lang="en-US" dirty="0" smtClean="0"/>
              <a:t>Exclude files</a:t>
            </a:r>
          </a:p>
          <a:p>
            <a:r>
              <a:rPr lang="en-US" dirty="0" smtClean="0"/>
              <a:t>Optimizing images</a:t>
            </a:r>
          </a:p>
          <a:p>
            <a:r>
              <a:rPr lang="en-US" dirty="0" smtClean="0"/>
              <a:t>Minify 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Command line publish file system</a:t>
            </a:r>
          </a:p>
          <a:p>
            <a:r>
              <a:rPr lang="en-US" dirty="0" smtClean="0"/>
              <a:t>Command line publish azure</a:t>
            </a:r>
          </a:p>
          <a:p>
            <a:r>
              <a:rPr lang="en-US" dirty="0" smtClean="0"/>
              <a:t>Command line publish azure with optimizing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github.com/sayedihashimi/orlandocodecamp2015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github.com/ligershark/nuget-powershell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github.com/aspnet/vsweb-publish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Note: not published yet but it should be in a week or so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github.com/ligershark/psbuild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5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319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Source Code Pro</vt:lpstr>
      <vt:lpstr>Source Sans Pro</vt:lpstr>
      <vt:lpstr>Office Theme</vt:lpstr>
      <vt:lpstr>Deep dive into ASP.NET 5 Web Publishing with VS2015</vt:lpstr>
      <vt:lpstr>Overview of VS2013 web publish</vt:lpstr>
      <vt:lpstr>Including extra files</vt:lpstr>
      <vt:lpstr>Excluding files</vt:lpstr>
      <vt:lpstr>Overview of VS2015 web publish</vt:lpstr>
      <vt:lpstr>Demo Time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ASP.NET 5 Web Publishing with VS2015</dc:title>
  <dc:creator>Sayed Hashimi</dc:creator>
  <cp:lastModifiedBy>Sayed Hashimi</cp:lastModifiedBy>
  <cp:revision>23</cp:revision>
  <dcterms:created xsi:type="dcterms:W3CDTF">2015-03-27T22:30:38Z</dcterms:created>
  <dcterms:modified xsi:type="dcterms:W3CDTF">2015-03-28T06:48:37Z</dcterms:modified>
</cp:coreProperties>
</file>