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005E-A199-19E9-D218-476B25D7E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DF564-2E25-2DCA-4CD9-F64F3B37A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BCD6-9253-DF43-4779-DB4493C3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DF76-3759-4BC8-B339-BBB613D2D1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00A1-6256-7AAC-CAC6-52AF1C75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3DEC5-BEC5-B387-6B3E-4C77C637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0363-F070-4D5A-8B5A-5E731CF5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CCDB-6138-FF57-DA96-F4CBF00E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FEE81-253F-37BE-1E56-206A556C8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B962F-4F74-D338-7147-EF9AE974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DF76-3759-4BC8-B339-BBB613D2D1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2ABB0-28F6-E3E3-C2ED-84F8C554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A063F-4C7C-E7CD-DBC7-8068C7BE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0363-F070-4D5A-8B5A-5E731CF5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3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F124E-6373-A72B-4CB6-9AE0B0BCA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45524-DDAB-C3C6-503A-1FEE20A7C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0CE5B-B13C-031F-D25C-0AE592CD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DF76-3759-4BC8-B339-BBB613D2D1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27E16-8DCF-8E76-DEB1-0DBEB35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C1A2D-8E6A-93D6-4E28-3D6CA8AB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0363-F070-4D5A-8B5A-5E731CF5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CD0A-0BA7-1AA4-7F2B-EDEFE8FF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C3B1-B167-649C-1B86-DA81EC68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F5939-FC0D-19DD-2579-D520210A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DF76-3759-4BC8-B339-BBB613D2D1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911D6-2994-8FC3-16E6-AC5B48E1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B9B6-B377-8FA0-D47B-FBE105E2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0363-F070-4D5A-8B5A-5E731CF5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9FAB-0D8F-CCBE-EF9B-995575B5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A122B-B947-0D56-896C-EDB0A3130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4B464-08BA-2608-3D13-CAA69E62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DF76-3759-4BC8-B339-BBB613D2D1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6B974-21FE-00E5-5978-EBDBBF1F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CD4E7-AAF8-7684-97D2-AD016775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0363-F070-4D5A-8B5A-5E731CF5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7484-455E-687A-8F24-C4DAB6D7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3167-5D7D-57F1-BF03-6C1B265A1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C9B5F-B5AF-A72E-E1FA-5F3A35CEF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7473B-ABFE-54CC-15FA-FA0FDEBE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DF76-3759-4BC8-B339-BBB613D2D1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3C07A-A755-66A1-FB4C-40A2FCED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8CE4F-9D24-1EFD-2004-AA0C9904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0363-F070-4D5A-8B5A-5E731CF5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5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7C88-F9AC-43B6-D808-16BEA0A1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01C70-6837-5BCE-9A3B-BD4519891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271B3-676B-D96B-A486-CE94CFE46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A5153-95B7-DFF0-E815-9B689E9F9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17F9D-CDE2-B663-66BD-D6DC02079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1CEE9-3779-3F77-69D1-177003BC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DF76-3759-4BC8-B339-BBB613D2D1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DD59F-26C7-805C-6EF1-7BBFA7F6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AD80B-1E65-5F83-B8A5-9C9820C4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0363-F070-4D5A-8B5A-5E731CF5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0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06CB-7DFD-C3C0-7922-ED1915B5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EE848-F217-900C-E6FE-172D5B9C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DF76-3759-4BC8-B339-BBB613D2D1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B7C5B-6CC8-2BE3-339B-DDE34A53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7820E-BEE6-C349-1EF4-F6316899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0363-F070-4D5A-8B5A-5E731CF5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1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5821C-D904-F517-EBAC-4B67DEEB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DF76-3759-4BC8-B339-BBB613D2D1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0D957-93BF-747E-5C6E-97D341DF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3A0EF-BEE9-7FBD-A981-ECDB6BE1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0363-F070-4D5A-8B5A-5E731CF5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B116-0B8E-0DE3-69DF-4D7E4E2A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A03B-9FE8-9549-F219-63E7E266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FFE09-2D46-9EF8-4407-EF6B8073E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8B345-0C82-7F6C-F801-2C687766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DF76-3759-4BC8-B339-BBB613D2D1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74D89-B7F2-BB05-013C-8C84B193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2572F-369F-DA48-A345-A39896A9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0363-F070-4D5A-8B5A-5E731CF5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5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34E8-BD51-9628-A722-96144C47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CA3D3-E2C2-6163-4030-9F51F356D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9F768-2803-6B3D-7A56-482C60EA8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43371-DDCA-F8D5-0D8E-B641BD75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DF76-3759-4BC8-B339-BBB613D2D1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B64C6-20AB-6763-B4C2-DD196CD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F5EA0-2567-1C38-5490-B72B826C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0363-F070-4D5A-8B5A-5E731CF5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5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BC435-6C27-2E02-58DF-B4A77FCF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80C7-1FEA-3C5A-7EE6-4844D37AE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B37B-5B03-CEE6-C409-917054494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B2DF76-3759-4BC8-B339-BBB613D2D1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26FB-BD86-F270-EF5B-DD3001EEE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E52F-E2B4-7314-4302-2286DEE8D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00363-F070-4D5A-8B5A-5E731CF5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4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B8FC05-696C-C475-76D3-67589617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1015820"/>
            <a:ext cx="7844589" cy="4410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EC54E-D28B-4D1C-4D26-E4FAC6D30491}"/>
              </a:ext>
            </a:extLst>
          </p:cNvPr>
          <p:cNvSpPr txBox="1"/>
          <p:nvPr/>
        </p:nvSpPr>
        <p:spPr>
          <a:xfrm>
            <a:off x="8744989" y="1064028"/>
            <a:ext cx="30923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Logo needs to be standardized/company. No option to put any other logo except for 1.</a:t>
            </a:r>
          </a:p>
          <a:p>
            <a:pPr marL="342900" indent="-342900">
              <a:buAutoNum type="arabicPeriod"/>
            </a:pPr>
            <a:r>
              <a:rPr lang="en-US" dirty="0"/>
              <a:t>Invoice number must be an option to enter, or you can put an option such as autofill. </a:t>
            </a:r>
          </a:p>
          <a:p>
            <a:pPr marL="342900" indent="-342900">
              <a:buAutoNum type="arabicPeriod"/>
            </a:pPr>
            <a:r>
              <a:rPr lang="en-US" dirty="0"/>
              <a:t>Account ID – Does this have any relevance?</a:t>
            </a:r>
          </a:p>
          <a:p>
            <a:pPr marL="342900" indent="-342900">
              <a:buAutoNum type="arabicPeriod"/>
            </a:pPr>
            <a:r>
              <a:rPr lang="en-US" dirty="0"/>
              <a:t>Change Purchase Order as Purchase Order Number</a:t>
            </a:r>
          </a:p>
          <a:p>
            <a:pPr marL="342900" indent="-342900">
              <a:buAutoNum type="arabicPeriod"/>
            </a:pPr>
            <a:r>
              <a:rPr lang="en-US" dirty="0"/>
              <a:t>Change as Sales Person Number</a:t>
            </a:r>
          </a:p>
        </p:txBody>
      </p:sp>
    </p:spTree>
    <p:extLst>
      <p:ext uri="{BB962C8B-B14F-4D97-AF65-F5344CB8AC3E}">
        <p14:creationId xmlns:p14="http://schemas.microsoft.com/office/powerpoint/2010/main" val="2035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985ED-E0BB-3440-7BF2-AFCACA51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043" b="6160"/>
          <a:stretch/>
        </p:blipFill>
        <p:spPr>
          <a:xfrm>
            <a:off x="0" y="266014"/>
            <a:ext cx="8828116" cy="3960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1377B9-9F91-6546-DDE4-274440644567}"/>
              </a:ext>
            </a:extLst>
          </p:cNvPr>
          <p:cNvSpPr txBox="1"/>
          <p:nvPr/>
        </p:nvSpPr>
        <p:spPr>
          <a:xfrm>
            <a:off x="9177251" y="1273514"/>
            <a:ext cx="30147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Change AOA to AED. Make it before the Figure</a:t>
            </a:r>
          </a:p>
          <a:p>
            <a:pPr marL="342900" indent="-342900">
              <a:buAutoNum type="arabicPeriod"/>
            </a:pPr>
            <a:r>
              <a:rPr lang="en-US" dirty="0"/>
              <a:t>Make sure the decimal points are proper</a:t>
            </a:r>
          </a:p>
          <a:p>
            <a:pPr marL="342900" indent="-342900">
              <a:buAutoNum type="arabicPeriod"/>
            </a:pPr>
            <a:r>
              <a:rPr lang="en-US" dirty="0"/>
              <a:t>We need to save the Notes/Payment Terms (the last updated one only)</a:t>
            </a:r>
          </a:p>
          <a:p>
            <a:pPr marL="342900" indent="-342900">
              <a:buAutoNum type="arabicPeriod"/>
            </a:pPr>
            <a:r>
              <a:rPr lang="en-US" dirty="0"/>
              <a:t>We need to save the bank details. The last updated one.</a:t>
            </a:r>
          </a:p>
          <a:p>
            <a:pPr marL="342900" indent="-342900">
              <a:buAutoNum type="arabicPeriod"/>
            </a:pPr>
            <a:r>
              <a:rPr lang="en-US" dirty="0"/>
              <a:t>Correct the spelling of Generate.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FF3B01-644F-657A-84BD-1924E023B3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5033" b="9556"/>
          <a:stretch/>
        </p:blipFill>
        <p:spPr>
          <a:xfrm>
            <a:off x="1" y="4438994"/>
            <a:ext cx="8828116" cy="1757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253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C668C1-A0CC-D33F-6824-890D0BB993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311" t="23384" r="1226" b="10672"/>
          <a:stretch/>
        </p:blipFill>
        <p:spPr>
          <a:xfrm>
            <a:off x="379562" y="1069677"/>
            <a:ext cx="8488393" cy="3639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CF9ED-C0A9-542C-E52B-1708B37639B7}"/>
              </a:ext>
            </a:extLst>
          </p:cNvPr>
          <p:cNvSpPr txBox="1"/>
          <p:nvPr/>
        </p:nvSpPr>
        <p:spPr>
          <a:xfrm>
            <a:off x="8988724" y="1172454"/>
            <a:ext cx="3117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Logo is missing from the invoice attachment</a:t>
            </a:r>
          </a:p>
          <a:p>
            <a:pPr marL="342900" indent="-342900">
              <a:buAutoNum type="arabicPeriod"/>
            </a:pPr>
            <a:r>
              <a:rPr lang="en-US" dirty="0"/>
              <a:t>Decimal points needs to be followed</a:t>
            </a:r>
          </a:p>
          <a:p>
            <a:pPr marL="342900" indent="-342900">
              <a:buAutoNum type="arabicPeriod"/>
            </a:pPr>
            <a:r>
              <a:rPr lang="en-US" dirty="0"/>
              <a:t>Also follow the USD currency style</a:t>
            </a:r>
          </a:p>
          <a:p>
            <a:pPr marL="342900" indent="-342900">
              <a:buAutoNum type="arabicPeriod"/>
            </a:pPr>
            <a:r>
              <a:rPr lang="en-US" dirty="0"/>
              <a:t>Payment terms/Notes not reflecting on the invoice</a:t>
            </a:r>
          </a:p>
          <a:p>
            <a:pPr marL="342900" indent="-342900">
              <a:buAutoNum type="arabicPeriod"/>
            </a:pPr>
            <a:r>
              <a:rPr lang="en-US" dirty="0"/>
              <a:t>Bank Account Details not reflecting on the invoice</a:t>
            </a:r>
          </a:p>
          <a:p>
            <a:pPr marL="342900" indent="-342900">
              <a:buAutoNum type="arabicPeriod"/>
            </a:pPr>
            <a:r>
              <a:rPr lang="en-US" dirty="0"/>
              <a:t>TAX Rate (5%): Needs to be written like this</a:t>
            </a:r>
          </a:p>
        </p:txBody>
      </p:sp>
    </p:spTree>
    <p:extLst>
      <p:ext uri="{BB962C8B-B14F-4D97-AF65-F5344CB8AC3E}">
        <p14:creationId xmlns:p14="http://schemas.microsoft.com/office/powerpoint/2010/main" val="291922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2461E1-BE44-BC15-D6AC-638DB0A7B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68" y="985085"/>
            <a:ext cx="7116334" cy="4000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0B0FDD-65DA-3777-BBE8-4B87F5FF0BB8}"/>
              </a:ext>
            </a:extLst>
          </p:cNvPr>
          <p:cNvSpPr txBox="1"/>
          <p:nvPr/>
        </p:nvSpPr>
        <p:spPr>
          <a:xfrm>
            <a:off x="7599414" y="1293962"/>
            <a:ext cx="4425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Why do we need a scroll up and down on the left side?</a:t>
            </a:r>
          </a:p>
          <a:p>
            <a:pPr marL="342900" indent="-342900">
              <a:buAutoNum type="arabicPeriod"/>
            </a:pPr>
            <a:r>
              <a:rPr lang="en-US" dirty="0"/>
              <a:t>The alignment is missing at the footer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6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Satyarajan</dc:creator>
  <cp:lastModifiedBy>Vignesh Satyarajan</cp:lastModifiedBy>
  <cp:revision>2</cp:revision>
  <dcterms:created xsi:type="dcterms:W3CDTF">2024-09-16T11:33:54Z</dcterms:created>
  <dcterms:modified xsi:type="dcterms:W3CDTF">2024-09-16T11:59:09Z</dcterms:modified>
</cp:coreProperties>
</file>