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32"/>
  </p:notesMasterIdLst>
  <p:sldIdLst>
    <p:sldId id="256" r:id="rId2"/>
    <p:sldId id="262" r:id="rId3"/>
    <p:sldId id="258" r:id="rId4"/>
    <p:sldId id="259" r:id="rId5"/>
    <p:sldId id="260" r:id="rId6"/>
    <p:sldId id="261" r:id="rId7"/>
    <p:sldId id="263" r:id="rId8"/>
    <p:sldId id="264" r:id="rId9"/>
    <p:sldId id="265" r:id="rId10"/>
    <p:sldId id="266" r:id="rId11"/>
    <p:sldId id="267" r:id="rId12"/>
    <p:sldId id="268" r:id="rId13"/>
    <p:sldId id="270" r:id="rId14"/>
    <p:sldId id="269" r:id="rId15"/>
    <p:sldId id="271" r:id="rId16"/>
    <p:sldId id="274" r:id="rId17"/>
    <p:sldId id="315" r:id="rId18"/>
    <p:sldId id="314" r:id="rId19"/>
    <p:sldId id="281" r:id="rId20"/>
    <p:sldId id="316" r:id="rId21"/>
    <p:sldId id="317" r:id="rId22"/>
    <p:sldId id="318" r:id="rId23"/>
    <p:sldId id="319" r:id="rId24"/>
    <p:sldId id="275" r:id="rId25"/>
    <p:sldId id="312" r:id="rId26"/>
    <p:sldId id="311" r:id="rId27"/>
    <p:sldId id="313" r:id="rId28"/>
    <p:sldId id="283" r:id="rId29"/>
    <p:sldId id="285" r:id="rId30"/>
    <p:sldId id="288" r:id="rId31"/>
  </p:sldIdLst>
  <p:sldSz cx="9144000" cy="5143500" type="screen16x9"/>
  <p:notesSz cx="6858000" cy="9144000"/>
  <p:embeddedFontLst>
    <p:embeddedFont>
      <p:font typeface="Barlow Semi Condensed Medium" panose="020B0604020202020204" charset="0"/>
      <p:regular r:id="rId33"/>
      <p:bold r:id="rId34"/>
      <p:italic r:id="rId35"/>
      <p:boldItalic r:id="rId36"/>
    </p:embeddedFont>
    <p:embeddedFont>
      <p:font typeface="Montserrat ExtraBold" panose="020B0604020202020204" charset="0"/>
      <p:bold r:id="rId37"/>
      <p:boldItalic r:id="rId38"/>
    </p:embeddedFont>
    <p:embeddedFont>
      <p:font typeface="Barlow Semi Condense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9E1DCC-6BA7-4435-A3A6-E16BDD78CE1A}">
  <a:tblStyle styleId="{B39E1DCC-6BA7-4435-A3A6-E16BDD78CE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27" autoAdjust="0"/>
  </p:normalViewPr>
  <p:slideViewPr>
    <p:cSldViewPr snapToGrid="0">
      <p:cViewPr varScale="1">
        <p:scale>
          <a:sx n="71" d="100"/>
          <a:sy n="71"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05c8a80e8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05c8a80e8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0f5de3b7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0f5de3b70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106694f9de_1_18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106694f9de_1_18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aim of the SWOT analysis itself is to divide the strengths and weaknesses of the project in order to develop the strengths and improve the strengths of the organization. In this context, it is also necessary to expect the emergence of threats and opportunities.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106694f9de_1_18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106694f9de_1_18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106694f9de_1_18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106694f9de_1_18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106694f9de_1_18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10a73f03f0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10a73f03f0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3493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106694f9de_1_18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106694f9de_1_18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591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106694f9de_1_18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106694f9de_1_18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106694f9de_1_18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106694f9de_1_18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270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906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922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28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06694f9de_1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06694f9de_1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06694f9de_1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06694f9de_1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04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06694f9de_1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06694f9de_1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547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804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110a5b0fcb5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110a5b0fcb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1106694f9de_1_18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106694f9de_1_18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f5de3b70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f5de3b7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1106694f9de_1_18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1106694f9de_1_18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06694f9de_1_18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06694f9de_1_18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06694f9de_1_18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106694f9de_1_19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106694f9de_1_19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0f5de3b70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0f5de3b70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106694f9de_1_19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106694f9de_1_19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BLANK_11">
    <p:spTree>
      <p:nvGrpSpPr>
        <p:cNvPr id="1" name="Shape 96"/>
        <p:cNvGrpSpPr/>
        <p:nvPr/>
      </p:nvGrpSpPr>
      <p:grpSpPr>
        <a:xfrm>
          <a:off x="0" y="0"/>
          <a:ext cx="0" cy="0"/>
          <a:chOff x="0" y="0"/>
          <a:chExt cx="0" cy="0"/>
        </a:xfrm>
      </p:grpSpPr>
      <p:sp>
        <p:nvSpPr>
          <p:cNvPr id="97" name="Google Shape;97;p1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8" name="Google Shape;98;p14"/>
          <p:cNvSpPr txBox="1">
            <a:spLocks noGrp="1"/>
          </p:cNvSpPr>
          <p:nvPr>
            <p:ph type="title"/>
          </p:nvPr>
        </p:nvSpPr>
        <p:spPr>
          <a:xfrm>
            <a:off x="2312700" y="2316938"/>
            <a:ext cx="45186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14"/>
          <p:cNvSpPr txBox="1">
            <a:spLocks noGrp="1"/>
          </p:cNvSpPr>
          <p:nvPr>
            <p:ph type="subTitle" idx="1"/>
          </p:nvPr>
        </p:nvSpPr>
        <p:spPr>
          <a:xfrm>
            <a:off x="2312150"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0" name="Google Shape;100;p14"/>
          <p:cNvSpPr txBox="1">
            <a:spLocks noGrp="1"/>
          </p:cNvSpPr>
          <p:nvPr>
            <p:ph type="title" idx="2" hasCustomPrompt="1"/>
          </p:nvPr>
        </p:nvSpPr>
        <p:spPr>
          <a:xfrm>
            <a:off x="3987499"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800">
                <a:solidFill>
                  <a:schemeClr val="accent5"/>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01" name="Google Shape;101;p14"/>
          <p:cNvSpPr/>
          <p:nvPr/>
        </p:nvSpPr>
        <p:spPr>
          <a:xfrm>
            <a:off x="-639575" y="428074"/>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6965250" y="-6677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550650" y="2534599"/>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33975" y="4387450"/>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2">
    <p:spTree>
      <p:nvGrpSpPr>
        <p:cNvPr id="1" name="Shape 105"/>
        <p:cNvGrpSpPr/>
        <p:nvPr/>
      </p:nvGrpSpPr>
      <p:grpSpPr>
        <a:xfrm>
          <a:off x="0" y="0"/>
          <a:ext cx="0" cy="0"/>
          <a:chOff x="0" y="0"/>
          <a:chExt cx="0" cy="0"/>
        </a:xfrm>
      </p:grpSpPr>
      <p:sp>
        <p:nvSpPr>
          <p:cNvPr id="106" name="Google Shape;106;p15"/>
          <p:cNvSpPr/>
          <p:nvPr/>
        </p:nvSpPr>
        <p:spPr>
          <a:xfrm>
            <a:off x="-346750" y="-368850"/>
            <a:ext cx="1507200" cy="1507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775226" y="4075123"/>
            <a:ext cx="2246700" cy="2246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7261025" y="-569250"/>
            <a:ext cx="2475900" cy="24759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34025" y="43590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5"/>
          <p:cNvSpPr txBox="1">
            <a:spLocks noGrp="1"/>
          </p:cNvSpPr>
          <p:nvPr>
            <p:ph type="title"/>
          </p:nvPr>
        </p:nvSpPr>
        <p:spPr>
          <a:xfrm>
            <a:off x="2348625" y="3341925"/>
            <a:ext cx="4446900" cy="457500"/>
          </a:xfrm>
          <a:prstGeom prst="rect">
            <a:avLst/>
          </a:prstGeom>
          <a:solidFill>
            <a:srgbClr val="5CFFA6">
              <a:alpha val="43560"/>
            </a:srgbClr>
          </a:solidFill>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5"/>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2" name="Google Shape;112;p15"/>
          <p:cNvSpPr txBox="1">
            <a:spLocks noGrp="1"/>
          </p:cNvSpPr>
          <p:nvPr>
            <p:ph type="subTitle" idx="1"/>
          </p:nvPr>
        </p:nvSpPr>
        <p:spPr>
          <a:xfrm>
            <a:off x="2348625" y="1314553"/>
            <a:ext cx="4446900" cy="18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sz="2600">
                <a:solidFill>
                  <a:schemeClr val="lt1"/>
                </a:solidFill>
              </a:defRPr>
            </a:lvl1pPr>
            <a:lvl2pPr lvl="1" algn="ctr" rtl="0">
              <a:lnSpc>
                <a:spcPct val="100000"/>
              </a:lnSpc>
              <a:spcBef>
                <a:spcPts val="0"/>
              </a:spcBef>
              <a:spcAft>
                <a:spcPts val="0"/>
              </a:spcAft>
              <a:buSzPts val="2200"/>
              <a:buNone/>
              <a:defRPr sz="2200"/>
            </a:lvl2pPr>
            <a:lvl3pPr lvl="2" algn="ctr" rtl="0">
              <a:lnSpc>
                <a:spcPct val="100000"/>
              </a:lnSpc>
              <a:spcBef>
                <a:spcPts val="0"/>
              </a:spcBef>
              <a:spcAft>
                <a:spcPts val="0"/>
              </a:spcAft>
              <a:buSzPts val="2200"/>
              <a:buNone/>
              <a:defRPr sz="2200"/>
            </a:lvl3pPr>
            <a:lvl4pPr lvl="3" algn="ctr" rtl="0">
              <a:lnSpc>
                <a:spcPct val="100000"/>
              </a:lnSpc>
              <a:spcBef>
                <a:spcPts val="0"/>
              </a:spcBef>
              <a:spcAft>
                <a:spcPts val="0"/>
              </a:spcAft>
              <a:buSzPts val="2200"/>
              <a:buNone/>
              <a:defRPr sz="2200"/>
            </a:lvl4pPr>
            <a:lvl5pPr lvl="4" algn="ctr" rtl="0">
              <a:lnSpc>
                <a:spcPct val="100000"/>
              </a:lnSpc>
              <a:spcBef>
                <a:spcPts val="0"/>
              </a:spcBef>
              <a:spcAft>
                <a:spcPts val="0"/>
              </a:spcAft>
              <a:buSzPts val="2200"/>
              <a:buNone/>
              <a:defRPr sz="2200"/>
            </a:lvl5pPr>
            <a:lvl6pPr lvl="5" algn="ctr" rtl="0">
              <a:lnSpc>
                <a:spcPct val="100000"/>
              </a:lnSpc>
              <a:spcBef>
                <a:spcPts val="0"/>
              </a:spcBef>
              <a:spcAft>
                <a:spcPts val="0"/>
              </a:spcAft>
              <a:buSzPts val="2200"/>
              <a:buNone/>
              <a:defRPr sz="2200"/>
            </a:lvl6pPr>
            <a:lvl7pPr lvl="6" algn="ctr" rtl="0">
              <a:lnSpc>
                <a:spcPct val="100000"/>
              </a:lnSpc>
              <a:spcBef>
                <a:spcPts val="0"/>
              </a:spcBef>
              <a:spcAft>
                <a:spcPts val="0"/>
              </a:spcAft>
              <a:buSzPts val="2200"/>
              <a:buNone/>
              <a:defRPr sz="2200"/>
            </a:lvl7pPr>
            <a:lvl8pPr lvl="7" algn="ctr" rtl="0">
              <a:lnSpc>
                <a:spcPct val="100000"/>
              </a:lnSpc>
              <a:spcBef>
                <a:spcPts val="0"/>
              </a:spcBef>
              <a:spcAft>
                <a:spcPts val="0"/>
              </a:spcAft>
              <a:buSzPts val="2200"/>
              <a:buNone/>
              <a:defRPr sz="2200"/>
            </a:lvl8pPr>
            <a:lvl9pPr lvl="8" algn="ctr" rtl="0">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1" name="Shape 113"/>
        <p:cNvGrpSpPr/>
        <p:nvPr/>
      </p:nvGrpSpPr>
      <p:grpSpPr>
        <a:xfrm>
          <a:off x="0" y="0"/>
          <a:ext cx="0" cy="0"/>
          <a:chOff x="0" y="0"/>
          <a:chExt cx="0" cy="0"/>
        </a:xfrm>
      </p:grpSpPr>
      <p:sp>
        <p:nvSpPr>
          <p:cNvPr id="114" name="Google Shape;114;p16"/>
          <p:cNvSpPr/>
          <p:nvPr/>
        </p:nvSpPr>
        <p:spPr>
          <a:xfrm>
            <a:off x="8265500" y="-5415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026650" y="-738901"/>
            <a:ext cx="1128300" cy="1128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2238925" y="4419975"/>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19" name="Google Shape;119;p16"/>
          <p:cNvSpPr txBox="1">
            <a:spLocks noGrp="1"/>
          </p:cNvSpPr>
          <p:nvPr>
            <p:ph type="title"/>
          </p:nvPr>
        </p:nvSpPr>
        <p:spPr>
          <a:xfrm>
            <a:off x="714000" y="648300"/>
            <a:ext cx="38580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6"/>
          <p:cNvSpPr txBox="1">
            <a:spLocks noGrp="1"/>
          </p:cNvSpPr>
          <p:nvPr>
            <p:ph type="title" idx="2"/>
          </p:nvPr>
        </p:nvSpPr>
        <p:spPr>
          <a:xfrm>
            <a:off x="1843028" y="1660198"/>
            <a:ext cx="27663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1" name="Google Shape;121;p16"/>
          <p:cNvSpPr txBox="1">
            <a:spLocks noGrp="1"/>
          </p:cNvSpPr>
          <p:nvPr>
            <p:ph type="subTitle" idx="1"/>
          </p:nvPr>
        </p:nvSpPr>
        <p:spPr>
          <a:xfrm>
            <a:off x="1843021" y="2117699"/>
            <a:ext cx="2766300" cy="5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title" idx="3"/>
          </p:nvPr>
        </p:nvSpPr>
        <p:spPr>
          <a:xfrm>
            <a:off x="1843028" y="2989293"/>
            <a:ext cx="27663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16"/>
          <p:cNvSpPr txBox="1">
            <a:spLocks noGrp="1"/>
          </p:cNvSpPr>
          <p:nvPr>
            <p:ph type="subTitle" idx="4"/>
          </p:nvPr>
        </p:nvSpPr>
        <p:spPr>
          <a:xfrm>
            <a:off x="1843021" y="3446794"/>
            <a:ext cx="2766300" cy="5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3">
    <p:spTree>
      <p:nvGrpSpPr>
        <p:cNvPr id="1" name="Shape 124"/>
        <p:cNvGrpSpPr/>
        <p:nvPr/>
      </p:nvGrpSpPr>
      <p:grpSpPr>
        <a:xfrm>
          <a:off x="0" y="0"/>
          <a:ext cx="0" cy="0"/>
          <a:chOff x="0" y="0"/>
          <a:chExt cx="0" cy="0"/>
        </a:xfrm>
      </p:grpSpPr>
      <p:sp>
        <p:nvSpPr>
          <p:cNvPr id="125" name="Google Shape;125;p17"/>
          <p:cNvSpPr/>
          <p:nvPr/>
        </p:nvSpPr>
        <p:spPr>
          <a:xfrm>
            <a:off x="8510800" y="309500"/>
            <a:ext cx="1507200" cy="150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2417925" y="4375800"/>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765325" y="-1092124"/>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9" name="Google Shape;129;p17"/>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7"/>
          <p:cNvSpPr txBox="1">
            <a:spLocks noGrp="1"/>
          </p:cNvSpPr>
          <p:nvPr>
            <p:ph type="title" idx="2"/>
          </p:nvPr>
        </p:nvSpPr>
        <p:spPr>
          <a:xfrm>
            <a:off x="784426"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17"/>
          <p:cNvSpPr txBox="1">
            <a:spLocks noGrp="1"/>
          </p:cNvSpPr>
          <p:nvPr>
            <p:ph type="subTitle" idx="1"/>
          </p:nvPr>
        </p:nvSpPr>
        <p:spPr>
          <a:xfrm>
            <a:off x="784426"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7"/>
          <p:cNvSpPr txBox="1">
            <a:spLocks noGrp="1"/>
          </p:cNvSpPr>
          <p:nvPr>
            <p:ph type="title" idx="3"/>
          </p:nvPr>
        </p:nvSpPr>
        <p:spPr>
          <a:xfrm>
            <a:off x="3474600"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3" name="Google Shape;133;p17"/>
          <p:cNvSpPr txBox="1">
            <a:spLocks noGrp="1"/>
          </p:cNvSpPr>
          <p:nvPr>
            <p:ph type="subTitle" idx="4"/>
          </p:nvPr>
        </p:nvSpPr>
        <p:spPr>
          <a:xfrm>
            <a:off x="3474600"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7"/>
          <p:cNvSpPr txBox="1">
            <a:spLocks noGrp="1"/>
          </p:cNvSpPr>
          <p:nvPr>
            <p:ph type="title" idx="5"/>
          </p:nvPr>
        </p:nvSpPr>
        <p:spPr>
          <a:xfrm>
            <a:off x="6164774"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 name="Google Shape;135;p17"/>
          <p:cNvSpPr txBox="1">
            <a:spLocks noGrp="1"/>
          </p:cNvSpPr>
          <p:nvPr>
            <p:ph type="subTitle" idx="6"/>
          </p:nvPr>
        </p:nvSpPr>
        <p:spPr>
          <a:xfrm>
            <a:off x="6164774"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5">
    <p:spTree>
      <p:nvGrpSpPr>
        <p:cNvPr id="1" name="Shape 148"/>
        <p:cNvGrpSpPr/>
        <p:nvPr/>
      </p:nvGrpSpPr>
      <p:grpSpPr>
        <a:xfrm>
          <a:off x="0" y="0"/>
          <a:ext cx="0" cy="0"/>
          <a:chOff x="0" y="0"/>
          <a:chExt cx="0" cy="0"/>
        </a:xfrm>
      </p:grpSpPr>
      <p:sp>
        <p:nvSpPr>
          <p:cNvPr id="149" name="Google Shape;149;p1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50" name="Google Shape;150;p19"/>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19"/>
          <p:cNvSpPr txBox="1">
            <a:spLocks noGrp="1"/>
          </p:cNvSpPr>
          <p:nvPr>
            <p:ph type="title" idx="2"/>
          </p:nvPr>
        </p:nvSpPr>
        <p:spPr>
          <a:xfrm>
            <a:off x="2253661" y="15499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2" name="Google Shape;152;p19"/>
          <p:cNvSpPr txBox="1">
            <a:spLocks noGrp="1"/>
          </p:cNvSpPr>
          <p:nvPr>
            <p:ph type="subTitle" idx="1"/>
          </p:nvPr>
        </p:nvSpPr>
        <p:spPr>
          <a:xfrm>
            <a:off x="2253656" y="2007457"/>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9"/>
          <p:cNvSpPr txBox="1">
            <a:spLocks noGrp="1"/>
          </p:cNvSpPr>
          <p:nvPr>
            <p:ph type="title" idx="3"/>
          </p:nvPr>
        </p:nvSpPr>
        <p:spPr>
          <a:xfrm>
            <a:off x="6042986" y="1549940"/>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4"/>
          </p:nvPr>
        </p:nvSpPr>
        <p:spPr>
          <a:xfrm>
            <a:off x="6042981" y="2007449"/>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9"/>
          <p:cNvSpPr txBox="1">
            <a:spLocks noGrp="1"/>
          </p:cNvSpPr>
          <p:nvPr>
            <p:ph type="title" idx="5"/>
          </p:nvPr>
        </p:nvSpPr>
        <p:spPr>
          <a:xfrm>
            <a:off x="2253661" y="31442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6"/>
          </p:nvPr>
        </p:nvSpPr>
        <p:spPr>
          <a:xfrm>
            <a:off x="2253656" y="3601749"/>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9"/>
          <p:cNvSpPr txBox="1">
            <a:spLocks noGrp="1"/>
          </p:cNvSpPr>
          <p:nvPr>
            <p:ph type="title" idx="7"/>
          </p:nvPr>
        </p:nvSpPr>
        <p:spPr>
          <a:xfrm>
            <a:off x="6042986" y="3144246"/>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8"/>
          </p:nvPr>
        </p:nvSpPr>
        <p:spPr>
          <a:xfrm>
            <a:off x="6042981" y="3601746"/>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9"/>
          <p:cNvSpPr/>
          <p:nvPr/>
        </p:nvSpPr>
        <p:spPr>
          <a:xfrm>
            <a:off x="-910125" y="27211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2037100" y="-715151"/>
            <a:ext cx="1128300" cy="1128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4762275" y="4663224"/>
            <a:ext cx="1128300" cy="1128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4">
    <p:spTree>
      <p:nvGrpSpPr>
        <p:cNvPr id="1" name="Shape 163"/>
        <p:cNvGrpSpPr/>
        <p:nvPr/>
      </p:nvGrpSpPr>
      <p:grpSpPr>
        <a:xfrm>
          <a:off x="0" y="0"/>
          <a:ext cx="0" cy="0"/>
          <a:chOff x="0" y="0"/>
          <a:chExt cx="0" cy="0"/>
        </a:xfrm>
      </p:grpSpPr>
      <p:sp>
        <p:nvSpPr>
          <p:cNvPr id="164" name="Google Shape;164;p2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65" name="Google Shape;165;p20"/>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0"/>
          <p:cNvSpPr txBox="1">
            <a:spLocks noGrp="1"/>
          </p:cNvSpPr>
          <p:nvPr>
            <p:ph type="title" idx="2"/>
          </p:nvPr>
        </p:nvSpPr>
        <p:spPr>
          <a:xfrm>
            <a:off x="2253658"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7" name="Google Shape;167;p20"/>
          <p:cNvSpPr txBox="1">
            <a:spLocks noGrp="1"/>
          </p:cNvSpPr>
          <p:nvPr>
            <p:ph type="subTitle" idx="1"/>
          </p:nvPr>
        </p:nvSpPr>
        <p:spPr>
          <a:xfrm>
            <a:off x="2253658"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0"/>
          <p:cNvSpPr txBox="1">
            <a:spLocks noGrp="1"/>
          </p:cNvSpPr>
          <p:nvPr>
            <p:ph type="title" idx="3"/>
          </p:nvPr>
        </p:nvSpPr>
        <p:spPr>
          <a:xfrm>
            <a:off x="5981409"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 name="Google Shape;169;p20"/>
          <p:cNvSpPr txBox="1">
            <a:spLocks noGrp="1"/>
          </p:cNvSpPr>
          <p:nvPr>
            <p:ph type="subTitle" idx="4"/>
          </p:nvPr>
        </p:nvSpPr>
        <p:spPr>
          <a:xfrm>
            <a:off x="5981409"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0"/>
          <p:cNvSpPr txBox="1">
            <a:spLocks noGrp="1"/>
          </p:cNvSpPr>
          <p:nvPr>
            <p:ph type="title" idx="5"/>
          </p:nvPr>
        </p:nvSpPr>
        <p:spPr>
          <a:xfrm>
            <a:off x="5981409"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1" name="Google Shape;171;p20"/>
          <p:cNvSpPr txBox="1">
            <a:spLocks noGrp="1"/>
          </p:cNvSpPr>
          <p:nvPr>
            <p:ph type="subTitle" idx="6"/>
          </p:nvPr>
        </p:nvSpPr>
        <p:spPr>
          <a:xfrm>
            <a:off x="5981409"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0"/>
          <p:cNvSpPr txBox="1">
            <a:spLocks noGrp="1"/>
          </p:cNvSpPr>
          <p:nvPr>
            <p:ph type="title" idx="7"/>
          </p:nvPr>
        </p:nvSpPr>
        <p:spPr>
          <a:xfrm>
            <a:off x="2253658"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 name="Google Shape;173;p20"/>
          <p:cNvSpPr txBox="1">
            <a:spLocks noGrp="1"/>
          </p:cNvSpPr>
          <p:nvPr>
            <p:ph type="subTitle" idx="8"/>
          </p:nvPr>
        </p:nvSpPr>
        <p:spPr>
          <a:xfrm>
            <a:off x="2253658"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0"/>
          <p:cNvSpPr txBox="1">
            <a:spLocks noGrp="1"/>
          </p:cNvSpPr>
          <p:nvPr>
            <p:ph type="title" idx="9"/>
          </p:nvPr>
        </p:nvSpPr>
        <p:spPr>
          <a:xfrm>
            <a:off x="5981409"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0"/>
          <p:cNvSpPr txBox="1">
            <a:spLocks noGrp="1"/>
          </p:cNvSpPr>
          <p:nvPr>
            <p:ph type="subTitle" idx="13"/>
          </p:nvPr>
        </p:nvSpPr>
        <p:spPr>
          <a:xfrm>
            <a:off x="5981409"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0"/>
          <p:cNvSpPr txBox="1">
            <a:spLocks noGrp="1"/>
          </p:cNvSpPr>
          <p:nvPr>
            <p:ph type="title" idx="14"/>
          </p:nvPr>
        </p:nvSpPr>
        <p:spPr>
          <a:xfrm>
            <a:off x="2253658"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7" name="Google Shape;177;p20"/>
          <p:cNvSpPr txBox="1">
            <a:spLocks noGrp="1"/>
          </p:cNvSpPr>
          <p:nvPr>
            <p:ph type="subTitle" idx="15"/>
          </p:nvPr>
        </p:nvSpPr>
        <p:spPr>
          <a:xfrm>
            <a:off x="2253658"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p:nvPr/>
        </p:nvSpPr>
        <p:spPr>
          <a:xfrm>
            <a:off x="-551600" y="158259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13">
    <p:spTree>
      <p:nvGrpSpPr>
        <p:cNvPr id="1" name="Shape 191"/>
        <p:cNvGrpSpPr/>
        <p:nvPr/>
      </p:nvGrpSpPr>
      <p:grpSpPr>
        <a:xfrm>
          <a:off x="0" y="0"/>
          <a:ext cx="0" cy="0"/>
          <a:chOff x="0" y="0"/>
          <a:chExt cx="0" cy="0"/>
        </a:xfrm>
      </p:grpSpPr>
      <p:sp>
        <p:nvSpPr>
          <p:cNvPr id="192" name="Google Shape;192;p22"/>
          <p:cNvSpPr/>
          <p:nvPr/>
        </p:nvSpPr>
        <p:spPr>
          <a:xfrm>
            <a:off x="1411300" y="-713850"/>
            <a:ext cx="1507200" cy="150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8542300" y="155549"/>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918650" y="3294825"/>
            <a:ext cx="1557000" cy="15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3376775" y="4394774"/>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97" name="Google Shape;197;p22"/>
          <p:cNvSpPr txBox="1">
            <a:spLocks noGrp="1"/>
          </p:cNvSpPr>
          <p:nvPr>
            <p:ph type="title"/>
          </p:nvPr>
        </p:nvSpPr>
        <p:spPr>
          <a:xfrm>
            <a:off x="1109475" y="1552625"/>
            <a:ext cx="2572500" cy="81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22"/>
          <p:cNvSpPr txBox="1">
            <a:spLocks noGrp="1"/>
          </p:cNvSpPr>
          <p:nvPr>
            <p:ph type="subTitle" idx="1"/>
          </p:nvPr>
        </p:nvSpPr>
        <p:spPr>
          <a:xfrm>
            <a:off x="1109475" y="2556825"/>
            <a:ext cx="2572500" cy="81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4">
    <p:spTree>
      <p:nvGrpSpPr>
        <p:cNvPr id="1" name="Shape 199"/>
        <p:cNvGrpSpPr/>
        <p:nvPr/>
      </p:nvGrpSpPr>
      <p:grpSpPr>
        <a:xfrm>
          <a:off x="0" y="0"/>
          <a:ext cx="0" cy="0"/>
          <a:chOff x="0" y="0"/>
          <a:chExt cx="0" cy="0"/>
        </a:xfrm>
      </p:grpSpPr>
      <p:sp>
        <p:nvSpPr>
          <p:cNvPr id="200" name="Google Shape;200;p2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01" name="Google Shape;201;p23"/>
          <p:cNvSpPr txBox="1">
            <a:spLocks noGrp="1"/>
          </p:cNvSpPr>
          <p:nvPr>
            <p:ph type="title"/>
          </p:nvPr>
        </p:nvSpPr>
        <p:spPr>
          <a:xfrm>
            <a:off x="5043426" y="1750600"/>
            <a:ext cx="27159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23"/>
          <p:cNvSpPr txBox="1">
            <a:spLocks noGrp="1"/>
          </p:cNvSpPr>
          <p:nvPr>
            <p:ph type="subTitle" idx="1"/>
          </p:nvPr>
        </p:nvSpPr>
        <p:spPr>
          <a:xfrm>
            <a:off x="5043426" y="2354900"/>
            <a:ext cx="2715900" cy="10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3"/>
          <p:cNvSpPr/>
          <p:nvPr/>
        </p:nvSpPr>
        <p:spPr>
          <a:xfrm>
            <a:off x="7355275" y="-7336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026675"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BLANK_15">
    <p:spTree>
      <p:nvGrpSpPr>
        <p:cNvPr id="1" name="Shape 206"/>
        <p:cNvGrpSpPr/>
        <p:nvPr/>
      </p:nvGrpSpPr>
      <p:grpSpPr>
        <a:xfrm>
          <a:off x="0" y="0"/>
          <a:ext cx="0" cy="0"/>
          <a:chOff x="0" y="0"/>
          <a:chExt cx="0" cy="0"/>
        </a:xfrm>
      </p:grpSpPr>
      <p:sp>
        <p:nvSpPr>
          <p:cNvPr id="207" name="Google Shape;207;p24"/>
          <p:cNvSpPr/>
          <p:nvPr/>
        </p:nvSpPr>
        <p:spPr>
          <a:xfrm>
            <a:off x="2705700" y="4264275"/>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8070100" y="-58860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11" name="Google Shape;211;p24"/>
          <p:cNvSpPr txBox="1">
            <a:spLocks noGrp="1"/>
          </p:cNvSpPr>
          <p:nvPr>
            <p:ph type="title"/>
          </p:nvPr>
        </p:nvSpPr>
        <p:spPr>
          <a:xfrm>
            <a:off x="1188203" y="1742250"/>
            <a:ext cx="25029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24"/>
          <p:cNvSpPr txBox="1">
            <a:spLocks noGrp="1"/>
          </p:cNvSpPr>
          <p:nvPr>
            <p:ph type="subTitle" idx="1"/>
          </p:nvPr>
        </p:nvSpPr>
        <p:spPr>
          <a:xfrm>
            <a:off x="1188201" y="2354900"/>
            <a:ext cx="2502900" cy="10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BLANK_19">
    <p:bg>
      <p:bgPr>
        <a:solidFill>
          <a:schemeClr val="dk1"/>
        </a:solidFill>
        <a:effectLst/>
      </p:bgPr>
    </p:bg>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714000" y="1460947"/>
            <a:ext cx="3578400" cy="126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26"/>
          <p:cNvSpPr txBox="1">
            <a:spLocks noGrp="1"/>
          </p:cNvSpPr>
          <p:nvPr>
            <p:ph type="subTitle" idx="1"/>
          </p:nvPr>
        </p:nvSpPr>
        <p:spPr>
          <a:xfrm>
            <a:off x="714000" y="2892653"/>
            <a:ext cx="3327600" cy="76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26"/>
          <p:cNvSpPr/>
          <p:nvPr/>
        </p:nvSpPr>
        <p:spPr>
          <a:xfrm>
            <a:off x="4994150" y="-792625"/>
            <a:ext cx="1239900" cy="123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2342750" y="4303100"/>
            <a:ext cx="1557000" cy="155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BLANK_9">
    <p:spTree>
      <p:nvGrpSpPr>
        <p:cNvPr id="1" name="Shape 232"/>
        <p:cNvGrpSpPr/>
        <p:nvPr/>
      </p:nvGrpSpPr>
      <p:grpSpPr>
        <a:xfrm>
          <a:off x="0" y="0"/>
          <a:ext cx="0" cy="0"/>
          <a:chOff x="0" y="0"/>
          <a:chExt cx="0" cy="0"/>
        </a:xfrm>
      </p:grpSpPr>
      <p:sp>
        <p:nvSpPr>
          <p:cNvPr id="233" name="Google Shape;233;p2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34" name="Google Shape;234;p2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28"/>
          <p:cNvSpPr/>
          <p:nvPr/>
        </p:nvSpPr>
        <p:spPr>
          <a:xfrm>
            <a:off x="-557425" y="4120225"/>
            <a:ext cx="1557000" cy="15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424775" y="-58860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769063" y="-1202425"/>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6">
    <p:spTree>
      <p:nvGrpSpPr>
        <p:cNvPr id="1" name="Shape 238"/>
        <p:cNvGrpSpPr/>
        <p:nvPr/>
      </p:nvGrpSpPr>
      <p:grpSpPr>
        <a:xfrm>
          <a:off x="0" y="0"/>
          <a:ext cx="0" cy="0"/>
          <a:chOff x="0" y="0"/>
          <a:chExt cx="0" cy="0"/>
        </a:xfrm>
      </p:grpSpPr>
      <p:sp>
        <p:nvSpPr>
          <p:cNvPr id="239" name="Google Shape;239;p29"/>
          <p:cNvSpPr/>
          <p:nvPr/>
        </p:nvSpPr>
        <p:spPr>
          <a:xfrm>
            <a:off x="8347175" y="-376025"/>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7775226" y="4059898"/>
            <a:ext cx="2246700" cy="2246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42325" y="-6303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72075" y="44047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29"/>
          <p:cNvSpPr txBox="1">
            <a:spLocks noGrp="1"/>
          </p:cNvSpPr>
          <p:nvPr>
            <p:ph type="title"/>
          </p:nvPr>
        </p:nvSpPr>
        <p:spPr>
          <a:xfrm>
            <a:off x="4572000" y="932925"/>
            <a:ext cx="3855300" cy="61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29"/>
          <p:cNvSpPr txBox="1">
            <a:spLocks noGrp="1"/>
          </p:cNvSpPr>
          <p:nvPr>
            <p:ph type="subTitle" idx="1"/>
          </p:nvPr>
        </p:nvSpPr>
        <p:spPr>
          <a:xfrm>
            <a:off x="4572000" y="1677450"/>
            <a:ext cx="3855300" cy="106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29"/>
          <p:cNvSpPr txBox="1"/>
          <p:nvPr/>
        </p:nvSpPr>
        <p:spPr>
          <a:xfrm>
            <a:off x="4572000" y="3373675"/>
            <a:ext cx="3623700" cy="63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Barlow Semi Condensed"/>
                <a:ea typeface="Barlow Semi Condensed"/>
                <a:cs typeface="Barlow Semi Condensed"/>
                <a:sym typeface="Barlow Semi Condensed"/>
              </a:rPr>
              <a:t>Credits: </a:t>
            </a:r>
            <a:r>
              <a:rPr lang="en" sz="1200">
                <a:solidFill>
                  <a:schemeClr val="lt1"/>
                </a:solidFill>
                <a:latin typeface="Barlow Semi Condensed Medium"/>
                <a:ea typeface="Barlow Semi Condensed Medium"/>
                <a:cs typeface="Barlow Semi Condensed Medium"/>
                <a:sym typeface="Barlow Semi Condensed Medium"/>
              </a:rPr>
              <a:t>This presentation template was created by </a:t>
            </a:r>
            <a:r>
              <a:rPr lang="en" sz="1200" b="1">
                <a:solidFill>
                  <a:schemeClr val="lt1"/>
                </a:solidFill>
                <a:uFill>
                  <a:noFill/>
                </a:uFill>
                <a:latin typeface="Barlow Semi Condensed"/>
                <a:ea typeface="Barlow Semi Condensed"/>
                <a:cs typeface="Barlow Semi Condensed"/>
                <a:sym typeface="Barlow Semi Condensed"/>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lt1"/>
                </a:solidFill>
                <a:latin typeface="Barlow Semi Condensed Medium"/>
                <a:ea typeface="Barlow Semi Condensed Medium"/>
                <a:cs typeface="Barlow Semi Condensed Medium"/>
                <a:sym typeface="Barlow Semi Condensed Medium"/>
              </a:rPr>
              <a:t>, including icons by </a:t>
            </a:r>
            <a:r>
              <a:rPr lang="en" sz="1200" b="1">
                <a:solidFill>
                  <a:schemeClr val="lt1"/>
                </a:solidFill>
                <a:uFill>
                  <a:noFill/>
                </a:uFill>
                <a:latin typeface="Barlow Semi Condensed"/>
                <a:ea typeface="Barlow Semi Condensed"/>
                <a:cs typeface="Barlow Semi Condensed"/>
                <a:sym typeface="Barlow Semi Condensed"/>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lt1"/>
                </a:solidFill>
                <a:latin typeface="Barlow Semi Condensed Medium"/>
                <a:ea typeface="Barlow Semi Condensed Medium"/>
                <a:cs typeface="Barlow Semi Condensed Medium"/>
                <a:sym typeface="Barlow Semi Condensed Medium"/>
              </a:rPr>
              <a:t>, infographics &amp; images by </a:t>
            </a:r>
            <a:r>
              <a:rPr lang="en" sz="1200" b="1">
                <a:solidFill>
                  <a:schemeClr val="lt1"/>
                </a:solidFill>
                <a:uFill>
                  <a:noFill/>
                </a:uFill>
                <a:latin typeface="Barlow Semi Condensed"/>
                <a:ea typeface="Barlow Semi Condensed"/>
                <a:cs typeface="Barlow Semi Condensed"/>
                <a:sym typeface="Barlow Semi Condensed"/>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7513950" y="-7754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7775226" y="4075123"/>
            <a:ext cx="2246700" cy="2246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149850"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292225" y="4370750"/>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5"/>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36" name="Google Shape;36;p5"/>
          <p:cNvSpPr txBox="1">
            <a:spLocks noGrp="1"/>
          </p:cNvSpPr>
          <p:nvPr>
            <p:ph type="title" idx="2"/>
          </p:nvPr>
        </p:nvSpPr>
        <p:spPr>
          <a:xfrm>
            <a:off x="1386782" y="2749250"/>
            <a:ext cx="29640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7" name="Google Shape;37;p5"/>
          <p:cNvSpPr txBox="1">
            <a:spLocks noGrp="1"/>
          </p:cNvSpPr>
          <p:nvPr>
            <p:ph type="subTitle" idx="1"/>
          </p:nvPr>
        </p:nvSpPr>
        <p:spPr>
          <a:xfrm>
            <a:off x="1386775" y="3206750"/>
            <a:ext cx="2964000" cy="85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idx="3"/>
          </p:nvPr>
        </p:nvSpPr>
        <p:spPr>
          <a:xfrm>
            <a:off x="4920332" y="2749250"/>
            <a:ext cx="29640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9" name="Google Shape;39;p5"/>
          <p:cNvSpPr txBox="1">
            <a:spLocks noGrp="1"/>
          </p:cNvSpPr>
          <p:nvPr>
            <p:ph type="subTitle" idx="4"/>
          </p:nvPr>
        </p:nvSpPr>
        <p:spPr>
          <a:xfrm>
            <a:off x="4920325" y="3206750"/>
            <a:ext cx="2964000" cy="85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6455175"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4" name="Google Shape;44;p6"/>
          <p:cNvSpPr/>
          <p:nvPr/>
        </p:nvSpPr>
        <p:spPr>
          <a:xfrm>
            <a:off x="-920725" y="3156025"/>
            <a:ext cx="1507200" cy="150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5710250" y="4742899"/>
            <a:ext cx="1617600" cy="1617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title"/>
          </p:nvPr>
        </p:nvSpPr>
        <p:spPr>
          <a:xfrm>
            <a:off x="714000" y="1311025"/>
            <a:ext cx="3912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714000" y="1925800"/>
            <a:ext cx="3912300" cy="208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0" name="Google Shape;50;p7"/>
          <p:cNvSpPr/>
          <p:nvPr/>
        </p:nvSpPr>
        <p:spPr>
          <a:xfrm>
            <a:off x="106065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544650" y="4231426"/>
            <a:ext cx="1799700" cy="1799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a:off x="7273125" y="-7753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450975" y="4120225"/>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858599" y="-991252"/>
            <a:ext cx="2246700" cy="2246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1388100" y="1530999"/>
            <a:ext cx="6367800" cy="220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ubTitle" idx="1"/>
          </p:nvPr>
        </p:nvSpPr>
        <p:spPr>
          <a:xfrm>
            <a:off x="2275813" y="2350825"/>
            <a:ext cx="4711500" cy="116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2" name="Google Shape;62;p9"/>
          <p:cNvSpPr txBox="1">
            <a:spLocks noGrp="1"/>
          </p:cNvSpPr>
          <p:nvPr>
            <p:ph type="title"/>
          </p:nvPr>
        </p:nvSpPr>
        <p:spPr>
          <a:xfrm>
            <a:off x="2275813" y="1635263"/>
            <a:ext cx="47115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63" r:id="rId13"/>
    <p:sldLayoutId id="2147483665" r:id="rId14"/>
    <p:sldLayoutId id="2147483666" r:id="rId15"/>
    <p:sldLayoutId id="2147483668" r:id="rId16"/>
    <p:sldLayoutId id="2147483669" r:id="rId17"/>
    <p:sldLayoutId id="2147483670" r:id="rId18"/>
    <p:sldLayoutId id="2147483672" r:id="rId19"/>
    <p:sldLayoutId id="2147483674" r:id="rId20"/>
    <p:sldLayoutId id="2147483675" r:id="rId21"/>
    <p:sldLayoutId id="2147483676" r:id="rId22"/>
    <p:sldLayoutId id="2147483677"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267"/>
        <p:cNvGrpSpPr/>
        <p:nvPr/>
      </p:nvGrpSpPr>
      <p:grpSpPr>
        <a:xfrm>
          <a:off x="0" y="0"/>
          <a:ext cx="0" cy="0"/>
          <a:chOff x="0" y="0"/>
          <a:chExt cx="0" cy="0"/>
        </a:xfrm>
      </p:grpSpPr>
      <p:sp>
        <p:nvSpPr>
          <p:cNvPr id="268" name="Google Shape;268;p35"/>
          <p:cNvSpPr/>
          <p:nvPr/>
        </p:nvSpPr>
        <p:spPr>
          <a:xfrm>
            <a:off x="636773" y="928806"/>
            <a:ext cx="724500" cy="724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College App Using Augmented </a:t>
            </a:r>
            <a:r>
              <a:rPr lang="en" dirty="0"/>
              <a:t>Reality </a:t>
            </a:r>
            <a:endParaRPr dirty="0"/>
          </a:p>
        </p:txBody>
      </p:sp>
      <p:sp>
        <p:nvSpPr>
          <p:cNvPr id="270" name="Google Shape;270;p35"/>
          <p:cNvSpPr txBox="1">
            <a:spLocks noGrp="1"/>
          </p:cNvSpPr>
          <p:nvPr>
            <p:ph type="subTitle" idx="1"/>
          </p:nvPr>
        </p:nvSpPr>
        <p:spPr>
          <a:xfrm>
            <a:off x="816441" y="3664320"/>
            <a:ext cx="38580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 </a:t>
            </a:r>
            <a:endParaRPr dirty="0"/>
          </a:p>
        </p:txBody>
      </p:sp>
      <p:cxnSp>
        <p:nvCxnSpPr>
          <p:cNvPr id="271" name="Google Shape;271;p35"/>
          <p:cNvCxnSpPr/>
          <p:nvPr/>
        </p:nvCxnSpPr>
        <p:spPr>
          <a:xfrm>
            <a:off x="1361273" y="3504395"/>
            <a:ext cx="2499600" cy="0"/>
          </a:xfrm>
          <a:prstGeom prst="straightConnector1">
            <a:avLst/>
          </a:prstGeom>
          <a:noFill/>
          <a:ln w="19050" cap="flat" cmpd="sng">
            <a:solidFill>
              <a:srgbClr val="5CFFF8"/>
            </a:solidFill>
            <a:prstDash val="solid"/>
            <a:round/>
            <a:headEnd type="none" w="med" len="med"/>
            <a:tailEnd type="none" w="med" len="med"/>
          </a:ln>
        </p:spPr>
      </p:cxnSp>
      <p:sp>
        <p:nvSpPr>
          <p:cNvPr id="273" name="Google Shape;273;p35"/>
          <p:cNvSpPr/>
          <p:nvPr/>
        </p:nvSpPr>
        <p:spPr>
          <a:xfrm>
            <a:off x="5396925" y="1021200"/>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5"/>
          <p:cNvGrpSpPr/>
          <p:nvPr/>
        </p:nvGrpSpPr>
        <p:grpSpPr>
          <a:xfrm>
            <a:off x="6227925" y="1285968"/>
            <a:ext cx="1722947" cy="2378352"/>
            <a:chOff x="6227925" y="1285968"/>
            <a:chExt cx="1722947" cy="2378352"/>
          </a:xfrm>
        </p:grpSpPr>
        <p:sp>
          <p:nvSpPr>
            <p:cNvPr id="275" name="Google Shape;275;p35"/>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22425" y="2274725"/>
              <a:ext cx="805500" cy="1158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622422" y="1868199"/>
              <a:ext cx="260215" cy="241674"/>
            </a:xfrm>
            <a:custGeom>
              <a:avLst/>
              <a:gdLst/>
              <a:ahLst/>
              <a:cxnLst/>
              <a:rect l="l" t="t" r="r" b="b"/>
              <a:pathLst>
                <a:path w="16028" h="14886" extrusionOk="0">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35"/>
            <p:cNvCxnSpPr/>
            <p:nvPr/>
          </p:nvCxnSpPr>
          <p:spPr>
            <a:xfrm>
              <a:off x="6622423" y="16224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0" name="Google Shape;290;p35"/>
            <p:cNvCxnSpPr/>
            <p:nvPr/>
          </p:nvCxnSpPr>
          <p:spPr>
            <a:xfrm>
              <a:off x="6622423" y="17453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1" name="Google Shape;291;p35"/>
            <p:cNvCxnSpPr/>
            <p:nvPr/>
          </p:nvCxnSpPr>
          <p:spPr>
            <a:xfrm>
              <a:off x="6980925" y="1989036"/>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2" name="Google Shape;292;p35"/>
            <p:cNvCxnSpPr/>
            <p:nvPr/>
          </p:nvCxnSpPr>
          <p:spPr>
            <a:xfrm>
              <a:off x="6980925" y="1868200"/>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3" name="Google Shape;293;p35"/>
            <p:cNvCxnSpPr/>
            <p:nvPr/>
          </p:nvCxnSpPr>
          <p:spPr>
            <a:xfrm>
              <a:off x="6980925" y="2114000"/>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294" name="Google Shape;294;p35"/>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5"/>
          <p:cNvGrpSpPr/>
          <p:nvPr/>
        </p:nvGrpSpPr>
        <p:grpSpPr>
          <a:xfrm>
            <a:off x="5687000" y="1465194"/>
            <a:ext cx="1075744" cy="2388129"/>
            <a:chOff x="5687000" y="1465194"/>
            <a:chExt cx="1075744" cy="2388129"/>
          </a:xfrm>
        </p:grpSpPr>
        <p:sp>
          <p:nvSpPr>
            <p:cNvPr id="297" name="Google Shape;297;p35"/>
            <p:cNvSpPr/>
            <p:nvPr/>
          </p:nvSpPr>
          <p:spPr>
            <a:xfrm>
              <a:off x="5687000" y="3681899"/>
              <a:ext cx="1058650" cy="171423"/>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5859846" y="2418358"/>
              <a:ext cx="480771" cy="1280654"/>
            </a:xfrm>
            <a:custGeom>
              <a:avLst/>
              <a:gdLst/>
              <a:ahLst/>
              <a:cxnLst/>
              <a:rect l="l" t="t" r="r" b="b"/>
              <a:pathLst>
                <a:path w="29612" h="78879" extrusionOk="0">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035727" y="2607081"/>
              <a:ext cx="98859" cy="395355"/>
            </a:xfrm>
            <a:custGeom>
              <a:avLst/>
              <a:gdLst/>
              <a:ahLst/>
              <a:cxnLst/>
              <a:rect l="l" t="t" r="r" b="b"/>
              <a:pathLst>
                <a:path w="6089" h="24351" extrusionOk="0">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5987150" y="3433477"/>
              <a:ext cx="112253" cy="171433"/>
            </a:xfrm>
            <a:custGeom>
              <a:avLst/>
              <a:gdLst/>
              <a:ahLst/>
              <a:cxnLst/>
              <a:rect l="l" t="t" r="r" b="b"/>
              <a:pathLst>
                <a:path w="6914" h="10559" extrusionOk="0">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179234" y="3464747"/>
              <a:ext cx="127888" cy="112253"/>
            </a:xfrm>
            <a:custGeom>
              <a:avLst/>
              <a:gdLst/>
              <a:ahLst/>
              <a:cxnLst/>
              <a:rect l="l" t="t" r="r" b="b"/>
              <a:pathLst>
                <a:path w="7877" h="6914" extrusionOk="0">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5964826" y="3620528"/>
              <a:ext cx="254624" cy="125826"/>
            </a:xfrm>
            <a:custGeom>
              <a:avLst/>
              <a:gdLst/>
              <a:ahLst/>
              <a:cxnLst/>
              <a:rect l="l" t="t" r="r" b="b"/>
              <a:pathLst>
                <a:path w="15683" h="7750" extrusionOk="0">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5978772" y="3466988"/>
              <a:ext cx="139059" cy="220010"/>
            </a:xfrm>
            <a:custGeom>
              <a:avLst/>
              <a:gdLst/>
              <a:ahLst/>
              <a:cxnLst/>
              <a:rect l="l" t="t" r="r" b="b"/>
              <a:pathLst>
                <a:path w="8565" h="13551" extrusionOk="0">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5884410" y="1819862"/>
              <a:ext cx="878334" cy="641585"/>
            </a:xfrm>
            <a:custGeom>
              <a:avLst/>
              <a:gdLst/>
              <a:ahLst/>
              <a:cxnLst/>
              <a:rect l="l" t="t" r="r" b="b"/>
              <a:pathLst>
                <a:path w="54099" h="39517" extrusionOk="0">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6220002" y="2132464"/>
              <a:ext cx="55282" cy="285910"/>
            </a:xfrm>
            <a:custGeom>
              <a:avLst/>
              <a:gdLst/>
              <a:ahLst/>
              <a:cxnLst/>
              <a:rect l="l" t="t" r="r" b="b"/>
              <a:pathLst>
                <a:path w="3405" h="17610" extrusionOk="0">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6036295" y="1540446"/>
              <a:ext cx="187067" cy="268100"/>
            </a:xfrm>
            <a:custGeom>
              <a:avLst/>
              <a:gdLst/>
              <a:ahLst/>
              <a:cxnLst/>
              <a:rect l="l" t="t" r="r" b="b"/>
              <a:pathLst>
                <a:path w="11522" h="16513" extrusionOk="0">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6037967" y="1581490"/>
              <a:ext cx="172553" cy="227056"/>
            </a:xfrm>
            <a:custGeom>
              <a:avLst/>
              <a:gdLst/>
              <a:ahLst/>
              <a:cxnLst/>
              <a:rect l="l" t="t" r="r" b="b"/>
              <a:pathLst>
                <a:path w="10628" h="13985" extrusionOk="0">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5898925" y="1465194"/>
              <a:ext cx="329471" cy="460298"/>
            </a:xfrm>
            <a:custGeom>
              <a:avLst/>
              <a:gdLst/>
              <a:ahLst/>
              <a:cxnLst/>
              <a:rect l="l" t="t" r="r" b="b"/>
              <a:pathLst>
                <a:path w="20293" h="28351" extrusionOk="0">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5931884" y="1561666"/>
              <a:ext cx="249039" cy="90059"/>
            </a:xfrm>
            <a:custGeom>
              <a:avLst/>
              <a:gdLst/>
              <a:ahLst/>
              <a:cxnLst/>
              <a:rect l="l" t="t" r="r" b="b"/>
              <a:pathLst>
                <a:path w="15339" h="5547" extrusionOk="0">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6033503" y="2586981"/>
              <a:ext cx="110013" cy="507576"/>
            </a:xfrm>
            <a:custGeom>
              <a:avLst/>
              <a:gdLst/>
              <a:ahLst/>
              <a:cxnLst/>
              <a:rect l="l" t="t" r="r" b="b"/>
              <a:pathLst>
                <a:path w="6776" h="31263" extrusionOk="0">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6177010" y="3677483"/>
              <a:ext cx="284222" cy="140422"/>
            </a:xfrm>
            <a:custGeom>
              <a:avLst/>
              <a:gdLst/>
              <a:ahLst/>
              <a:cxnLst/>
              <a:rect l="l" t="t" r="r" b="b"/>
              <a:pathLst>
                <a:path w="17506" h="8649" extrusionOk="0">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182579" y="3504395"/>
              <a:ext cx="171449" cy="244087"/>
            </a:xfrm>
            <a:custGeom>
              <a:avLst/>
              <a:gdLst/>
              <a:ahLst/>
              <a:cxnLst/>
              <a:rect l="l" t="t" r="r" b="b"/>
              <a:pathLst>
                <a:path w="10560" h="15034" extrusionOk="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6293144" y="1940217"/>
              <a:ext cx="469581" cy="346601"/>
            </a:xfrm>
            <a:custGeom>
              <a:avLst/>
              <a:gdLst/>
              <a:ahLst/>
              <a:cxnLst/>
              <a:rect l="l" t="t" r="r" b="b"/>
              <a:pathLst>
                <a:path w="28924" h="21349" extrusionOk="0">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200454" y="2111796"/>
              <a:ext cx="106668" cy="110581"/>
            </a:xfrm>
            <a:custGeom>
              <a:avLst/>
              <a:gdLst/>
              <a:ahLst/>
              <a:cxnLst/>
              <a:rect l="l" t="t" r="r" b="b"/>
              <a:pathLst>
                <a:path w="6570" h="6811" extrusionOk="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5934660" y="2219877"/>
              <a:ext cx="187084" cy="64115"/>
            </a:xfrm>
            <a:custGeom>
              <a:avLst/>
              <a:gdLst/>
              <a:ahLst/>
              <a:cxnLst/>
              <a:rect l="l" t="t" r="r" b="b"/>
              <a:pathLst>
                <a:path w="11523" h="3949" extrusionOk="0">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5968170" y="3674691"/>
              <a:ext cx="164175" cy="71616"/>
            </a:xfrm>
            <a:custGeom>
              <a:avLst/>
              <a:gdLst/>
              <a:ahLst/>
              <a:cxnLst/>
              <a:rect l="l" t="t" r="r" b="b"/>
              <a:pathLst>
                <a:path w="10112" h="4411" extrusionOk="0">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179786" y="3745576"/>
              <a:ext cx="193221" cy="72297"/>
            </a:xfrm>
            <a:custGeom>
              <a:avLst/>
              <a:gdLst/>
              <a:ahLst/>
              <a:cxnLst/>
              <a:rect l="l" t="t" r="r" b="b"/>
              <a:pathLst>
                <a:path w="11901" h="4453" extrusionOk="0">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5"/>
          <p:cNvGrpSpPr/>
          <p:nvPr/>
        </p:nvGrpSpPr>
        <p:grpSpPr>
          <a:xfrm>
            <a:off x="6668150" y="2280326"/>
            <a:ext cx="1269300" cy="1155753"/>
            <a:chOff x="6668150" y="2280326"/>
            <a:chExt cx="1269300" cy="1155753"/>
          </a:xfrm>
        </p:grpSpPr>
        <p:sp>
          <p:nvSpPr>
            <p:cNvPr id="319" name="Google Shape;319;p35"/>
            <p:cNvSpPr/>
            <p:nvPr/>
          </p:nvSpPr>
          <p:spPr>
            <a:xfrm>
              <a:off x="6668150" y="3371879"/>
              <a:ext cx="1269300" cy="64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6882219" y="2280326"/>
              <a:ext cx="1022961" cy="1093568"/>
              <a:chOff x="6882219" y="2280326"/>
              <a:chExt cx="1022961" cy="1093568"/>
            </a:xfrm>
          </p:grpSpPr>
          <p:grpSp>
            <p:nvGrpSpPr>
              <p:cNvPr id="321" name="Google Shape;321;p35"/>
              <p:cNvGrpSpPr/>
              <p:nvPr/>
            </p:nvGrpSpPr>
            <p:grpSpPr>
              <a:xfrm>
                <a:off x="6882219" y="2280326"/>
                <a:ext cx="1022961" cy="1093568"/>
                <a:chOff x="6882223" y="2263632"/>
                <a:chExt cx="1022961" cy="1093568"/>
              </a:xfrm>
            </p:grpSpPr>
            <p:sp>
              <p:nvSpPr>
                <p:cNvPr id="322" name="Google Shape;322;p35"/>
                <p:cNvSpPr/>
                <p:nvPr/>
              </p:nvSpPr>
              <p:spPr>
                <a:xfrm>
                  <a:off x="7160859" y="2264232"/>
                  <a:ext cx="744325" cy="570132"/>
                </a:xfrm>
                <a:custGeom>
                  <a:avLst/>
                  <a:gdLst/>
                  <a:ahLst/>
                  <a:cxnLst/>
                  <a:rect l="l" t="t" r="r" b="b"/>
                  <a:pathLst>
                    <a:path w="45845" h="35116" extrusionOk="0">
                      <a:moveTo>
                        <a:pt x="9183" y="1"/>
                      </a:moveTo>
                      <a:cubicBezTo>
                        <a:pt x="2029" y="8289"/>
                        <a:pt x="0" y="35115"/>
                        <a:pt x="0" y="35115"/>
                      </a:cubicBezTo>
                      <a:lnTo>
                        <a:pt x="40479" y="35115"/>
                      </a:lnTo>
                      <a:lnTo>
                        <a:pt x="45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7160859" y="2264232"/>
                  <a:ext cx="533813" cy="570132"/>
                </a:xfrm>
                <a:custGeom>
                  <a:avLst/>
                  <a:gdLst/>
                  <a:ahLst/>
                  <a:cxnLst/>
                  <a:rect l="l" t="t" r="r" b="b"/>
                  <a:pathLst>
                    <a:path w="32879" h="35116" extrusionOk="0">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7694656" y="2263632"/>
                  <a:ext cx="210528" cy="570733"/>
                </a:xfrm>
                <a:custGeom>
                  <a:avLst/>
                  <a:gdLst/>
                  <a:ahLst/>
                  <a:cxnLst/>
                  <a:rect l="l" t="t" r="r" b="b"/>
                  <a:pathLst>
                    <a:path w="12967" h="35153" extrusionOk="0">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87256" y="2832333"/>
                  <a:ext cx="616427" cy="137916"/>
                </a:xfrm>
                <a:custGeom>
                  <a:avLst/>
                  <a:gdLst/>
                  <a:ahLst/>
                  <a:cxnLst/>
                  <a:rect l="l" t="t" r="r" b="b"/>
                  <a:pathLst>
                    <a:path w="37969" h="8495" extrusionOk="0">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7354616" y="2832333"/>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7181511" y="2970239"/>
                  <a:ext cx="174786" cy="386961"/>
                </a:xfrm>
                <a:custGeom>
                  <a:avLst/>
                  <a:gdLst/>
                  <a:ahLst/>
                  <a:cxnLst/>
                  <a:rect l="l" t="t" r="r" b="b"/>
                  <a:pathLst>
                    <a:path w="10766" h="23835" extrusionOk="0">
                      <a:moveTo>
                        <a:pt x="5916" y="1"/>
                      </a:moveTo>
                      <a:lnTo>
                        <a:pt x="1" y="23835"/>
                      </a:lnTo>
                      <a:lnTo>
                        <a:pt x="1652" y="23835"/>
                      </a:lnTo>
                      <a:lnTo>
                        <a:pt x="10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7686847" y="2970239"/>
                  <a:ext cx="174770" cy="386961"/>
                </a:xfrm>
                <a:custGeom>
                  <a:avLst/>
                  <a:gdLst/>
                  <a:ahLst/>
                  <a:cxnLst/>
                  <a:rect l="l" t="t" r="r" b="b"/>
                  <a:pathLst>
                    <a:path w="10765" h="23835" extrusionOk="0">
                      <a:moveTo>
                        <a:pt x="0" y="1"/>
                      </a:moveTo>
                      <a:lnTo>
                        <a:pt x="9114" y="23835"/>
                      </a:lnTo>
                      <a:lnTo>
                        <a:pt x="10765" y="23835"/>
                      </a:ln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882223" y="2970239"/>
                  <a:ext cx="174234" cy="386961"/>
                </a:xfrm>
                <a:custGeom>
                  <a:avLst/>
                  <a:gdLst/>
                  <a:ahLst/>
                  <a:cxnLst/>
                  <a:rect l="l" t="t" r="r" b="b"/>
                  <a:pathLst>
                    <a:path w="10732" h="23835" extrusionOk="0">
                      <a:moveTo>
                        <a:pt x="5882" y="1"/>
                      </a:moveTo>
                      <a:lnTo>
                        <a:pt x="1" y="23835"/>
                      </a:lnTo>
                      <a:lnTo>
                        <a:pt x="1652" y="2383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361873" y="2970239"/>
                  <a:ext cx="174218" cy="386961"/>
                </a:xfrm>
                <a:custGeom>
                  <a:avLst/>
                  <a:gdLst/>
                  <a:ahLst/>
                  <a:cxnLst/>
                  <a:rect l="l" t="t" r="r" b="b"/>
                  <a:pathLst>
                    <a:path w="10731" h="23835" extrusionOk="0">
                      <a:moveTo>
                        <a:pt x="0" y="1"/>
                      </a:moveTo>
                      <a:lnTo>
                        <a:pt x="9080" y="23835"/>
                      </a:lnTo>
                      <a:lnTo>
                        <a:pt x="10731" y="23835"/>
                      </a:lnTo>
                      <a:lnTo>
                        <a:pt x="48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5"/>
              <p:cNvSpPr/>
              <p:nvPr/>
            </p:nvSpPr>
            <p:spPr>
              <a:xfrm>
                <a:off x="7354612" y="2849028"/>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5"/>
          <p:cNvSpPr/>
          <p:nvPr/>
        </p:nvSpPr>
        <p:spPr>
          <a:xfrm>
            <a:off x="1606298" y="1395280"/>
            <a:ext cx="1352700" cy="13527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5"/>
          <p:cNvSpPr txBox="1">
            <a:spLocks noGrp="1"/>
          </p:cNvSpPr>
          <p:nvPr>
            <p:ph type="title"/>
          </p:nvPr>
        </p:nvSpPr>
        <p:spPr>
          <a:xfrm>
            <a:off x="1388100" y="1530999"/>
            <a:ext cx="6367800" cy="22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solidFill>
                  <a:schemeClr val="accent4"/>
                </a:solidFill>
              </a:rPr>
              <a:t>If you want something new, you have to stop something old.</a:t>
            </a:r>
            <a:endParaRPr sz="4000" dirty="0">
              <a:solidFill>
                <a:schemeClr val="lt1"/>
              </a:solidFill>
            </a:endParaRPr>
          </a:p>
        </p:txBody>
      </p:sp>
      <p:sp>
        <p:nvSpPr>
          <p:cNvPr id="562" name="Google Shape;562;p45"/>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6"/>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568" name="Google Shape;568;p4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a:t>
            </a:fld>
            <a:endParaRPr/>
          </a:p>
        </p:txBody>
      </p:sp>
      <p:sp>
        <p:nvSpPr>
          <p:cNvPr id="569" name="Google Shape;569;p46"/>
          <p:cNvSpPr/>
          <p:nvPr/>
        </p:nvSpPr>
        <p:spPr>
          <a:xfrm>
            <a:off x="3571400" y="1953250"/>
            <a:ext cx="838500" cy="838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accent5"/>
                </a:solidFill>
                <a:latin typeface="Montserrat ExtraBold"/>
                <a:ea typeface="Montserrat ExtraBold"/>
                <a:cs typeface="Montserrat ExtraBold"/>
                <a:sym typeface="Montserrat ExtraBold"/>
              </a:rPr>
              <a:t>S</a:t>
            </a:r>
            <a:endParaRPr sz="2200">
              <a:solidFill>
                <a:schemeClr val="accent5"/>
              </a:solidFill>
              <a:latin typeface="Montserrat ExtraBold"/>
              <a:ea typeface="Montserrat ExtraBold"/>
              <a:cs typeface="Montserrat ExtraBold"/>
              <a:sym typeface="Montserrat ExtraBold"/>
            </a:endParaRPr>
          </a:p>
        </p:txBody>
      </p:sp>
      <p:sp>
        <p:nvSpPr>
          <p:cNvPr id="570" name="Google Shape;570;p46"/>
          <p:cNvSpPr/>
          <p:nvPr/>
        </p:nvSpPr>
        <p:spPr>
          <a:xfrm>
            <a:off x="4734100" y="1953250"/>
            <a:ext cx="838500" cy="838500"/>
          </a:xfrm>
          <a:prstGeom prst="ellipse">
            <a:avLst/>
          </a:prstGeom>
          <a:solidFill>
            <a:srgbClr val="FDFF5C">
              <a:alpha val="45980"/>
            </a:srgbClr>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2200">
                <a:solidFill>
                  <a:schemeClr val="accent3"/>
                </a:solidFill>
                <a:latin typeface="Montserrat ExtraBold"/>
                <a:ea typeface="Montserrat ExtraBold"/>
                <a:cs typeface="Montserrat ExtraBold"/>
                <a:sym typeface="Montserrat ExtraBold"/>
              </a:rPr>
              <a:t>W</a:t>
            </a:r>
            <a:endParaRPr sz="2200">
              <a:solidFill>
                <a:schemeClr val="accent3"/>
              </a:solidFill>
              <a:latin typeface="Montserrat ExtraBold"/>
              <a:ea typeface="Montserrat ExtraBold"/>
              <a:cs typeface="Montserrat ExtraBold"/>
              <a:sym typeface="Montserrat ExtraBold"/>
            </a:endParaRPr>
          </a:p>
        </p:txBody>
      </p:sp>
      <p:sp>
        <p:nvSpPr>
          <p:cNvPr id="571" name="Google Shape;571;p46"/>
          <p:cNvSpPr/>
          <p:nvPr/>
        </p:nvSpPr>
        <p:spPr>
          <a:xfrm>
            <a:off x="3571400" y="3148850"/>
            <a:ext cx="838500" cy="8385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accent4"/>
                </a:solidFill>
                <a:latin typeface="Montserrat ExtraBold"/>
                <a:ea typeface="Montserrat ExtraBold"/>
                <a:cs typeface="Montserrat ExtraBold"/>
                <a:sym typeface="Montserrat ExtraBold"/>
              </a:rPr>
              <a:t>O</a:t>
            </a:r>
            <a:endParaRPr sz="2200">
              <a:solidFill>
                <a:schemeClr val="accent4"/>
              </a:solidFill>
              <a:latin typeface="Montserrat ExtraBold"/>
              <a:ea typeface="Montserrat ExtraBold"/>
              <a:cs typeface="Montserrat ExtraBold"/>
              <a:sym typeface="Montserrat ExtraBold"/>
            </a:endParaRPr>
          </a:p>
        </p:txBody>
      </p:sp>
      <p:sp>
        <p:nvSpPr>
          <p:cNvPr id="572" name="Google Shape;572;p46"/>
          <p:cNvSpPr/>
          <p:nvPr/>
        </p:nvSpPr>
        <p:spPr>
          <a:xfrm>
            <a:off x="4734100" y="3148850"/>
            <a:ext cx="838500" cy="838500"/>
          </a:xfrm>
          <a:prstGeom prst="ellipse">
            <a:avLst/>
          </a:prstGeom>
          <a:solidFill>
            <a:srgbClr val="955CFF">
              <a:alpha val="2366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accent2"/>
                </a:solidFill>
                <a:latin typeface="Montserrat ExtraBold"/>
                <a:ea typeface="Montserrat ExtraBold"/>
                <a:cs typeface="Montserrat ExtraBold"/>
                <a:sym typeface="Montserrat ExtraBold"/>
              </a:rPr>
              <a:t>T</a:t>
            </a:r>
            <a:endParaRPr sz="2200">
              <a:solidFill>
                <a:schemeClr val="accent2"/>
              </a:solidFill>
              <a:latin typeface="Montserrat ExtraBold"/>
              <a:ea typeface="Montserrat ExtraBold"/>
              <a:cs typeface="Montserrat ExtraBold"/>
              <a:sym typeface="Montserrat ExtraBold"/>
            </a:endParaRPr>
          </a:p>
        </p:txBody>
      </p:sp>
      <p:sp>
        <p:nvSpPr>
          <p:cNvPr id="573" name="Google Shape;573;p46"/>
          <p:cNvSpPr txBox="1"/>
          <p:nvPr/>
        </p:nvSpPr>
        <p:spPr>
          <a:xfrm>
            <a:off x="5835024" y="1953251"/>
            <a:ext cx="2298600" cy="3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lt1"/>
                </a:solidFill>
                <a:latin typeface="Montserrat ExtraBold"/>
                <a:ea typeface="Montserrat ExtraBold"/>
                <a:cs typeface="Montserrat ExtraBold"/>
                <a:sym typeface="Montserrat ExtraBold"/>
              </a:rPr>
              <a:t>Weaknesses</a:t>
            </a:r>
            <a:endParaRPr sz="1800">
              <a:solidFill>
                <a:schemeClr val="lt1"/>
              </a:solidFill>
              <a:latin typeface="Montserrat ExtraBold"/>
              <a:ea typeface="Montserrat ExtraBold"/>
              <a:cs typeface="Montserrat ExtraBold"/>
              <a:sym typeface="Montserrat ExtraBold"/>
            </a:endParaRPr>
          </a:p>
        </p:txBody>
      </p:sp>
      <p:sp>
        <p:nvSpPr>
          <p:cNvPr id="574" name="Google Shape;574;p46"/>
          <p:cNvSpPr txBox="1"/>
          <p:nvPr/>
        </p:nvSpPr>
        <p:spPr>
          <a:xfrm>
            <a:off x="5835024" y="2290748"/>
            <a:ext cx="2298600" cy="44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latin typeface="Barlow Semi Condensed Medium"/>
                <a:ea typeface="Barlow Semi Condensed Medium"/>
                <a:cs typeface="Barlow Semi Condensed Medium"/>
                <a:sym typeface="Barlow Semi Condensed Medium"/>
              </a:rPr>
              <a:t>The limited theory of the use of AR in eduction.</a:t>
            </a:r>
            <a:endParaRPr dirty="0">
              <a:solidFill>
                <a:schemeClr val="lt1"/>
              </a:solidFill>
              <a:latin typeface="Barlow Semi Condensed Medium"/>
              <a:ea typeface="Barlow Semi Condensed Medium"/>
              <a:cs typeface="Barlow Semi Condensed Medium"/>
              <a:sym typeface="Barlow Semi Condensed Medium"/>
            </a:endParaRPr>
          </a:p>
        </p:txBody>
      </p:sp>
      <p:sp>
        <p:nvSpPr>
          <p:cNvPr id="575" name="Google Shape;575;p46"/>
          <p:cNvSpPr txBox="1"/>
          <p:nvPr/>
        </p:nvSpPr>
        <p:spPr>
          <a:xfrm>
            <a:off x="5835024" y="3148853"/>
            <a:ext cx="2298600" cy="3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lt1"/>
                </a:solidFill>
                <a:latin typeface="Montserrat ExtraBold"/>
                <a:ea typeface="Montserrat ExtraBold"/>
                <a:cs typeface="Montserrat ExtraBold"/>
                <a:sym typeface="Montserrat ExtraBold"/>
              </a:rPr>
              <a:t>Threats</a:t>
            </a:r>
            <a:endParaRPr sz="1800">
              <a:solidFill>
                <a:schemeClr val="lt1"/>
              </a:solidFill>
              <a:latin typeface="Montserrat ExtraBold"/>
              <a:ea typeface="Montserrat ExtraBold"/>
              <a:cs typeface="Montserrat ExtraBold"/>
              <a:sym typeface="Montserrat ExtraBold"/>
            </a:endParaRPr>
          </a:p>
        </p:txBody>
      </p:sp>
      <p:sp>
        <p:nvSpPr>
          <p:cNvPr id="576" name="Google Shape;576;p46"/>
          <p:cNvSpPr txBox="1"/>
          <p:nvPr/>
        </p:nvSpPr>
        <p:spPr>
          <a:xfrm>
            <a:off x="5835024" y="3486351"/>
            <a:ext cx="2298600" cy="44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latin typeface="Barlow Semi Condensed Medium"/>
                <a:ea typeface="Barlow Semi Condensed Medium"/>
                <a:cs typeface="Barlow Semi Condensed Medium"/>
                <a:sym typeface="Barlow Semi Condensed Medium"/>
              </a:rPr>
              <a:t>Insufficient data connection.</a:t>
            </a:r>
            <a:endParaRPr dirty="0">
              <a:solidFill>
                <a:schemeClr val="lt1"/>
              </a:solidFill>
              <a:latin typeface="Barlow Semi Condensed Medium"/>
              <a:ea typeface="Barlow Semi Condensed Medium"/>
              <a:cs typeface="Barlow Semi Condensed Medium"/>
              <a:sym typeface="Barlow Semi Condensed Medium"/>
            </a:endParaRPr>
          </a:p>
        </p:txBody>
      </p:sp>
      <p:sp>
        <p:nvSpPr>
          <p:cNvPr id="577" name="Google Shape;577;p46"/>
          <p:cNvSpPr txBox="1"/>
          <p:nvPr/>
        </p:nvSpPr>
        <p:spPr>
          <a:xfrm>
            <a:off x="1010426" y="1953251"/>
            <a:ext cx="2298600" cy="318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lt1"/>
                </a:solidFill>
                <a:latin typeface="Montserrat ExtraBold"/>
                <a:ea typeface="Montserrat ExtraBold"/>
                <a:cs typeface="Montserrat ExtraBold"/>
                <a:sym typeface="Montserrat ExtraBold"/>
              </a:rPr>
              <a:t>Strengths</a:t>
            </a:r>
            <a:endParaRPr sz="1800">
              <a:solidFill>
                <a:schemeClr val="lt1"/>
              </a:solidFill>
              <a:latin typeface="Montserrat ExtraBold"/>
              <a:ea typeface="Montserrat ExtraBold"/>
              <a:cs typeface="Montserrat ExtraBold"/>
              <a:sym typeface="Montserrat ExtraBold"/>
            </a:endParaRPr>
          </a:p>
        </p:txBody>
      </p:sp>
      <p:sp>
        <p:nvSpPr>
          <p:cNvPr id="578" name="Google Shape;578;p46"/>
          <p:cNvSpPr txBox="1"/>
          <p:nvPr/>
        </p:nvSpPr>
        <p:spPr>
          <a:xfrm>
            <a:off x="1010426" y="2290748"/>
            <a:ext cx="2298600" cy="443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lt1"/>
                </a:solidFill>
                <a:latin typeface="Barlow Semi Condensed Medium"/>
                <a:ea typeface="Barlow Semi Condensed Medium"/>
                <a:cs typeface="Barlow Semi Condensed Medium"/>
                <a:sym typeface="Barlow Semi Condensed Medium"/>
              </a:rPr>
              <a:t>Making college life more attractive .</a:t>
            </a:r>
            <a:endParaRPr dirty="0">
              <a:solidFill>
                <a:schemeClr val="lt1"/>
              </a:solidFill>
              <a:latin typeface="Barlow Semi Condensed Medium"/>
              <a:ea typeface="Barlow Semi Condensed Medium"/>
              <a:cs typeface="Barlow Semi Condensed Medium"/>
              <a:sym typeface="Barlow Semi Condensed Medium"/>
            </a:endParaRPr>
          </a:p>
        </p:txBody>
      </p:sp>
      <p:sp>
        <p:nvSpPr>
          <p:cNvPr id="579" name="Google Shape;579;p46"/>
          <p:cNvSpPr txBox="1"/>
          <p:nvPr/>
        </p:nvSpPr>
        <p:spPr>
          <a:xfrm>
            <a:off x="1010426" y="3148853"/>
            <a:ext cx="2298600" cy="318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lt1"/>
                </a:solidFill>
                <a:latin typeface="Montserrat ExtraBold"/>
                <a:ea typeface="Montserrat ExtraBold"/>
                <a:cs typeface="Montserrat ExtraBold"/>
                <a:sym typeface="Montserrat ExtraBold"/>
              </a:rPr>
              <a:t>Opportunities</a:t>
            </a:r>
            <a:endParaRPr sz="1800">
              <a:solidFill>
                <a:schemeClr val="lt1"/>
              </a:solidFill>
              <a:latin typeface="Montserrat ExtraBold"/>
              <a:ea typeface="Montserrat ExtraBold"/>
              <a:cs typeface="Montserrat ExtraBold"/>
              <a:sym typeface="Montserrat ExtraBold"/>
            </a:endParaRPr>
          </a:p>
        </p:txBody>
      </p:sp>
      <p:sp>
        <p:nvSpPr>
          <p:cNvPr id="580" name="Google Shape;580;p46"/>
          <p:cNvSpPr txBox="1"/>
          <p:nvPr/>
        </p:nvSpPr>
        <p:spPr>
          <a:xfrm>
            <a:off x="1010426" y="3486351"/>
            <a:ext cx="2298600" cy="443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lt1"/>
                </a:solidFill>
                <a:latin typeface="Barlow Semi Condensed Medium"/>
                <a:ea typeface="Barlow Semi Condensed Medium"/>
                <a:cs typeface="Barlow Semi Condensed Medium"/>
                <a:sym typeface="Barlow Semi Condensed Medium"/>
              </a:rPr>
              <a:t>Increasing the engagement of students to use the app.</a:t>
            </a:r>
            <a:endParaRPr dirty="0">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7"/>
          <p:cNvSpPr/>
          <p:nvPr/>
        </p:nvSpPr>
        <p:spPr>
          <a:xfrm>
            <a:off x="3919249" y="839428"/>
            <a:ext cx="1304400" cy="13044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txBox="1">
            <a:spLocks noGrp="1"/>
          </p:cNvSpPr>
          <p:nvPr>
            <p:ph type="title"/>
          </p:nvPr>
        </p:nvSpPr>
        <p:spPr>
          <a:xfrm>
            <a:off x="2312700" y="231693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APP overview</a:t>
            </a:r>
            <a:endParaRPr dirty="0"/>
          </a:p>
        </p:txBody>
      </p:sp>
      <p:sp>
        <p:nvSpPr>
          <p:cNvPr id="587" name="Google Shape;587;p4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a:t>
            </a:fld>
            <a:endParaRPr/>
          </a:p>
        </p:txBody>
      </p:sp>
      <p:sp>
        <p:nvSpPr>
          <p:cNvPr id="588" name="Google Shape;588;p47"/>
          <p:cNvSpPr txBox="1">
            <a:spLocks noGrp="1"/>
          </p:cNvSpPr>
          <p:nvPr>
            <p:ph type="subTitle" idx="1"/>
          </p:nvPr>
        </p:nvSpPr>
        <p:spPr>
          <a:xfrm>
            <a:off x="2312150" y="3780749"/>
            <a:ext cx="45186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589" name="Google Shape;589;p47"/>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Barlow Semi Condensed"/>
                <a:ea typeface="Barlow Semi Condensed"/>
                <a:cs typeface="Barlow Semi Condensed"/>
                <a:sym typeface="Barlow Semi Condensed"/>
              </a:rPr>
              <a:t>02</a:t>
            </a:r>
            <a:endParaRPr b="1">
              <a:solidFill>
                <a:schemeClr val="accent3"/>
              </a:solidFill>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9"/>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is the project ?</a:t>
            </a:r>
            <a:endParaRPr dirty="0"/>
          </a:p>
        </p:txBody>
      </p:sp>
      <p:sp>
        <p:nvSpPr>
          <p:cNvPr id="669" name="Google Shape;669;p4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13</a:t>
            </a:fld>
            <a:endParaRPr/>
          </a:p>
        </p:txBody>
      </p:sp>
      <p:sp>
        <p:nvSpPr>
          <p:cNvPr id="2" name="TextBox 1"/>
          <p:cNvSpPr txBox="1"/>
          <p:nvPr/>
        </p:nvSpPr>
        <p:spPr>
          <a:xfrm>
            <a:off x="820271" y="1264025"/>
            <a:ext cx="6736976" cy="1815882"/>
          </a:xfrm>
          <a:prstGeom prst="rect">
            <a:avLst/>
          </a:prstGeom>
          <a:noFill/>
        </p:spPr>
        <p:txBody>
          <a:bodyPr wrap="square" rtlCol="0">
            <a:spAutoFit/>
          </a:bodyPr>
          <a:lstStyle/>
          <a:p>
            <a:r>
              <a:rPr lang="en-US" dirty="0" smtClean="0">
                <a:solidFill>
                  <a:schemeClr val="bg1"/>
                </a:solidFill>
                <a:latin typeface="Montserrat ExtraBold" panose="020B0604020202020204" charset="0"/>
              </a:rPr>
              <a:t>A mobile application for college using augmented reality by making 3D virtual buttons to access functionality of the system such as make navigators in college , display the places of halls and classes , know information about the college like college history , college departments , college achievements , master fields information and faculty members by creating a new method by raising up mobile back camera to detect the sign of the doctor to show brief summary of doctor.</a:t>
            </a:r>
            <a:endParaRPr lang="en-US" dirty="0">
              <a:solidFill>
                <a:schemeClr val="bg1"/>
              </a:solidFill>
              <a:latin typeface="Montserrat ExtraBold" panose="020B060402020202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287325" y="4833300"/>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 </a:t>
            </a:r>
            <a:endParaRPr dirty="0"/>
          </a:p>
        </p:txBody>
      </p:sp>
      <p:sp>
        <p:nvSpPr>
          <p:cNvPr id="596" name="Google Shape;596;p48"/>
          <p:cNvSpPr txBox="1">
            <a:spLocks noGrp="1"/>
          </p:cNvSpPr>
          <p:nvPr>
            <p:ph type="title" idx="2"/>
          </p:nvPr>
        </p:nvSpPr>
        <p:spPr>
          <a:xfrm>
            <a:off x="713999" y="1375845"/>
            <a:ext cx="1935071"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Stakeholders</a:t>
            </a:r>
            <a:endParaRPr dirty="0"/>
          </a:p>
        </p:txBody>
      </p:sp>
      <p:sp>
        <p:nvSpPr>
          <p:cNvPr id="597" name="Google Shape;597;p48"/>
          <p:cNvSpPr txBox="1">
            <a:spLocks noGrp="1"/>
          </p:cNvSpPr>
          <p:nvPr>
            <p:ph type="subTitle" idx="1"/>
          </p:nvPr>
        </p:nvSpPr>
        <p:spPr>
          <a:xfrm>
            <a:off x="713999" y="1760046"/>
            <a:ext cx="6504425" cy="1642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The stakeholders of the system are students,  administrator and guests.</a:t>
            </a:r>
          </a:p>
          <a:p>
            <a:pPr marL="0" lvl="0" indent="0" algn="l" rtl="0">
              <a:spcBef>
                <a:spcPts val="0"/>
              </a:spcBef>
              <a:spcAft>
                <a:spcPts val="0"/>
              </a:spcAft>
              <a:buNone/>
            </a:pPr>
            <a:r>
              <a:rPr lang="en-US" dirty="0" smtClean="0"/>
              <a:t>Guests are doctors , teacher assistants ,  parents of students ,  new comers and anyone who want to know anything about the college.</a:t>
            </a:r>
          </a:p>
          <a:p>
            <a:pPr marL="0" lvl="0" indent="0" algn="l" rtl="0">
              <a:spcBef>
                <a:spcPts val="0"/>
              </a:spcBef>
              <a:spcAft>
                <a:spcPts val="0"/>
              </a:spcAft>
              <a:buNone/>
            </a:pPr>
            <a:r>
              <a:rPr lang="en-US" dirty="0" smtClean="0"/>
              <a:t>Stakeholders will use back camera to interact with the system.</a:t>
            </a:r>
            <a:endParaRPr dirty="0"/>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15</a:t>
            </a:fld>
            <a:endParaRPr/>
          </a:p>
        </p:txBody>
      </p:sp>
      <p:sp>
        <p:nvSpPr>
          <p:cNvPr id="678" name="Google Shape;678;p50"/>
          <p:cNvSpPr txBox="1">
            <a:spLocks noGrp="1"/>
          </p:cNvSpPr>
          <p:nvPr>
            <p:ph type="title"/>
          </p:nvPr>
        </p:nvSpPr>
        <p:spPr>
          <a:xfrm>
            <a:off x="1109475" y="1552625"/>
            <a:ext cx="2572500" cy="81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Application </a:t>
            </a:r>
            <a:r>
              <a:rPr lang="en" dirty="0"/>
              <a:t>demo</a:t>
            </a:r>
            <a:endParaRPr dirty="0"/>
          </a:p>
        </p:txBody>
      </p:sp>
      <p:sp>
        <p:nvSpPr>
          <p:cNvPr id="679" name="Google Shape;679;p50"/>
          <p:cNvSpPr txBox="1">
            <a:spLocks noGrp="1"/>
          </p:cNvSpPr>
          <p:nvPr>
            <p:ph type="subTitle" idx="1"/>
          </p:nvPr>
        </p:nvSpPr>
        <p:spPr>
          <a:xfrm>
            <a:off x="1109475" y="2556825"/>
            <a:ext cx="2572500" cy="81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680" name="Google Shape;680;p50"/>
          <p:cNvSpPr/>
          <p:nvPr/>
        </p:nvSpPr>
        <p:spPr>
          <a:xfrm>
            <a:off x="4798087" y="1171143"/>
            <a:ext cx="3566275" cy="2534207"/>
          </a:xfrm>
          <a:custGeom>
            <a:avLst/>
            <a:gdLst/>
            <a:ahLst/>
            <a:cxnLst/>
            <a:rect l="l" t="t" r="r" b="b"/>
            <a:pathLst>
              <a:path w="285017" h="160902" extrusionOk="0">
                <a:moveTo>
                  <a:pt x="0" y="0"/>
                </a:moveTo>
                <a:lnTo>
                  <a:pt x="0" y="160902"/>
                </a:lnTo>
                <a:lnTo>
                  <a:pt x="285017" y="160902"/>
                </a:lnTo>
                <a:lnTo>
                  <a:pt x="2850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1" name="Google Shape;681;p50"/>
          <p:cNvGrpSpPr/>
          <p:nvPr/>
        </p:nvGrpSpPr>
        <p:grpSpPr>
          <a:xfrm>
            <a:off x="4917463" y="3294819"/>
            <a:ext cx="3321220" cy="60238"/>
            <a:chOff x="4917463" y="3447219"/>
            <a:chExt cx="3321220" cy="60238"/>
          </a:xfrm>
        </p:grpSpPr>
        <p:sp>
          <p:nvSpPr>
            <p:cNvPr id="682" name="Google Shape;682;p50"/>
            <p:cNvSpPr/>
            <p:nvPr/>
          </p:nvSpPr>
          <p:spPr>
            <a:xfrm>
              <a:off x="4917463" y="3466368"/>
              <a:ext cx="3321220" cy="21925"/>
            </a:xfrm>
            <a:custGeom>
              <a:avLst/>
              <a:gdLst/>
              <a:ahLst/>
              <a:cxnLst/>
              <a:rect l="l" t="t" r="r" b="b"/>
              <a:pathLst>
                <a:path w="268273" h="1468" extrusionOk="0">
                  <a:moveTo>
                    <a:pt x="0" y="1"/>
                  </a:moveTo>
                  <a:lnTo>
                    <a:pt x="0" y="1468"/>
                  </a:lnTo>
                  <a:lnTo>
                    <a:pt x="268273" y="1468"/>
                  </a:lnTo>
                  <a:lnTo>
                    <a:pt x="268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4978611" y="3447219"/>
              <a:ext cx="61149" cy="60238"/>
            </a:xfrm>
            <a:custGeom>
              <a:avLst/>
              <a:gdLst/>
              <a:ahLst/>
              <a:cxnLst/>
              <a:rect l="l" t="t" r="r" b="b"/>
              <a:pathLst>
                <a:path w="4095" h="4034" extrusionOk="0">
                  <a:moveTo>
                    <a:pt x="2078" y="1"/>
                  </a:moveTo>
                  <a:cubicBezTo>
                    <a:pt x="917" y="1"/>
                    <a:pt x="0" y="917"/>
                    <a:pt x="0" y="2017"/>
                  </a:cubicBezTo>
                  <a:cubicBezTo>
                    <a:pt x="0" y="3117"/>
                    <a:pt x="917" y="4034"/>
                    <a:pt x="2078" y="4034"/>
                  </a:cubicBezTo>
                  <a:cubicBezTo>
                    <a:pt x="3178" y="4034"/>
                    <a:pt x="4094" y="3117"/>
                    <a:pt x="4094" y="2017"/>
                  </a:cubicBezTo>
                  <a:cubicBezTo>
                    <a:pt x="4094" y="917"/>
                    <a:pt x="3178" y="1"/>
                    <a:pt x="20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50"/>
          <p:cNvGrpSpPr/>
          <p:nvPr/>
        </p:nvGrpSpPr>
        <p:grpSpPr>
          <a:xfrm>
            <a:off x="4917499" y="3483613"/>
            <a:ext cx="423670" cy="83351"/>
            <a:chOff x="4917452" y="3559453"/>
            <a:chExt cx="385050" cy="75753"/>
          </a:xfrm>
        </p:grpSpPr>
        <p:sp>
          <p:nvSpPr>
            <p:cNvPr id="685" name="Google Shape;685;p50"/>
            <p:cNvSpPr/>
            <p:nvPr/>
          </p:nvSpPr>
          <p:spPr>
            <a:xfrm>
              <a:off x="4917452" y="3563096"/>
              <a:ext cx="67540" cy="67540"/>
            </a:xfrm>
            <a:custGeom>
              <a:avLst/>
              <a:gdLst/>
              <a:ahLst/>
              <a:cxnLst/>
              <a:rect l="l" t="t" r="r" b="b"/>
              <a:pathLst>
                <a:path w="4523" h="4523" extrusionOk="0">
                  <a:moveTo>
                    <a:pt x="0" y="1"/>
                  </a:moveTo>
                  <a:lnTo>
                    <a:pt x="0" y="4523"/>
                  </a:lnTo>
                  <a:lnTo>
                    <a:pt x="4522" y="226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5070730" y="3572219"/>
              <a:ext cx="49292" cy="49292"/>
            </a:xfrm>
            <a:custGeom>
              <a:avLst/>
              <a:gdLst/>
              <a:ahLst/>
              <a:cxnLst/>
              <a:rect l="l" t="t" r="r" b="b"/>
              <a:pathLst>
                <a:path w="3301" h="3301" extrusionOk="0">
                  <a:moveTo>
                    <a:pt x="1" y="1"/>
                  </a:moveTo>
                  <a:lnTo>
                    <a:pt x="1" y="3301"/>
                  </a:lnTo>
                  <a:lnTo>
                    <a:pt x="3300" y="165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5121823" y="3572219"/>
              <a:ext cx="6406" cy="49292"/>
            </a:xfrm>
            <a:custGeom>
              <a:avLst/>
              <a:gdLst/>
              <a:ahLst/>
              <a:cxnLst/>
              <a:rect l="l" t="t" r="r" b="b"/>
              <a:pathLst>
                <a:path w="429" h="3301" extrusionOk="0">
                  <a:moveTo>
                    <a:pt x="1" y="1"/>
                  </a:moveTo>
                  <a:lnTo>
                    <a:pt x="1" y="3301"/>
                  </a:lnTo>
                  <a:lnTo>
                    <a:pt x="428" y="3301"/>
                  </a:lnTo>
                  <a:lnTo>
                    <a:pt x="4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5214885" y="3559453"/>
              <a:ext cx="51129" cy="75753"/>
            </a:xfrm>
            <a:custGeom>
              <a:avLst/>
              <a:gdLst/>
              <a:ahLst/>
              <a:cxnLst/>
              <a:rect l="l" t="t" r="r" b="b"/>
              <a:pathLst>
                <a:path w="3424" h="5073" extrusionOk="0">
                  <a:moveTo>
                    <a:pt x="3423" y="0"/>
                  </a:moveTo>
                  <a:lnTo>
                    <a:pt x="1" y="2506"/>
                  </a:lnTo>
                  <a:lnTo>
                    <a:pt x="3423" y="5072"/>
                  </a:lnTo>
                  <a:lnTo>
                    <a:pt x="3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5214885" y="3578609"/>
              <a:ext cx="25564" cy="37421"/>
            </a:xfrm>
            <a:custGeom>
              <a:avLst/>
              <a:gdLst/>
              <a:ahLst/>
              <a:cxnLst/>
              <a:rect l="l" t="t" r="r" b="b"/>
              <a:pathLst>
                <a:path w="1712" h="2506" extrusionOk="0">
                  <a:moveTo>
                    <a:pt x="1" y="0"/>
                  </a:moveTo>
                  <a:lnTo>
                    <a:pt x="1" y="2506"/>
                  </a:lnTo>
                  <a:lnTo>
                    <a:pt x="1712" y="2506"/>
                  </a:lnTo>
                  <a:lnTo>
                    <a:pt x="1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5273279" y="3561275"/>
              <a:ext cx="29223" cy="72109"/>
            </a:xfrm>
            <a:custGeom>
              <a:avLst/>
              <a:gdLst/>
              <a:ahLst/>
              <a:cxnLst/>
              <a:rect l="l" t="t" r="r" b="b"/>
              <a:pathLst>
                <a:path w="1957" h="4829" extrusionOk="0">
                  <a:moveTo>
                    <a:pt x="1" y="0"/>
                  </a:moveTo>
                  <a:lnTo>
                    <a:pt x="1" y="489"/>
                  </a:lnTo>
                  <a:cubicBezTo>
                    <a:pt x="856" y="734"/>
                    <a:pt x="1468" y="1528"/>
                    <a:pt x="1468" y="2384"/>
                  </a:cubicBezTo>
                  <a:cubicBezTo>
                    <a:pt x="1468" y="3300"/>
                    <a:pt x="856" y="4095"/>
                    <a:pt x="1" y="4278"/>
                  </a:cubicBezTo>
                  <a:lnTo>
                    <a:pt x="1" y="4828"/>
                  </a:lnTo>
                  <a:cubicBezTo>
                    <a:pt x="1162" y="4584"/>
                    <a:pt x="1956" y="3606"/>
                    <a:pt x="1956" y="2384"/>
                  </a:cubicBezTo>
                  <a:cubicBezTo>
                    <a:pt x="1956" y="1223"/>
                    <a:pt x="1162" y="24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5273279" y="3579520"/>
              <a:ext cx="14619" cy="35599"/>
            </a:xfrm>
            <a:custGeom>
              <a:avLst/>
              <a:gdLst/>
              <a:ahLst/>
              <a:cxnLst/>
              <a:rect l="l" t="t" r="r" b="b"/>
              <a:pathLst>
                <a:path w="979" h="2384" extrusionOk="0">
                  <a:moveTo>
                    <a:pt x="1" y="1"/>
                  </a:moveTo>
                  <a:lnTo>
                    <a:pt x="1" y="2384"/>
                  </a:lnTo>
                  <a:cubicBezTo>
                    <a:pt x="612" y="2262"/>
                    <a:pt x="979" y="1773"/>
                    <a:pt x="979" y="1162"/>
                  </a:cubicBezTo>
                  <a:cubicBezTo>
                    <a:pt x="979" y="612"/>
                    <a:pt x="612" y="12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50"/>
          <p:cNvGrpSpPr/>
          <p:nvPr/>
        </p:nvGrpSpPr>
        <p:grpSpPr>
          <a:xfrm>
            <a:off x="7777013" y="3479588"/>
            <a:ext cx="461818" cy="91379"/>
            <a:chOff x="7744900" y="3555795"/>
            <a:chExt cx="419720" cy="83049"/>
          </a:xfrm>
        </p:grpSpPr>
        <p:sp>
          <p:nvSpPr>
            <p:cNvPr id="693" name="Google Shape;693;p50"/>
            <p:cNvSpPr/>
            <p:nvPr/>
          </p:nvSpPr>
          <p:spPr>
            <a:xfrm>
              <a:off x="7744900" y="3564007"/>
              <a:ext cx="104946" cy="65718"/>
            </a:xfrm>
            <a:custGeom>
              <a:avLst/>
              <a:gdLst/>
              <a:ahLst/>
              <a:cxnLst/>
              <a:rect l="l" t="t" r="r" b="b"/>
              <a:pathLst>
                <a:path w="7028" h="4401" extrusionOk="0">
                  <a:moveTo>
                    <a:pt x="6417" y="612"/>
                  </a:moveTo>
                  <a:lnTo>
                    <a:pt x="6417" y="3789"/>
                  </a:lnTo>
                  <a:lnTo>
                    <a:pt x="672" y="3789"/>
                  </a:lnTo>
                  <a:lnTo>
                    <a:pt x="672" y="612"/>
                  </a:lnTo>
                  <a:close/>
                  <a:moveTo>
                    <a:pt x="306" y="1"/>
                  </a:moveTo>
                  <a:cubicBezTo>
                    <a:pt x="183" y="1"/>
                    <a:pt x="0" y="123"/>
                    <a:pt x="0" y="306"/>
                  </a:cubicBezTo>
                  <a:lnTo>
                    <a:pt x="0" y="4095"/>
                  </a:lnTo>
                  <a:cubicBezTo>
                    <a:pt x="0" y="4278"/>
                    <a:pt x="183" y="4401"/>
                    <a:pt x="306" y="4401"/>
                  </a:cubicBezTo>
                  <a:lnTo>
                    <a:pt x="6722" y="4401"/>
                  </a:lnTo>
                  <a:cubicBezTo>
                    <a:pt x="6906" y="4401"/>
                    <a:pt x="7028" y="4278"/>
                    <a:pt x="7028" y="4095"/>
                  </a:cubicBezTo>
                  <a:lnTo>
                    <a:pt x="7028" y="306"/>
                  </a:lnTo>
                  <a:cubicBezTo>
                    <a:pt x="7028" y="123"/>
                    <a:pt x="6906" y="1"/>
                    <a:pt x="6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7916423" y="3556706"/>
              <a:ext cx="101317" cy="80322"/>
            </a:xfrm>
            <a:custGeom>
              <a:avLst/>
              <a:gdLst/>
              <a:ahLst/>
              <a:cxnLst/>
              <a:rect l="l" t="t" r="r" b="b"/>
              <a:pathLst>
                <a:path w="6785" h="5379" extrusionOk="0">
                  <a:moveTo>
                    <a:pt x="856" y="1"/>
                  </a:moveTo>
                  <a:cubicBezTo>
                    <a:pt x="367" y="1"/>
                    <a:pt x="1" y="429"/>
                    <a:pt x="1" y="917"/>
                  </a:cubicBezTo>
                  <a:lnTo>
                    <a:pt x="429" y="917"/>
                  </a:lnTo>
                  <a:cubicBezTo>
                    <a:pt x="429" y="673"/>
                    <a:pt x="612" y="429"/>
                    <a:pt x="856" y="429"/>
                  </a:cubicBezTo>
                  <a:lnTo>
                    <a:pt x="5928" y="429"/>
                  </a:lnTo>
                  <a:cubicBezTo>
                    <a:pt x="6173" y="429"/>
                    <a:pt x="6417" y="673"/>
                    <a:pt x="6417" y="917"/>
                  </a:cubicBezTo>
                  <a:lnTo>
                    <a:pt x="6417" y="4523"/>
                  </a:lnTo>
                  <a:cubicBezTo>
                    <a:pt x="6417" y="4767"/>
                    <a:pt x="6173" y="4951"/>
                    <a:pt x="5928" y="4951"/>
                  </a:cubicBezTo>
                  <a:lnTo>
                    <a:pt x="4706" y="4951"/>
                  </a:lnTo>
                  <a:lnTo>
                    <a:pt x="4706" y="5378"/>
                  </a:lnTo>
                  <a:lnTo>
                    <a:pt x="5928" y="5378"/>
                  </a:lnTo>
                  <a:cubicBezTo>
                    <a:pt x="6417" y="5378"/>
                    <a:pt x="6784" y="5012"/>
                    <a:pt x="6784" y="4523"/>
                  </a:cubicBezTo>
                  <a:lnTo>
                    <a:pt x="6784" y="917"/>
                  </a:lnTo>
                  <a:cubicBezTo>
                    <a:pt x="6784" y="429"/>
                    <a:pt x="6417" y="1"/>
                    <a:pt x="5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7916423" y="3576787"/>
              <a:ext cx="59327" cy="59327"/>
            </a:xfrm>
            <a:custGeom>
              <a:avLst/>
              <a:gdLst/>
              <a:ahLst/>
              <a:cxnLst/>
              <a:rect l="l" t="t" r="r" b="b"/>
              <a:pathLst>
                <a:path w="3973" h="3973" extrusionOk="0">
                  <a:moveTo>
                    <a:pt x="1" y="0"/>
                  </a:moveTo>
                  <a:lnTo>
                    <a:pt x="1" y="611"/>
                  </a:lnTo>
                  <a:cubicBezTo>
                    <a:pt x="1834" y="611"/>
                    <a:pt x="3362" y="2078"/>
                    <a:pt x="3362" y="3972"/>
                  </a:cubicBezTo>
                  <a:lnTo>
                    <a:pt x="3973" y="3972"/>
                  </a:lnTo>
                  <a:cubicBezTo>
                    <a:pt x="3973" y="1772"/>
                    <a:pt x="2140"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7916423" y="3596854"/>
              <a:ext cx="39258" cy="39258"/>
            </a:xfrm>
            <a:custGeom>
              <a:avLst/>
              <a:gdLst/>
              <a:ahLst/>
              <a:cxnLst/>
              <a:rect l="l" t="t" r="r" b="b"/>
              <a:pathLst>
                <a:path w="2629" h="2629" extrusionOk="0">
                  <a:moveTo>
                    <a:pt x="1" y="1"/>
                  </a:moveTo>
                  <a:lnTo>
                    <a:pt x="1" y="612"/>
                  </a:lnTo>
                  <a:cubicBezTo>
                    <a:pt x="1101" y="612"/>
                    <a:pt x="2017" y="1528"/>
                    <a:pt x="2017" y="2628"/>
                  </a:cubicBezTo>
                  <a:lnTo>
                    <a:pt x="2629" y="2628"/>
                  </a:lnTo>
                  <a:cubicBezTo>
                    <a:pt x="2629" y="1162"/>
                    <a:pt x="140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7916423" y="3618758"/>
              <a:ext cx="16441" cy="17352"/>
            </a:xfrm>
            <a:custGeom>
              <a:avLst/>
              <a:gdLst/>
              <a:ahLst/>
              <a:cxnLst/>
              <a:rect l="l" t="t" r="r" b="b"/>
              <a:pathLst>
                <a:path w="1101" h="1162" extrusionOk="0">
                  <a:moveTo>
                    <a:pt x="1" y="0"/>
                  </a:moveTo>
                  <a:lnTo>
                    <a:pt x="1" y="1161"/>
                  </a:lnTo>
                  <a:lnTo>
                    <a:pt x="1101" y="1161"/>
                  </a:lnTo>
                  <a:cubicBezTo>
                    <a:pt x="1101" y="550"/>
                    <a:pt x="612"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8084318" y="3555795"/>
              <a:ext cx="36510" cy="36525"/>
            </a:xfrm>
            <a:custGeom>
              <a:avLst/>
              <a:gdLst/>
              <a:ahLst/>
              <a:cxnLst/>
              <a:rect l="l" t="t" r="r" b="b"/>
              <a:pathLst>
                <a:path w="2445" h="2446" extrusionOk="0">
                  <a:moveTo>
                    <a:pt x="306" y="1"/>
                  </a:moveTo>
                  <a:cubicBezTo>
                    <a:pt x="122" y="1"/>
                    <a:pt x="0" y="123"/>
                    <a:pt x="0" y="306"/>
                  </a:cubicBezTo>
                  <a:lnTo>
                    <a:pt x="0" y="2140"/>
                  </a:lnTo>
                  <a:cubicBezTo>
                    <a:pt x="0" y="2323"/>
                    <a:pt x="122" y="2445"/>
                    <a:pt x="306" y="2445"/>
                  </a:cubicBezTo>
                  <a:cubicBezTo>
                    <a:pt x="489" y="2445"/>
                    <a:pt x="611" y="2323"/>
                    <a:pt x="611" y="2140"/>
                  </a:cubicBezTo>
                  <a:lnTo>
                    <a:pt x="611" y="612"/>
                  </a:lnTo>
                  <a:lnTo>
                    <a:pt x="2139" y="612"/>
                  </a:lnTo>
                  <a:cubicBezTo>
                    <a:pt x="2322" y="612"/>
                    <a:pt x="2444" y="490"/>
                    <a:pt x="2444" y="306"/>
                  </a:cubicBezTo>
                  <a:cubicBezTo>
                    <a:pt x="2444" y="123"/>
                    <a:pt x="2322"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8127199" y="3555795"/>
              <a:ext cx="37421" cy="36525"/>
            </a:xfrm>
            <a:custGeom>
              <a:avLst/>
              <a:gdLst/>
              <a:ahLst/>
              <a:cxnLst/>
              <a:rect l="l" t="t" r="r" b="b"/>
              <a:pathLst>
                <a:path w="2506" h="2446" extrusionOk="0">
                  <a:moveTo>
                    <a:pt x="367" y="1"/>
                  </a:moveTo>
                  <a:cubicBezTo>
                    <a:pt x="184" y="1"/>
                    <a:pt x="0" y="123"/>
                    <a:pt x="0" y="306"/>
                  </a:cubicBezTo>
                  <a:cubicBezTo>
                    <a:pt x="0" y="490"/>
                    <a:pt x="184" y="612"/>
                    <a:pt x="367" y="612"/>
                  </a:cubicBezTo>
                  <a:lnTo>
                    <a:pt x="1834" y="612"/>
                  </a:lnTo>
                  <a:lnTo>
                    <a:pt x="1834" y="2140"/>
                  </a:lnTo>
                  <a:cubicBezTo>
                    <a:pt x="1834" y="2323"/>
                    <a:pt x="2017" y="2445"/>
                    <a:pt x="2139" y="2445"/>
                  </a:cubicBezTo>
                  <a:cubicBezTo>
                    <a:pt x="2322" y="2445"/>
                    <a:pt x="2506" y="2323"/>
                    <a:pt x="2506" y="2140"/>
                  </a:cubicBezTo>
                  <a:lnTo>
                    <a:pt x="2506" y="306"/>
                  </a:lnTo>
                  <a:cubicBezTo>
                    <a:pt x="2506" y="123"/>
                    <a:pt x="2322" y="1"/>
                    <a:pt x="2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8127199" y="3602334"/>
              <a:ext cx="37421" cy="36510"/>
            </a:xfrm>
            <a:custGeom>
              <a:avLst/>
              <a:gdLst/>
              <a:ahLst/>
              <a:cxnLst/>
              <a:rect l="l" t="t" r="r" b="b"/>
              <a:pathLst>
                <a:path w="2506" h="2445" extrusionOk="0">
                  <a:moveTo>
                    <a:pt x="2139" y="0"/>
                  </a:moveTo>
                  <a:cubicBezTo>
                    <a:pt x="2017" y="0"/>
                    <a:pt x="1834" y="123"/>
                    <a:pt x="1834" y="306"/>
                  </a:cubicBezTo>
                  <a:lnTo>
                    <a:pt x="1834" y="1834"/>
                  </a:lnTo>
                  <a:lnTo>
                    <a:pt x="367" y="1834"/>
                  </a:lnTo>
                  <a:cubicBezTo>
                    <a:pt x="184" y="1834"/>
                    <a:pt x="0" y="1956"/>
                    <a:pt x="0" y="2139"/>
                  </a:cubicBezTo>
                  <a:cubicBezTo>
                    <a:pt x="0" y="2322"/>
                    <a:pt x="184" y="2445"/>
                    <a:pt x="367" y="2445"/>
                  </a:cubicBezTo>
                  <a:lnTo>
                    <a:pt x="2139" y="2445"/>
                  </a:lnTo>
                  <a:cubicBezTo>
                    <a:pt x="2322" y="2445"/>
                    <a:pt x="2506" y="2322"/>
                    <a:pt x="2445" y="2139"/>
                  </a:cubicBezTo>
                  <a:lnTo>
                    <a:pt x="2445" y="306"/>
                  </a:lnTo>
                  <a:cubicBezTo>
                    <a:pt x="2445" y="123"/>
                    <a:pt x="2322"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8084318" y="3602334"/>
              <a:ext cx="36510" cy="36510"/>
            </a:xfrm>
            <a:custGeom>
              <a:avLst/>
              <a:gdLst/>
              <a:ahLst/>
              <a:cxnLst/>
              <a:rect l="l" t="t" r="r" b="b"/>
              <a:pathLst>
                <a:path w="2445" h="2445" extrusionOk="0">
                  <a:moveTo>
                    <a:pt x="306" y="0"/>
                  </a:moveTo>
                  <a:cubicBezTo>
                    <a:pt x="122" y="0"/>
                    <a:pt x="0" y="123"/>
                    <a:pt x="0" y="306"/>
                  </a:cubicBezTo>
                  <a:lnTo>
                    <a:pt x="0" y="2139"/>
                  </a:lnTo>
                  <a:cubicBezTo>
                    <a:pt x="0" y="2322"/>
                    <a:pt x="122" y="2445"/>
                    <a:pt x="306" y="2445"/>
                  </a:cubicBezTo>
                  <a:lnTo>
                    <a:pt x="2139" y="2445"/>
                  </a:lnTo>
                  <a:cubicBezTo>
                    <a:pt x="2322" y="2445"/>
                    <a:pt x="2444" y="2322"/>
                    <a:pt x="2444" y="2139"/>
                  </a:cubicBezTo>
                  <a:cubicBezTo>
                    <a:pt x="2444" y="1956"/>
                    <a:pt x="2322" y="1834"/>
                    <a:pt x="2139" y="1834"/>
                  </a:cubicBezTo>
                  <a:lnTo>
                    <a:pt x="611" y="1834"/>
                  </a:lnTo>
                  <a:lnTo>
                    <a:pt x="611" y="306"/>
                  </a:lnTo>
                  <a:cubicBezTo>
                    <a:pt x="611" y="123"/>
                    <a:pt x="489"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2" name="Google Shape;702;p50"/>
          <p:cNvPicPr preferRelativeResize="0"/>
          <p:nvPr/>
        </p:nvPicPr>
        <p:blipFill rotWithShape="1">
          <a:blip r:embed="rId3">
            <a:alphaModFix/>
          </a:blip>
          <a:srcRect l="592" r="592"/>
          <a:stretch/>
        </p:blipFill>
        <p:spPr>
          <a:xfrm>
            <a:off x="4902400" y="1283849"/>
            <a:ext cx="3361675" cy="1913599"/>
          </a:xfrm>
          <a:prstGeom prst="rect">
            <a:avLst/>
          </a:prstGeom>
          <a:noFill/>
          <a:ln>
            <a:noFill/>
          </a:ln>
        </p:spPr>
      </p:pic>
      <p:grpSp>
        <p:nvGrpSpPr>
          <p:cNvPr id="703" name="Google Shape;703;p50"/>
          <p:cNvGrpSpPr/>
          <p:nvPr/>
        </p:nvGrpSpPr>
        <p:grpSpPr>
          <a:xfrm>
            <a:off x="6148973" y="1805885"/>
            <a:ext cx="868528" cy="869529"/>
            <a:chOff x="6236157" y="2090799"/>
            <a:chExt cx="693990" cy="694845"/>
          </a:xfrm>
        </p:grpSpPr>
        <p:sp>
          <p:nvSpPr>
            <p:cNvPr id="704" name="Google Shape;704;p50"/>
            <p:cNvSpPr/>
            <p:nvPr/>
          </p:nvSpPr>
          <p:spPr>
            <a:xfrm>
              <a:off x="6236157" y="2090799"/>
              <a:ext cx="693990" cy="694845"/>
            </a:xfrm>
            <a:custGeom>
              <a:avLst/>
              <a:gdLst/>
              <a:ahLst/>
              <a:cxnLst/>
              <a:rect l="l" t="t" r="r" b="b"/>
              <a:pathLst>
                <a:path w="49500" h="49561" extrusionOk="0">
                  <a:moveTo>
                    <a:pt x="24750" y="1"/>
                  </a:moveTo>
                  <a:cubicBezTo>
                    <a:pt x="11062" y="1"/>
                    <a:pt x="1" y="11123"/>
                    <a:pt x="1" y="24750"/>
                  </a:cubicBezTo>
                  <a:cubicBezTo>
                    <a:pt x="1" y="38439"/>
                    <a:pt x="11062" y="49561"/>
                    <a:pt x="24750" y="49561"/>
                  </a:cubicBezTo>
                  <a:cubicBezTo>
                    <a:pt x="38439" y="49561"/>
                    <a:pt x="49500" y="38439"/>
                    <a:pt x="49500" y="24750"/>
                  </a:cubicBezTo>
                  <a:cubicBezTo>
                    <a:pt x="49500" y="11123"/>
                    <a:pt x="38439" y="1"/>
                    <a:pt x="24750" y="1"/>
                  </a:cubicBezTo>
                  <a:close/>
                </a:path>
              </a:pathLst>
            </a:custGeom>
            <a:solidFill>
              <a:srgbClr val="955CFF">
                <a:alpha val="2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6464924" y="2281848"/>
              <a:ext cx="313585" cy="312730"/>
            </a:xfrm>
            <a:custGeom>
              <a:avLst/>
              <a:gdLst/>
              <a:ahLst/>
              <a:cxnLst/>
              <a:rect l="l" t="t" r="r" b="b"/>
              <a:pathLst>
                <a:path w="22367" h="22306" extrusionOk="0">
                  <a:moveTo>
                    <a:pt x="0" y="0"/>
                  </a:moveTo>
                  <a:lnTo>
                    <a:pt x="0" y="22305"/>
                  </a:lnTo>
                  <a:lnTo>
                    <a:pt x="22366" y="1112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50"/>
          <p:cNvSpPr txBox="1">
            <a:spLocks noGrp="1"/>
          </p:cNvSpPr>
          <p:nvPr>
            <p:ph type="subTitle" idx="4294967295"/>
          </p:nvPr>
        </p:nvSpPr>
        <p:spPr>
          <a:xfrm>
            <a:off x="4800125" y="3841975"/>
            <a:ext cx="3566400" cy="362700"/>
          </a:xfrm>
          <a:prstGeom prst="rect">
            <a:avLst/>
          </a:prstGeom>
          <a:solidFill>
            <a:schemeClr val="accent6"/>
          </a:solidFill>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smtClean="0"/>
              <a:t> </a:t>
            </a:r>
            <a:endParaRPr dirty="0"/>
          </a:p>
        </p:txBody>
      </p:sp>
      <p:cxnSp>
        <p:nvCxnSpPr>
          <p:cNvPr id="707" name="Google Shape;707;p50"/>
          <p:cNvCxnSpPr/>
          <p:nvPr/>
        </p:nvCxnSpPr>
        <p:spPr>
          <a:xfrm>
            <a:off x="2511575" y="2206950"/>
            <a:ext cx="969000" cy="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53"/>
          <p:cNvSpPr/>
          <p:nvPr/>
        </p:nvSpPr>
        <p:spPr>
          <a:xfrm>
            <a:off x="3126292" y="2896932"/>
            <a:ext cx="1487100" cy="14871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a:off x="3821001" y="1683118"/>
            <a:ext cx="1487100" cy="14871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3"/>
          <p:cNvSpPr/>
          <p:nvPr/>
        </p:nvSpPr>
        <p:spPr>
          <a:xfrm>
            <a:off x="4515710" y="2896932"/>
            <a:ext cx="1487100" cy="14871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16</a:t>
            </a:fld>
            <a:endParaRPr/>
          </a:p>
        </p:txBody>
      </p:sp>
      <p:sp>
        <p:nvSpPr>
          <p:cNvPr id="752" name="Google Shape;752;p53"/>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How we implement it?</a:t>
            </a:r>
            <a:endParaRPr dirty="0"/>
          </a:p>
        </p:txBody>
      </p:sp>
      <p:sp>
        <p:nvSpPr>
          <p:cNvPr id="753" name="Google Shape;753;p53"/>
          <p:cNvSpPr txBox="1"/>
          <p:nvPr/>
        </p:nvSpPr>
        <p:spPr>
          <a:xfrm>
            <a:off x="1317811" y="3106148"/>
            <a:ext cx="1662339" cy="56520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smtClean="0">
                <a:solidFill>
                  <a:schemeClr val="lt1"/>
                </a:solidFill>
                <a:latin typeface="Montserrat ExtraBold"/>
                <a:ea typeface="Montserrat ExtraBold"/>
                <a:cs typeface="Montserrat ExtraBold"/>
                <a:sym typeface="Montserrat ExtraBold"/>
              </a:rPr>
              <a:t>Sign detection with Vuforia</a:t>
            </a:r>
            <a:endParaRPr sz="1800" dirty="0">
              <a:solidFill>
                <a:schemeClr val="lt1"/>
              </a:solidFill>
              <a:latin typeface="Montserrat ExtraBold"/>
              <a:ea typeface="Montserrat ExtraBold"/>
              <a:cs typeface="Montserrat ExtraBold"/>
              <a:sym typeface="Montserrat ExtraBold"/>
            </a:endParaRPr>
          </a:p>
        </p:txBody>
      </p:sp>
      <p:sp>
        <p:nvSpPr>
          <p:cNvPr id="755" name="Google Shape;755;p53"/>
          <p:cNvSpPr txBox="1"/>
          <p:nvPr/>
        </p:nvSpPr>
        <p:spPr>
          <a:xfrm>
            <a:off x="5981803" y="3151904"/>
            <a:ext cx="2194800" cy="31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solidFill>
                  <a:schemeClr val="lt1"/>
                </a:solidFill>
                <a:latin typeface="Montserrat ExtraBold"/>
                <a:ea typeface="Montserrat ExtraBold"/>
                <a:cs typeface="Montserrat ExtraBold"/>
                <a:sym typeface="Montserrat ExtraBold"/>
              </a:rPr>
              <a:t>ID card detection with Vuforia </a:t>
            </a:r>
            <a:endParaRPr sz="1800" dirty="0">
              <a:solidFill>
                <a:schemeClr val="lt1"/>
              </a:solidFill>
              <a:latin typeface="Montserrat ExtraBold"/>
              <a:ea typeface="Montserrat ExtraBold"/>
              <a:cs typeface="Montserrat ExtraBold"/>
              <a:sym typeface="Montserrat ExtraBold"/>
            </a:endParaRPr>
          </a:p>
        </p:txBody>
      </p:sp>
      <p:sp>
        <p:nvSpPr>
          <p:cNvPr id="757" name="Google Shape;757;p53"/>
          <p:cNvSpPr txBox="1"/>
          <p:nvPr/>
        </p:nvSpPr>
        <p:spPr>
          <a:xfrm>
            <a:off x="3618306" y="1325699"/>
            <a:ext cx="2194800" cy="31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solidFill>
                  <a:schemeClr val="lt1"/>
                </a:solidFill>
                <a:latin typeface="Montserrat ExtraBold"/>
                <a:ea typeface="Montserrat ExtraBold"/>
                <a:cs typeface="Montserrat ExtraBold"/>
                <a:sym typeface="Montserrat ExtraBold"/>
              </a:rPr>
              <a:t>Flutter model</a:t>
            </a:r>
            <a:endParaRPr sz="1800" dirty="0">
              <a:solidFill>
                <a:schemeClr val="lt1"/>
              </a:solidFill>
              <a:latin typeface="Montserrat ExtraBold"/>
              <a:ea typeface="Montserrat ExtraBold"/>
              <a:cs typeface="Montserrat ExtraBold"/>
              <a:sym typeface="Montserrat ExtraBold"/>
            </a:endParaRPr>
          </a:p>
        </p:txBody>
      </p:sp>
      <p:sp>
        <p:nvSpPr>
          <p:cNvPr id="759" name="Google Shape;759;p53"/>
          <p:cNvSpPr txBox="1"/>
          <p:nvPr/>
        </p:nvSpPr>
        <p:spPr>
          <a:xfrm>
            <a:off x="714000" y="1406125"/>
            <a:ext cx="2658900" cy="90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lt1"/>
                </a:solidFill>
                <a:latin typeface="Barlow Semi Condensed Medium"/>
                <a:ea typeface="Barlow Semi Condensed Medium"/>
                <a:cs typeface="Barlow Semi Condensed Medium"/>
                <a:sym typeface="Barlow Semi Condensed Medium"/>
              </a:rPr>
              <a:t>Starting with dividing the project into three modules.</a:t>
            </a:r>
            <a:endParaRPr dirty="0">
              <a:solidFill>
                <a:schemeClr val="lt1"/>
              </a:solidFill>
              <a:latin typeface="Barlow Semi Condensed Medium"/>
              <a:ea typeface="Barlow Semi Condensed Medium"/>
              <a:cs typeface="Barlow Semi Condensed Medium"/>
              <a:sym typeface="Barlow Semi Condensed Medium"/>
            </a:endParaRPr>
          </a:p>
        </p:txBody>
      </p:sp>
      <p:grpSp>
        <p:nvGrpSpPr>
          <p:cNvPr id="760" name="Google Shape;760;p53"/>
          <p:cNvGrpSpPr/>
          <p:nvPr/>
        </p:nvGrpSpPr>
        <p:grpSpPr>
          <a:xfrm>
            <a:off x="4329380" y="2165777"/>
            <a:ext cx="470342" cy="521781"/>
            <a:chOff x="7698085" y="4084342"/>
            <a:chExt cx="355136" cy="393976"/>
          </a:xfrm>
        </p:grpSpPr>
        <p:sp>
          <p:nvSpPr>
            <p:cNvPr id="761" name="Google Shape;761;p53"/>
            <p:cNvSpPr/>
            <p:nvPr/>
          </p:nvSpPr>
          <p:spPr>
            <a:xfrm>
              <a:off x="7888335" y="4084342"/>
              <a:ext cx="152201" cy="129236"/>
            </a:xfrm>
            <a:custGeom>
              <a:avLst/>
              <a:gdLst/>
              <a:ahLst/>
              <a:cxnLst/>
              <a:rect l="l" t="t" r="r" b="b"/>
              <a:pathLst>
                <a:path w="4573" h="3883" extrusionOk="0">
                  <a:moveTo>
                    <a:pt x="0" y="1"/>
                  </a:moveTo>
                  <a:lnTo>
                    <a:pt x="0" y="2287"/>
                  </a:lnTo>
                  <a:lnTo>
                    <a:pt x="2667" y="3882"/>
                  </a:lnTo>
                  <a:lnTo>
                    <a:pt x="4573" y="283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3"/>
            <p:cNvSpPr/>
            <p:nvPr/>
          </p:nvSpPr>
          <p:spPr>
            <a:xfrm>
              <a:off x="7888335" y="4249197"/>
              <a:ext cx="76117" cy="123711"/>
            </a:xfrm>
            <a:custGeom>
              <a:avLst/>
              <a:gdLst/>
              <a:ahLst/>
              <a:cxnLst/>
              <a:rect l="l" t="t" r="r" b="b"/>
              <a:pathLst>
                <a:path w="2287" h="3717" extrusionOk="0">
                  <a:moveTo>
                    <a:pt x="2286" y="1"/>
                  </a:moveTo>
                  <a:lnTo>
                    <a:pt x="0" y="1192"/>
                  </a:lnTo>
                  <a:lnTo>
                    <a:pt x="0" y="3716"/>
                  </a:lnTo>
                  <a:lnTo>
                    <a:pt x="2286" y="2335"/>
                  </a:lnTo>
                  <a:lnTo>
                    <a:pt x="22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7989784" y="4200869"/>
              <a:ext cx="63436" cy="160921"/>
            </a:xfrm>
            <a:custGeom>
              <a:avLst/>
              <a:gdLst/>
              <a:ahLst/>
              <a:cxnLst/>
              <a:rect l="l" t="t" r="r" b="b"/>
              <a:pathLst>
                <a:path w="1906" h="4835" extrusionOk="0">
                  <a:moveTo>
                    <a:pt x="1906" y="0"/>
                  </a:moveTo>
                  <a:lnTo>
                    <a:pt x="0" y="1048"/>
                  </a:lnTo>
                  <a:lnTo>
                    <a:pt x="0" y="3787"/>
                  </a:lnTo>
                  <a:lnTo>
                    <a:pt x="1906" y="4835"/>
                  </a:lnTo>
                  <a:lnTo>
                    <a:pt x="1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7798768" y="4181831"/>
              <a:ext cx="152201" cy="85636"/>
            </a:xfrm>
            <a:custGeom>
              <a:avLst/>
              <a:gdLst/>
              <a:ahLst/>
              <a:cxnLst/>
              <a:rect l="l" t="t" r="r" b="b"/>
              <a:pathLst>
                <a:path w="4573" h="2573" extrusionOk="0">
                  <a:moveTo>
                    <a:pt x="2310" y="1"/>
                  </a:moveTo>
                  <a:lnTo>
                    <a:pt x="0" y="1406"/>
                  </a:lnTo>
                  <a:lnTo>
                    <a:pt x="2310" y="2573"/>
                  </a:lnTo>
                  <a:lnTo>
                    <a:pt x="4573" y="1382"/>
                  </a:lnTo>
                  <a:lnTo>
                    <a:pt x="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3"/>
            <p:cNvSpPr/>
            <p:nvPr/>
          </p:nvSpPr>
          <p:spPr>
            <a:xfrm>
              <a:off x="7786853" y="4250795"/>
              <a:ext cx="76150" cy="122113"/>
            </a:xfrm>
            <a:custGeom>
              <a:avLst/>
              <a:gdLst/>
              <a:ahLst/>
              <a:cxnLst/>
              <a:rect l="l" t="t" r="r" b="b"/>
              <a:pathLst>
                <a:path w="2288" h="3669" extrusionOk="0">
                  <a:moveTo>
                    <a:pt x="1" y="1"/>
                  </a:moveTo>
                  <a:lnTo>
                    <a:pt x="1" y="2287"/>
                  </a:lnTo>
                  <a:lnTo>
                    <a:pt x="2287" y="3668"/>
                  </a:lnTo>
                  <a:lnTo>
                    <a:pt x="2287" y="114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3"/>
            <p:cNvSpPr/>
            <p:nvPr/>
          </p:nvSpPr>
          <p:spPr>
            <a:xfrm>
              <a:off x="7710766" y="4349082"/>
              <a:ext cx="152234" cy="129236"/>
            </a:xfrm>
            <a:custGeom>
              <a:avLst/>
              <a:gdLst/>
              <a:ahLst/>
              <a:cxnLst/>
              <a:rect l="l" t="t" r="r" b="b"/>
              <a:pathLst>
                <a:path w="4574" h="3883" extrusionOk="0">
                  <a:moveTo>
                    <a:pt x="1906" y="1"/>
                  </a:moveTo>
                  <a:lnTo>
                    <a:pt x="1" y="1048"/>
                  </a:lnTo>
                  <a:lnTo>
                    <a:pt x="4573" y="3882"/>
                  </a:lnTo>
                  <a:lnTo>
                    <a:pt x="4573" y="1596"/>
                  </a:lnTo>
                  <a:lnTo>
                    <a:pt x="19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3"/>
            <p:cNvSpPr/>
            <p:nvPr/>
          </p:nvSpPr>
          <p:spPr>
            <a:xfrm>
              <a:off x="7888335" y="4349082"/>
              <a:ext cx="152201" cy="129236"/>
            </a:xfrm>
            <a:custGeom>
              <a:avLst/>
              <a:gdLst/>
              <a:ahLst/>
              <a:cxnLst/>
              <a:rect l="l" t="t" r="r" b="b"/>
              <a:pathLst>
                <a:path w="4573" h="3883" extrusionOk="0">
                  <a:moveTo>
                    <a:pt x="2667" y="1"/>
                  </a:moveTo>
                  <a:lnTo>
                    <a:pt x="0" y="1596"/>
                  </a:lnTo>
                  <a:lnTo>
                    <a:pt x="0" y="3882"/>
                  </a:lnTo>
                  <a:lnTo>
                    <a:pt x="4573" y="1048"/>
                  </a:lnTo>
                  <a:lnTo>
                    <a:pt x="2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3"/>
            <p:cNvSpPr/>
            <p:nvPr/>
          </p:nvSpPr>
          <p:spPr>
            <a:xfrm>
              <a:off x="7710766" y="4084342"/>
              <a:ext cx="152234" cy="130800"/>
            </a:xfrm>
            <a:custGeom>
              <a:avLst/>
              <a:gdLst/>
              <a:ahLst/>
              <a:cxnLst/>
              <a:rect l="l" t="t" r="r" b="b"/>
              <a:pathLst>
                <a:path w="4574" h="3930" extrusionOk="0">
                  <a:moveTo>
                    <a:pt x="4573" y="1"/>
                  </a:moveTo>
                  <a:lnTo>
                    <a:pt x="1" y="2835"/>
                  </a:lnTo>
                  <a:lnTo>
                    <a:pt x="1858" y="3930"/>
                  </a:lnTo>
                  <a:lnTo>
                    <a:pt x="4573" y="2287"/>
                  </a:lnTo>
                  <a:lnTo>
                    <a:pt x="4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3"/>
            <p:cNvSpPr/>
            <p:nvPr/>
          </p:nvSpPr>
          <p:spPr>
            <a:xfrm>
              <a:off x="7698085" y="4200869"/>
              <a:ext cx="63436" cy="160921"/>
            </a:xfrm>
            <a:custGeom>
              <a:avLst/>
              <a:gdLst/>
              <a:ahLst/>
              <a:cxnLst/>
              <a:rect l="l" t="t" r="r" b="b"/>
              <a:pathLst>
                <a:path w="1906" h="4835" extrusionOk="0">
                  <a:moveTo>
                    <a:pt x="1" y="0"/>
                  </a:moveTo>
                  <a:lnTo>
                    <a:pt x="1" y="4835"/>
                  </a:lnTo>
                  <a:lnTo>
                    <a:pt x="1906" y="3787"/>
                  </a:lnTo>
                  <a:lnTo>
                    <a:pt x="1906" y="112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53"/>
          <p:cNvGrpSpPr/>
          <p:nvPr/>
        </p:nvGrpSpPr>
        <p:grpSpPr>
          <a:xfrm>
            <a:off x="5024079" y="3407301"/>
            <a:ext cx="470361" cy="466362"/>
            <a:chOff x="1817457" y="2200243"/>
            <a:chExt cx="394764" cy="382892"/>
          </a:xfrm>
        </p:grpSpPr>
        <p:sp>
          <p:nvSpPr>
            <p:cNvPr id="771" name="Google Shape;771;p53"/>
            <p:cNvSpPr/>
            <p:nvPr/>
          </p:nvSpPr>
          <p:spPr>
            <a:xfrm>
              <a:off x="1817457" y="2293005"/>
              <a:ext cx="46795" cy="46795"/>
            </a:xfrm>
            <a:custGeom>
              <a:avLst/>
              <a:gdLst/>
              <a:ahLst/>
              <a:cxnLst/>
              <a:rect l="l" t="t" r="r" b="b"/>
              <a:pathLst>
                <a:path w="1406" h="1406" extrusionOk="0">
                  <a:moveTo>
                    <a:pt x="0" y="0"/>
                  </a:moveTo>
                  <a:lnTo>
                    <a:pt x="0" y="1405"/>
                  </a:lnTo>
                  <a:lnTo>
                    <a:pt x="1405" y="1405"/>
                  </a:lnTo>
                  <a:lnTo>
                    <a:pt x="1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3"/>
            <p:cNvSpPr/>
            <p:nvPr/>
          </p:nvSpPr>
          <p:spPr>
            <a:xfrm>
              <a:off x="1817457" y="2445978"/>
              <a:ext cx="394764" cy="137157"/>
            </a:xfrm>
            <a:custGeom>
              <a:avLst/>
              <a:gdLst/>
              <a:ahLst/>
              <a:cxnLst/>
              <a:rect l="l" t="t" r="r" b="b"/>
              <a:pathLst>
                <a:path w="11861" h="4121" extrusionOk="0">
                  <a:moveTo>
                    <a:pt x="10622" y="0"/>
                  </a:moveTo>
                  <a:lnTo>
                    <a:pt x="9407" y="715"/>
                  </a:lnTo>
                  <a:lnTo>
                    <a:pt x="9407" y="2025"/>
                  </a:lnTo>
                  <a:lnTo>
                    <a:pt x="10122" y="2025"/>
                  </a:lnTo>
                  <a:lnTo>
                    <a:pt x="10122" y="1453"/>
                  </a:lnTo>
                  <a:cubicBezTo>
                    <a:pt x="10693" y="1643"/>
                    <a:pt x="11146" y="1810"/>
                    <a:pt x="11146" y="2001"/>
                  </a:cubicBezTo>
                  <a:cubicBezTo>
                    <a:pt x="11146" y="2215"/>
                    <a:pt x="10788" y="2596"/>
                    <a:pt x="9764" y="2929"/>
                  </a:cubicBezTo>
                  <a:cubicBezTo>
                    <a:pt x="8740" y="3239"/>
                    <a:pt x="7383" y="3430"/>
                    <a:pt x="5930" y="3430"/>
                  </a:cubicBezTo>
                  <a:cubicBezTo>
                    <a:pt x="4478" y="3430"/>
                    <a:pt x="3120" y="3239"/>
                    <a:pt x="2096" y="2929"/>
                  </a:cubicBezTo>
                  <a:cubicBezTo>
                    <a:pt x="1072" y="2596"/>
                    <a:pt x="715" y="2215"/>
                    <a:pt x="715" y="2001"/>
                  </a:cubicBezTo>
                  <a:cubicBezTo>
                    <a:pt x="715" y="1715"/>
                    <a:pt x="1263" y="1286"/>
                    <a:pt x="2477" y="977"/>
                  </a:cubicBezTo>
                  <a:lnTo>
                    <a:pt x="2310" y="310"/>
                  </a:lnTo>
                  <a:cubicBezTo>
                    <a:pt x="1644" y="477"/>
                    <a:pt x="1096" y="691"/>
                    <a:pt x="715" y="953"/>
                  </a:cubicBezTo>
                  <a:cubicBezTo>
                    <a:pt x="119" y="1334"/>
                    <a:pt x="0" y="1739"/>
                    <a:pt x="0" y="2001"/>
                  </a:cubicBezTo>
                  <a:cubicBezTo>
                    <a:pt x="0" y="2453"/>
                    <a:pt x="334" y="3096"/>
                    <a:pt x="1882" y="3596"/>
                  </a:cubicBezTo>
                  <a:cubicBezTo>
                    <a:pt x="2977" y="3930"/>
                    <a:pt x="4406" y="4120"/>
                    <a:pt x="5930" y="4120"/>
                  </a:cubicBezTo>
                  <a:cubicBezTo>
                    <a:pt x="7454" y="4120"/>
                    <a:pt x="8883" y="3930"/>
                    <a:pt x="9979" y="3596"/>
                  </a:cubicBezTo>
                  <a:cubicBezTo>
                    <a:pt x="11527" y="3096"/>
                    <a:pt x="11860" y="2453"/>
                    <a:pt x="11860" y="2001"/>
                  </a:cubicBezTo>
                  <a:cubicBezTo>
                    <a:pt x="11860" y="1453"/>
                    <a:pt x="11360" y="1215"/>
                    <a:pt x="11217" y="1120"/>
                  </a:cubicBezTo>
                  <a:cubicBezTo>
                    <a:pt x="11027" y="1024"/>
                    <a:pt x="10788" y="953"/>
                    <a:pt x="10526" y="858"/>
                  </a:cubicBezTo>
                  <a:lnTo>
                    <a:pt x="10979" y="596"/>
                  </a:lnTo>
                  <a:lnTo>
                    <a:pt x="10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3"/>
            <p:cNvSpPr/>
            <p:nvPr/>
          </p:nvSpPr>
          <p:spPr>
            <a:xfrm>
              <a:off x="1945067" y="2315172"/>
              <a:ext cx="139520" cy="56314"/>
            </a:xfrm>
            <a:custGeom>
              <a:avLst/>
              <a:gdLst/>
              <a:ahLst/>
              <a:cxnLst/>
              <a:rect l="l" t="t" r="r" b="b"/>
              <a:pathLst>
                <a:path w="4192" h="1692" extrusionOk="0">
                  <a:moveTo>
                    <a:pt x="2096" y="1"/>
                  </a:moveTo>
                  <a:lnTo>
                    <a:pt x="1" y="858"/>
                  </a:lnTo>
                  <a:lnTo>
                    <a:pt x="2096" y="1692"/>
                  </a:lnTo>
                  <a:lnTo>
                    <a:pt x="4192" y="858"/>
                  </a:lnTo>
                  <a:lnTo>
                    <a:pt x="20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3"/>
            <p:cNvSpPr/>
            <p:nvPr/>
          </p:nvSpPr>
          <p:spPr>
            <a:xfrm>
              <a:off x="1933984" y="2363534"/>
              <a:ext cx="68995" cy="111796"/>
            </a:xfrm>
            <a:custGeom>
              <a:avLst/>
              <a:gdLst/>
              <a:ahLst/>
              <a:cxnLst/>
              <a:rect l="l" t="t" r="r" b="b"/>
              <a:pathLst>
                <a:path w="2073" h="3359" extrusionOk="0">
                  <a:moveTo>
                    <a:pt x="0" y="1"/>
                  </a:moveTo>
                  <a:lnTo>
                    <a:pt x="0" y="2525"/>
                  </a:lnTo>
                  <a:lnTo>
                    <a:pt x="2072" y="3358"/>
                  </a:lnTo>
                  <a:lnTo>
                    <a:pt x="2072"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3"/>
            <p:cNvSpPr/>
            <p:nvPr/>
          </p:nvSpPr>
          <p:spPr>
            <a:xfrm>
              <a:off x="2026713" y="2363534"/>
              <a:ext cx="68995" cy="111796"/>
            </a:xfrm>
            <a:custGeom>
              <a:avLst/>
              <a:gdLst/>
              <a:ahLst/>
              <a:cxnLst/>
              <a:rect l="l" t="t" r="r" b="b"/>
              <a:pathLst>
                <a:path w="2073" h="3359" extrusionOk="0">
                  <a:moveTo>
                    <a:pt x="2072" y="1"/>
                  </a:moveTo>
                  <a:lnTo>
                    <a:pt x="0" y="834"/>
                  </a:lnTo>
                  <a:lnTo>
                    <a:pt x="0" y="3358"/>
                  </a:lnTo>
                  <a:lnTo>
                    <a:pt x="2072" y="2525"/>
                  </a:lnTo>
                  <a:lnTo>
                    <a:pt x="2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3"/>
            <p:cNvSpPr/>
            <p:nvPr/>
          </p:nvSpPr>
          <p:spPr>
            <a:xfrm>
              <a:off x="1817457" y="2200243"/>
              <a:ext cx="394764" cy="232279"/>
            </a:xfrm>
            <a:custGeom>
              <a:avLst/>
              <a:gdLst/>
              <a:ahLst/>
              <a:cxnLst/>
              <a:rect l="l" t="t" r="r" b="b"/>
              <a:pathLst>
                <a:path w="11861" h="6979" extrusionOk="0">
                  <a:moveTo>
                    <a:pt x="10455" y="2454"/>
                  </a:moveTo>
                  <a:lnTo>
                    <a:pt x="10455" y="4526"/>
                  </a:lnTo>
                  <a:lnTo>
                    <a:pt x="9764" y="4526"/>
                  </a:lnTo>
                  <a:lnTo>
                    <a:pt x="9764" y="2454"/>
                  </a:lnTo>
                  <a:close/>
                  <a:moveTo>
                    <a:pt x="0" y="1"/>
                  </a:moveTo>
                  <a:lnTo>
                    <a:pt x="0" y="2097"/>
                  </a:lnTo>
                  <a:lnTo>
                    <a:pt x="2096" y="2097"/>
                  </a:lnTo>
                  <a:lnTo>
                    <a:pt x="2096" y="4883"/>
                  </a:lnTo>
                  <a:lnTo>
                    <a:pt x="0" y="4883"/>
                  </a:lnTo>
                  <a:lnTo>
                    <a:pt x="0" y="6978"/>
                  </a:lnTo>
                  <a:lnTo>
                    <a:pt x="2787" y="6978"/>
                  </a:lnTo>
                  <a:lnTo>
                    <a:pt x="2787" y="3978"/>
                  </a:lnTo>
                  <a:lnTo>
                    <a:pt x="5930" y="2716"/>
                  </a:lnTo>
                  <a:lnTo>
                    <a:pt x="9074" y="3978"/>
                  </a:lnTo>
                  <a:lnTo>
                    <a:pt x="9074" y="6978"/>
                  </a:lnTo>
                  <a:lnTo>
                    <a:pt x="11860" y="6978"/>
                  </a:lnTo>
                  <a:lnTo>
                    <a:pt x="118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53"/>
          <p:cNvGrpSpPr/>
          <p:nvPr/>
        </p:nvGrpSpPr>
        <p:grpSpPr>
          <a:xfrm>
            <a:off x="3636673" y="3407312"/>
            <a:ext cx="466336" cy="466340"/>
            <a:chOff x="2553143" y="1597073"/>
            <a:chExt cx="393932" cy="394735"/>
          </a:xfrm>
        </p:grpSpPr>
        <p:sp>
          <p:nvSpPr>
            <p:cNvPr id="778" name="Google Shape;778;p53"/>
            <p:cNvSpPr/>
            <p:nvPr/>
          </p:nvSpPr>
          <p:spPr>
            <a:xfrm>
              <a:off x="2761600" y="1820574"/>
              <a:ext cx="57878" cy="95953"/>
            </a:xfrm>
            <a:custGeom>
              <a:avLst/>
              <a:gdLst/>
              <a:ahLst/>
              <a:cxnLst/>
              <a:rect l="l" t="t" r="r" b="b"/>
              <a:pathLst>
                <a:path w="1739" h="2883" extrusionOk="0">
                  <a:moveTo>
                    <a:pt x="1739" y="1"/>
                  </a:moveTo>
                  <a:lnTo>
                    <a:pt x="0" y="715"/>
                  </a:lnTo>
                  <a:lnTo>
                    <a:pt x="0" y="2882"/>
                  </a:lnTo>
                  <a:lnTo>
                    <a:pt x="1739" y="2192"/>
                  </a:lnTo>
                  <a:lnTo>
                    <a:pt x="17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3"/>
            <p:cNvSpPr/>
            <p:nvPr/>
          </p:nvSpPr>
          <p:spPr>
            <a:xfrm>
              <a:off x="2699758" y="1784128"/>
              <a:ext cx="99914" cy="39673"/>
            </a:xfrm>
            <a:custGeom>
              <a:avLst/>
              <a:gdLst/>
              <a:ahLst/>
              <a:cxnLst/>
              <a:rect l="l" t="t" r="r" b="b"/>
              <a:pathLst>
                <a:path w="3002" h="1192" extrusionOk="0">
                  <a:moveTo>
                    <a:pt x="1501" y="0"/>
                  </a:moveTo>
                  <a:lnTo>
                    <a:pt x="1" y="596"/>
                  </a:lnTo>
                  <a:lnTo>
                    <a:pt x="1501" y="1191"/>
                  </a:lnTo>
                  <a:lnTo>
                    <a:pt x="3001" y="596"/>
                  </a:lnTo>
                  <a:lnTo>
                    <a:pt x="1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3"/>
            <p:cNvSpPr/>
            <p:nvPr/>
          </p:nvSpPr>
          <p:spPr>
            <a:xfrm>
              <a:off x="2679954" y="1820574"/>
              <a:ext cx="58677" cy="95953"/>
            </a:xfrm>
            <a:custGeom>
              <a:avLst/>
              <a:gdLst/>
              <a:ahLst/>
              <a:cxnLst/>
              <a:rect l="l" t="t" r="r" b="b"/>
              <a:pathLst>
                <a:path w="1763" h="2883" extrusionOk="0">
                  <a:moveTo>
                    <a:pt x="0" y="1"/>
                  </a:moveTo>
                  <a:lnTo>
                    <a:pt x="0" y="2192"/>
                  </a:lnTo>
                  <a:lnTo>
                    <a:pt x="1763" y="2882"/>
                  </a:lnTo>
                  <a:lnTo>
                    <a:pt x="1763" y="71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3"/>
            <p:cNvSpPr/>
            <p:nvPr/>
          </p:nvSpPr>
          <p:spPr>
            <a:xfrm>
              <a:off x="2553143" y="1713566"/>
              <a:ext cx="393932" cy="278242"/>
            </a:xfrm>
            <a:custGeom>
              <a:avLst/>
              <a:gdLst/>
              <a:ahLst/>
              <a:cxnLst/>
              <a:rect l="l" t="t" r="r" b="b"/>
              <a:pathLst>
                <a:path w="11836" h="8360" extrusionOk="0">
                  <a:moveTo>
                    <a:pt x="5906" y="1358"/>
                  </a:moveTo>
                  <a:lnTo>
                    <a:pt x="8692" y="2478"/>
                  </a:lnTo>
                  <a:lnTo>
                    <a:pt x="8692" y="5859"/>
                  </a:lnTo>
                  <a:lnTo>
                    <a:pt x="5906" y="6978"/>
                  </a:lnTo>
                  <a:lnTo>
                    <a:pt x="3120" y="5859"/>
                  </a:lnTo>
                  <a:lnTo>
                    <a:pt x="3120" y="2478"/>
                  </a:lnTo>
                  <a:lnTo>
                    <a:pt x="5906" y="1358"/>
                  </a:lnTo>
                  <a:close/>
                  <a:moveTo>
                    <a:pt x="0" y="1"/>
                  </a:moveTo>
                  <a:lnTo>
                    <a:pt x="0" y="8360"/>
                  </a:lnTo>
                  <a:lnTo>
                    <a:pt x="11836" y="8360"/>
                  </a:lnTo>
                  <a:lnTo>
                    <a:pt x="11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3"/>
            <p:cNvSpPr/>
            <p:nvPr/>
          </p:nvSpPr>
          <p:spPr>
            <a:xfrm>
              <a:off x="2553143" y="1597073"/>
              <a:ext cx="393932" cy="92758"/>
            </a:xfrm>
            <a:custGeom>
              <a:avLst/>
              <a:gdLst/>
              <a:ahLst/>
              <a:cxnLst/>
              <a:rect l="l" t="t" r="r" b="b"/>
              <a:pathLst>
                <a:path w="11836" h="2787" extrusionOk="0">
                  <a:moveTo>
                    <a:pt x="2072" y="1048"/>
                  </a:moveTo>
                  <a:lnTo>
                    <a:pt x="2072" y="1739"/>
                  </a:lnTo>
                  <a:lnTo>
                    <a:pt x="1381" y="1739"/>
                  </a:lnTo>
                  <a:lnTo>
                    <a:pt x="1381" y="1048"/>
                  </a:lnTo>
                  <a:close/>
                  <a:moveTo>
                    <a:pt x="3477" y="1048"/>
                  </a:moveTo>
                  <a:lnTo>
                    <a:pt x="3477" y="1739"/>
                  </a:lnTo>
                  <a:lnTo>
                    <a:pt x="2786" y="1739"/>
                  </a:lnTo>
                  <a:lnTo>
                    <a:pt x="2786" y="1048"/>
                  </a:lnTo>
                  <a:close/>
                  <a:moveTo>
                    <a:pt x="0" y="0"/>
                  </a:moveTo>
                  <a:lnTo>
                    <a:pt x="0" y="2786"/>
                  </a:lnTo>
                  <a:lnTo>
                    <a:pt x="11836" y="2786"/>
                  </a:lnTo>
                  <a:lnTo>
                    <a:pt x="11836" y="1739"/>
                  </a:lnTo>
                  <a:lnTo>
                    <a:pt x="6621" y="1739"/>
                  </a:lnTo>
                  <a:lnTo>
                    <a:pt x="6621" y="1048"/>
                  </a:lnTo>
                  <a:lnTo>
                    <a:pt x="11836" y="1048"/>
                  </a:lnTo>
                  <a:lnTo>
                    <a:pt x="118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287325" y="4833300"/>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17</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 </a:t>
            </a:r>
            <a:endParaRPr dirty="0"/>
          </a:p>
        </p:txBody>
      </p:sp>
      <p:sp>
        <p:nvSpPr>
          <p:cNvPr id="596" name="Google Shape;596;p48"/>
          <p:cNvSpPr txBox="1">
            <a:spLocks noGrp="1"/>
          </p:cNvSpPr>
          <p:nvPr>
            <p:ph type="title" idx="2"/>
          </p:nvPr>
        </p:nvSpPr>
        <p:spPr>
          <a:xfrm>
            <a:off x="713999" y="1375845"/>
            <a:ext cx="8122026"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t>
            </a:r>
            <a:r>
              <a:rPr lang="en" dirty="0" smtClean="0"/>
              <a:t>efore we explain AR models we should explain the detection algorithm of Vuforia.</a:t>
            </a:r>
            <a:br>
              <a:rPr lang="en" dirty="0" smtClean="0"/>
            </a:br>
            <a:r>
              <a:rPr lang="en" dirty="0" smtClean="0"/>
              <a:t/>
            </a:r>
            <a:br>
              <a:rPr lang="en" dirty="0" smtClean="0"/>
            </a:br>
            <a:r>
              <a:rPr lang="en" dirty="0" smtClean="0"/>
              <a:t>The scale- invariant feature transform(SIFT)</a:t>
            </a:r>
            <a:endParaRPr dirty="0"/>
          </a:p>
        </p:txBody>
      </p:sp>
      <p:sp>
        <p:nvSpPr>
          <p:cNvPr id="597" name="Google Shape;597;p48"/>
          <p:cNvSpPr txBox="1">
            <a:spLocks noGrp="1"/>
          </p:cNvSpPr>
          <p:nvPr>
            <p:ph type="subTitle" idx="1"/>
          </p:nvPr>
        </p:nvSpPr>
        <p:spPr>
          <a:xfrm>
            <a:off x="713999" y="1922929"/>
            <a:ext cx="6654988" cy="15329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 computer vision algorithm to detect, describe and match local features in images, invented by David </a:t>
            </a:r>
            <a:r>
              <a:rPr lang="en-US" dirty="0" err="1" smtClean="0"/>
              <a:t>lowe</a:t>
            </a:r>
            <a:r>
              <a:rPr lang="en-US" dirty="0" smtClean="0"/>
              <a:t> in 1999.</a:t>
            </a:r>
          </a:p>
          <a:p>
            <a:pPr marL="0" lvl="0" indent="0" algn="l" rtl="0">
              <a:spcBef>
                <a:spcPts val="0"/>
              </a:spcBef>
              <a:spcAft>
                <a:spcPts val="0"/>
              </a:spcAft>
              <a:buNone/>
            </a:pPr>
            <a:r>
              <a:rPr lang="en-US" dirty="0" smtClean="0"/>
              <a:t>Used in applications include object recognition, robotic mapping and navigation, image stitching, 3D modeling, gesture recognition, video tracking, individual identification of wildlife and match moving.</a:t>
            </a:r>
            <a:endParaRPr lang="en-US" dirty="0" smtClean="0"/>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428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9"/>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How it works?</a:t>
            </a:r>
            <a:endParaRPr dirty="0"/>
          </a:p>
        </p:txBody>
      </p:sp>
      <p:sp>
        <p:nvSpPr>
          <p:cNvPr id="669" name="Google Shape;669;p4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18</a:t>
            </a:fld>
            <a:endParaRPr/>
          </a:p>
        </p:txBody>
      </p:sp>
      <p:sp>
        <p:nvSpPr>
          <p:cNvPr id="2" name="TextBox 1"/>
          <p:cNvSpPr txBox="1"/>
          <p:nvPr/>
        </p:nvSpPr>
        <p:spPr>
          <a:xfrm>
            <a:off x="820271" y="1264025"/>
            <a:ext cx="6736976" cy="2031325"/>
          </a:xfrm>
          <a:prstGeom prst="rect">
            <a:avLst/>
          </a:prstGeom>
          <a:noFill/>
        </p:spPr>
        <p:txBody>
          <a:bodyPr wrap="square" rtlCol="0">
            <a:spAutoFit/>
          </a:bodyPr>
          <a:lstStyle/>
          <a:p>
            <a:r>
              <a:rPr lang="en-US" dirty="0" smtClean="0">
                <a:solidFill>
                  <a:schemeClr val="bg1"/>
                </a:solidFill>
                <a:latin typeface="Montserrat ExtraBold" panose="020B0604020202020204" charset="0"/>
              </a:rPr>
              <a:t>The first goal of a marker detection process is to find the outlines of potential markers, and then to deduce locations of marker’s corner in the image.</a:t>
            </a:r>
          </a:p>
          <a:p>
            <a:endParaRPr lang="en-US" dirty="0" smtClean="0">
              <a:solidFill>
                <a:schemeClr val="bg1"/>
              </a:solidFill>
              <a:latin typeface="Montserrat ExtraBold" panose="020B0604020202020204" charset="0"/>
            </a:endParaRPr>
          </a:p>
          <a:p>
            <a:r>
              <a:rPr lang="en-US" dirty="0" smtClean="0">
                <a:solidFill>
                  <a:schemeClr val="bg1"/>
                </a:solidFill>
                <a:latin typeface="Montserrat ExtraBold" panose="020B0604020202020204" charset="0"/>
              </a:rPr>
              <a:t>In addition, detection system needs to confirm that it really is a marker and decipher its identity.</a:t>
            </a:r>
          </a:p>
          <a:p>
            <a:endParaRPr lang="en-US" dirty="0">
              <a:solidFill>
                <a:schemeClr val="bg1"/>
              </a:solidFill>
              <a:latin typeface="Montserrat ExtraBold" panose="020B0604020202020204" charset="0"/>
            </a:endParaRPr>
          </a:p>
          <a:p>
            <a:r>
              <a:rPr lang="en-US" dirty="0" smtClean="0">
                <a:solidFill>
                  <a:schemeClr val="bg1"/>
                </a:solidFill>
                <a:latin typeface="Montserrat ExtraBold" panose="020B0604020202020204" charset="0"/>
              </a:rPr>
              <a:t>Finally, the system calculates the pose using the information from the detected marker location.</a:t>
            </a:r>
            <a:endParaRPr lang="en-US" dirty="0">
              <a:solidFill>
                <a:schemeClr val="bg1"/>
              </a:solidFill>
              <a:latin typeface="Montserrat ExtraBold" panose="020B0604020202020204" charset="0"/>
            </a:endParaRPr>
          </a:p>
        </p:txBody>
      </p:sp>
    </p:spTree>
    <p:extLst>
      <p:ext uri="{BB962C8B-B14F-4D97-AF65-F5344CB8AC3E}">
        <p14:creationId xmlns:p14="http://schemas.microsoft.com/office/powerpoint/2010/main" val="4150663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19</a:t>
            </a:fld>
            <a:endParaRPr/>
          </a:p>
        </p:txBody>
      </p:sp>
      <p:sp>
        <p:nvSpPr>
          <p:cNvPr id="994" name="Google Shape;994;p60"/>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The basic marker detection procedure consists of the following steps:</a:t>
            </a:r>
            <a:endParaRPr sz="1800" dirty="0"/>
          </a:p>
        </p:txBody>
      </p:sp>
      <p:sp>
        <p:nvSpPr>
          <p:cNvPr id="995" name="Google Shape;995;p60"/>
          <p:cNvSpPr txBox="1">
            <a:spLocks noGrp="1"/>
          </p:cNvSpPr>
          <p:nvPr>
            <p:ph type="title" idx="2"/>
          </p:nvPr>
        </p:nvSpPr>
        <p:spPr>
          <a:xfrm>
            <a:off x="1502948" y="1254431"/>
            <a:ext cx="2526661"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t>1. Image acquistion x</a:t>
            </a:r>
            <a:endParaRPr sz="1600" dirty="0"/>
          </a:p>
        </p:txBody>
      </p:sp>
      <p:sp>
        <p:nvSpPr>
          <p:cNvPr id="996" name="Google Shape;996;p60"/>
          <p:cNvSpPr txBox="1">
            <a:spLocks noGrp="1"/>
          </p:cNvSpPr>
          <p:nvPr>
            <p:ph type="subTitle" idx="1"/>
          </p:nvPr>
        </p:nvSpPr>
        <p:spPr>
          <a:xfrm>
            <a:off x="1702867" y="1516626"/>
            <a:ext cx="2142991" cy="5525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Acquisition of an intensity image</a:t>
            </a:r>
            <a:endParaRPr dirty="0"/>
          </a:p>
        </p:txBody>
      </p:sp>
      <p:sp>
        <p:nvSpPr>
          <p:cNvPr id="997" name="Google Shape;997;p60"/>
          <p:cNvSpPr txBox="1">
            <a:spLocks noGrp="1"/>
          </p:cNvSpPr>
          <p:nvPr>
            <p:ph type="title" idx="3"/>
          </p:nvPr>
        </p:nvSpPr>
        <p:spPr>
          <a:xfrm>
            <a:off x="4947536" y="1267661"/>
            <a:ext cx="2038495"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smtClean="0"/>
              <a:t>2. Preprocessing</a:t>
            </a:r>
            <a:endParaRPr sz="1600" dirty="0"/>
          </a:p>
        </p:txBody>
      </p:sp>
      <p:sp>
        <p:nvSpPr>
          <p:cNvPr id="998" name="Google Shape;998;p60"/>
          <p:cNvSpPr txBox="1">
            <a:spLocks noGrp="1"/>
          </p:cNvSpPr>
          <p:nvPr>
            <p:ph type="subTitle" idx="4"/>
          </p:nvPr>
        </p:nvSpPr>
        <p:spPr>
          <a:xfrm>
            <a:off x="5136121" y="1657783"/>
            <a:ext cx="2905729" cy="4114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L</a:t>
            </a:r>
            <a:r>
              <a:rPr lang="en" dirty="0" smtClean="0"/>
              <a:t>ow level image processing line detection of the corners of the marker</a:t>
            </a:r>
            <a:endParaRPr dirty="0"/>
          </a:p>
        </p:txBody>
      </p:sp>
      <p:sp>
        <p:nvSpPr>
          <p:cNvPr id="999" name="Google Shape;999;p60"/>
          <p:cNvSpPr txBox="1">
            <a:spLocks noGrp="1"/>
          </p:cNvSpPr>
          <p:nvPr>
            <p:ph type="title" idx="5"/>
          </p:nvPr>
        </p:nvSpPr>
        <p:spPr>
          <a:xfrm>
            <a:off x="1504949" y="2344997"/>
            <a:ext cx="2476073"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smtClean="0"/>
              <a:t>3. Detection of potenial markers and discard of obvious non markers</a:t>
            </a:r>
            <a:endParaRPr sz="1400" dirty="0"/>
          </a:p>
        </p:txBody>
      </p:sp>
      <p:sp>
        <p:nvSpPr>
          <p:cNvPr id="1000" name="Google Shape;1000;p60"/>
          <p:cNvSpPr txBox="1">
            <a:spLocks noGrp="1"/>
          </p:cNvSpPr>
          <p:nvPr>
            <p:ph type="subTitle" idx="6"/>
          </p:nvPr>
        </p:nvSpPr>
        <p:spPr>
          <a:xfrm>
            <a:off x="1663482" y="2849261"/>
            <a:ext cx="2323631" cy="76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Fast rejection of obvious non-markers &amp; fast acceptance test for potential markers</a:t>
            </a:r>
            <a:endParaRPr dirty="0"/>
          </a:p>
        </p:txBody>
      </p:sp>
      <p:sp>
        <p:nvSpPr>
          <p:cNvPr id="1001" name="Google Shape;1001;p60"/>
          <p:cNvSpPr txBox="1">
            <a:spLocks noGrp="1"/>
          </p:cNvSpPr>
          <p:nvPr>
            <p:ph type="title" idx="7"/>
          </p:nvPr>
        </p:nvSpPr>
        <p:spPr>
          <a:xfrm>
            <a:off x="4946756" y="2270544"/>
            <a:ext cx="3336631"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smtClean="0"/>
              <a:t>4.Identification and decoding of markers</a:t>
            </a:r>
            <a:endParaRPr sz="1400" dirty="0"/>
          </a:p>
        </p:txBody>
      </p:sp>
      <p:sp>
        <p:nvSpPr>
          <p:cNvPr id="1002" name="Google Shape;1002;p60"/>
          <p:cNvSpPr txBox="1">
            <a:spLocks noGrp="1"/>
          </p:cNvSpPr>
          <p:nvPr>
            <p:ph type="subTitle" idx="8"/>
          </p:nvPr>
        </p:nvSpPr>
        <p:spPr>
          <a:xfrm>
            <a:off x="5136120" y="2642318"/>
            <a:ext cx="3291179" cy="76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Template matching(template markers)</a:t>
            </a:r>
          </a:p>
          <a:p>
            <a:pPr marL="0" lvl="0" indent="0" algn="l" rtl="0">
              <a:spcBef>
                <a:spcPts val="0"/>
              </a:spcBef>
              <a:spcAft>
                <a:spcPts val="0"/>
              </a:spcAft>
              <a:buNone/>
            </a:pPr>
            <a:r>
              <a:rPr lang="en-US" dirty="0" smtClean="0"/>
              <a:t>Decoding (data markers)</a:t>
            </a:r>
            <a:endParaRPr dirty="0"/>
          </a:p>
        </p:txBody>
      </p:sp>
      <p:sp>
        <p:nvSpPr>
          <p:cNvPr id="1003" name="Google Shape;1003;p60"/>
          <p:cNvSpPr/>
          <p:nvPr/>
        </p:nvSpPr>
        <p:spPr>
          <a:xfrm>
            <a:off x="659586" y="1273871"/>
            <a:ext cx="884700" cy="8850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0"/>
          <p:cNvSpPr/>
          <p:nvPr/>
        </p:nvSpPr>
        <p:spPr>
          <a:xfrm>
            <a:off x="641067" y="2289892"/>
            <a:ext cx="884700" cy="885000"/>
          </a:xfrm>
          <a:prstGeom prst="ellipse">
            <a:avLst/>
          </a:prstGeom>
          <a:solidFill>
            <a:srgbClr val="955CFF">
              <a:alpha val="2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0"/>
          <p:cNvSpPr/>
          <p:nvPr/>
        </p:nvSpPr>
        <p:spPr>
          <a:xfrm>
            <a:off x="3943120" y="1184193"/>
            <a:ext cx="884700" cy="8850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0"/>
          <p:cNvSpPr/>
          <p:nvPr/>
        </p:nvSpPr>
        <p:spPr>
          <a:xfrm>
            <a:off x="3981022" y="2270544"/>
            <a:ext cx="884700" cy="8850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 name="Google Shape;1007;p60"/>
          <p:cNvGrpSpPr/>
          <p:nvPr/>
        </p:nvGrpSpPr>
        <p:grpSpPr>
          <a:xfrm>
            <a:off x="887046" y="1510396"/>
            <a:ext cx="429779" cy="429752"/>
            <a:chOff x="6218026" y="4084342"/>
            <a:chExt cx="394764" cy="393979"/>
          </a:xfrm>
        </p:grpSpPr>
        <p:sp>
          <p:nvSpPr>
            <p:cNvPr id="1008" name="Google Shape;1008;p60"/>
            <p:cNvSpPr/>
            <p:nvPr/>
          </p:nvSpPr>
          <p:spPr>
            <a:xfrm>
              <a:off x="6218026" y="4084342"/>
              <a:ext cx="394764" cy="324205"/>
            </a:xfrm>
            <a:custGeom>
              <a:avLst/>
              <a:gdLst/>
              <a:ahLst/>
              <a:cxnLst/>
              <a:rect l="l" t="t" r="r" b="b"/>
              <a:pathLst>
                <a:path w="11861" h="9741" extrusionOk="0">
                  <a:moveTo>
                    <a:pt x="5573" y="6621"/>
                  </a:moveTo>
                  <a:lnTo>
                    <a:pt x="5573" y="7312"/>
                  </a:lnTo>
                  <a:lnTo>
                    <a:pt x="4192" y="7312"/>
                  </a:lnTo>
                  <a:lnTo>
                    <a:pt x="4192" y="6621"/>
                  </a:lnTo>
                  <a:close/>
                  <a:moveTo>
                    <a:pt x="7669" y="6621"/>
                  </a:moveTo>
                  <a:lnTo>
                    <a:pt x="7669" y="7312"/>
                  </a:lnTo>
                  <a:lnTo>
                    <a:pt x="6288" y="7312"/>
                  </a:lnTo>
                  <a:lnTo>
                    <a:pt x="6288" y="6621"/>
                  </a:lnTo>
                  <a:close/>
                  <a:moveTo>
                    <a:pt x="2453" y="5907"/>
                  </a:moveTo>
                  <a:cubicBezTo>
                    <a:pt x="3025" y="5907"/>
                    <a:pt x="3501" y="6383"/>
                    <a:pt x="3501" y="6954"/>
                  </a:cubicBezTo>
                  <a:cubicBezTo>
                    <a:pt x="3501" y="7550"/>
                    <a:pt x="3025" y="8002"/>
                    <a:pt x="2453" y="8002"/>
                  </a:cubicBezTo>
                  <a:cubicBezTo>
                    <a:pt x="1882" y="8002"/>
                    <a:pt x="1406" y="7550"/>
                    <a:pt x="1406" y="6954"/>
                  </a:cubicBezTo>
                  <a:cubicBezTo>
                    <a:pt x="1406" y="6383"/>
                    <a:pt x="1882" y="5907"/>
                    <a:pt x="2453" y="5907"/>
                  </a:cubicBezTo>
                  <a:close/>
                  <a:moveTo>
                    <a:pt x="9764" y="5930"/>
                  </a:moveTo>
                  <a:lnTo>
                    <a:pt x="9764" y="6621"/>
                  </a:lnTo>
                  <a:lnTo>
                    <a:pt x="10455" y="6621"/>
                  </a:lnTo>
                  <a:lnTo>
                    <a:pt x="10455" y="7312"/>
                  </a:lnTo>
                  <a:lnTo>
                    <a:pt x="9764" y="7312"/>
                  </a:lnTo>
                  <a:lnTo>
                    <a:pt x="9764" y="8002"/>
                  </a:lnTo>
                  <a:lnTo>
                    <a:pt x="9074" y="8002"/>
                  </a:lnTo>
                  <a:lnTo>
                    <a:pt x="9074" y="7312"/>
                  </a:lnTo>
                  <a:lnTo>
                    <a:pt x="8359" y="7312"/>
                  </a:lnTo>
                  <a:lnTo>
                    <a:pt x="8359" y="6621"/>
                  </a:lnTo>
                  <a:lnTo>
                    <a:pt x="9074" y="6621"/>
                  </a:lnTo>
                  <a:lnTo>
                    <a:pt x="9074" y="5930"/>
                  </a:lnTo>
                  <a:close/>
                  <a:moveTo>
                    <a:pt x="2096" y="1"/>
                  </a:moveTo>
                  <a:lnTo>
                    <a:pt x="2096" y="691"/>
                  </a:lnTo>
                  <a:lnTo>
                    <a:pt x="9764" y="691"/>
                  </a:lnTo>
                  <a:cubicBezTo>
                    <a:pt x="9955" y="691"/>
                    <a:pt x="10122" y="858"/>
                    <a:pt x="10122" y="1048"/>
                  </a:cubicBezTo>
                  <a:cubicBezTo>
                    <a:pt x="10122" y="1239"/>
                    <a:pt x="9955" y="1382"/>
                    <a:pt x="9764" y="1382"/>
                  </a:cubicBezTo>
                  <a:lnTo>
                    <a:pt x="6621" y="1382"/>
                  </a:lnTo>
                  <a:cubicBezTo>
                    <a:pt x="6049" y="1382"/>
                    <a:pt x="5573" y="1858"/>
                    <a:pt x="5573" y="2430"/>
                  </a:cubicBezTo>
                  <a:lnTo>
                    <a:pt x="5573" y="2787"/>
                  </a:lnTo>
                  <a:lnTo>
                    <a:pt x="5240" y="2787"/>
                  </a:lnTo>
                  <a:lnTo>
                    <a:pt x="5240" y="4168"/>
                  </a:lnTo>
                  <a:lnTo>
                    <a:pt x="3811" y="4168"/>
                  </a:lnTo>
                  <a:cubicBezTo>
                    <a:pt x="3454" y="3525"/>
                    <a:pt x="2787" y="3120"/>
                    <a:pt x="2025" y="3120"/>
                  </a:cubicBezTo>
                  <a:cubicBezTo>
                    <a:pt x="1477" y="3120"/>
                    <a:pt x="953" y="3358"/>
                    <a:pt x="572" y="3763"/>
                  </a:cubicBezTo>
                  <a:cubicBezTo>
                    <a:pt x="191" y="4144"/>
                    <a:pt x="0" y="4668"/>
                    <a:pt x="24" y="5240"/>
                  </a:cubicBezTo>
                  <a:lnTo>
                    <a:pt x="215" y="9741"/>
                  </a:lnTo>
                  <a:lnTo>
                    <a:pt x="3858" y="9741"/>
                  </a:lnTo>
                  <a:lnTo>
                    <a:pt x="3858" y="9050"/>
                  </a:lnTo>
                  <a:lnTo>
                    <a:pt x="8002" y="9050"/>
                  </a:lnTo>
                  <a:lnTo>
                    <a:pt x="8002" y="9741"/>
                  </a:lnTo>
                  <a:lnTo>
                    <a:pt x="11646" y="9741"/>
                  </a:lnTo>
                  <a:lnTo>
                    <a:pt x="11836" y="5240"/>
                  </a:lnTo>
                  <a:cubicBezTo>
                    <a:pt x="11860" y="4668"/>
                    <a:pt x="11670" y="4144"/>
                    <a:pt x="11289" y="3763"/>
                  </a:cubicBezTo>
                  <a:cubicBezTo>
                    <a:pt x="10908" y="3358"/>
                    <a:pt x="10384" y="3120"/>
                    <a:pt x="9836" y="3120"/>
                  </a:cubicBezTo>
                  <a:cubicBezTo>
                    <a:pt x="9074" y="3120"/>
                    <a:pt x="8407" y="3525"/>
                    <a:pt x="8050" y="4168"/>
                  </a:cubicBezTo>
                  <a:lnTo>
                    <a:pt x="6621" y="4168"/>
                  </a:lnTo>
                  <a:lnTo>
                    <a:pt x="6621" y="2787"/>
                  </a:lnTo>
                  <a:lnTo>
                    <a:pt x="6288" y="2787"/>
                  </a:lnTo>
                  <a:lnTo>
                    <a:pt x="6288" y="2430"/>
                  </a:lnTo>
                  <a:cubicBezTo>
                    <a:pt x="6288" y="2239"/>
                    <a:pt x="6430" y="2096"/>
                    <a:pt x="6621" y="2096"/>
                  </a:cubicBezTo>
                  <a:lnTo>
                    <a:pt x="9764" y="2096"/>
                  </a:lnTo>
                  <a:cubicBezTo>
                    <a:pt x="10336" y="2096"/>
                    <a:pt x="10812" y="1620"/>
                    <a:pt x="10812" y="1048"/>
                  </a:cubicBezTo>
                  <a:cubicBezTo>
                    <a:pt x="10812" y="477"/>
                    <a:pt x="10336" y="1"/>
                    <a:pt x="97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0"/>
            <p:cNvSpPr/>
            <p:nvPr/>
          </p:nvSpPr>
          <p:spPr>
            <a:xfrm>
              <a:off x="6287789" y="4304682"/>
              <a:ext cx="22998" cy="23031"/>
            </a:xfrm>
            <a:custGeom>
              <a:avLst/>
              <a:gdLst/>
              <a:ahLst/>
              <a:cxnLst/>
              <a:rect l="l" t="t" r="r" b="b"/>
              <a:pathLst>
                <a:path w="691" h="692" extrusionOk="0">
                  <a:moveTo>
                    <a:pt x="357" y="1"/>
                  </a:moveTo>
                  <a:cubicBezTo>
                    <a:pt x="167" y="1"/>
                    <a:pt x="0" y="144"/>
                    <a:pt x="0" y="334"/>
                  </a:cubicBezTo>
                  <a:cubicBezTo>
                    <a:pt x="0" y="525"/>
                    <a:pt x="167" y="692"/>
                    <a:pt x="357" y="692"/>
                  </a:cubicBezTo>
                  <a:cubicBezTo>
                    <a:pt x="548" y="692"/>
                    <a:pt x="691" y="525"/>
                    <a:pt x="691" y="334"/>
                  </a:cubicBezTo>
                  <a:cubicBezTo>
                    <a:pt x="691" y="144"/>
                    <a:pt x="548"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0"/>
            <p:cNvSpPr/>
            <p:nvPr/>
          </p:nvSpPr>
          <p:spPr>
            <a:xfrm>
              <a:off x="6486726" y="4432325"/>
              <a:ext cx="116555" cy="45996"/>
            </a:xfrm>
            <a:custGeom>
              <a:avLst/>
              <a:gdLst/>
              <a:ahLst/>
              <a:cxnLst/>
              <a:rect l="l" t="t" r="r" b="b"/>
              <a:pathLst>
                <a:path w="3502" h="1382" extrusionOk="0">
                  <a:moveTo>
                    <a:pt x="1" y="0"/>
                  </a:moveTo>
                  <a:cubicBezTo>
                    <a:pt x="72" y="333"/>
                    <a:pt x="239" y="643"/>
                    <a:pt x="501" y="881"/>
                  </a:cubicBezTo>
                  <a:cubicBezTo>
                    <a:pt x="834" y="1215"/>
                    <a:pt x="1287" y="1381"/>
                    <a:pt x="1763" y="1381"/>
                  </a:cubicBezTo>
                  <a:cubicBezTo>
                    <a:pt x="2596" y="1381"/>
                    <a:pt x="3311" y="786"/>
                    <a:pt x="3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0"/>
            <p:cNvSpPr/>
            <p:nvPr/>
          </p:nvSpPr>
          <p:spPr>
            <a:xfrm>
              <a:off x="6227545" y="4432325"/>
              <a:ext cx="116522" cy="45996"/>
            </a:xfrm>
            <a:custGeom>
              <a:avLst/>
              <a:gdLst/>
              <a:ahLst/>
              <a:cxnLst/>
              <a:rect l="l" t="t" r="r" b="b"/>
              <a:pathLst>
                <a:path w="3501" h="1382" extrusionOk="0">
                  <a:moveTo>
                    <a:pt x="0" y="0"/>
                  </a:moveTo>
                  <a:cubicBezTo>
                    <a:pt x="191" y="786"/>
                    <a:pt x="905" y="1381"/>
                    <a:pt x="1739" y="1381"/>
                  </a:cubicBezTo>
                  <a:lnTo>
                    <a:pt x="1763" y="1381"/>
                  </a:lnTo>
                  <a:cubicBezTo>
                    <a:pt x="2239" y="1381"/>
                    <a:pt x="2667" y="1215"/>
                    <a:pt x="3001" y="881"/>
                  </a:cubicBezTo>
                  <a:cubicBezTo>
                    <a:pt x="3263" y="643"/>
                    <a:pt x="3430" y="333"/>
                    <a:pt x="3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60"/>
          <p:cNvGrpSpPr/>
          <p:nvPr/>
        </p:nvGrpSpPr>
        <p:grpSpPr>
          <a:xfrm>
            <a:off x="4169311" y="1371505"/>
            <a:ext cx="429779" cy="429749"/>
            <a:chOff x="5487898" y="3430414"/>
            <a:chExt cx="394764" cy="393976"/>
          </a:xfrm>
        </p:grpSpPr>
        <p:sp>
          <p:nvSpPr>
            <p:cNvPr id="1013" name="Google Shape;1013;p60"/>
            <p:cNvSpPr/>
            <p:nvPr/>
          </p:nvSpPr>
          <p:spPr>
            <a:xfrm>
              <a:off x="5487898" y="3430414"/>
              <a:ext cx="394764" cy="255243"/>
            </a:xfrm>
            <a:custGeom>
              <a:avLst/>
              <a:gdLst/>
              <a:ahLst/>
              <a:cxnLst/>
              <a:rect l="l" t="t" r="r" b="b"/>
              <a:pathLst>
                <a:path w="11861" h="7669" extrusionOk="0">
                  <a:moveTo>
                    <a:pt x="4120" y="1"/>
                  </a:moveTo>
                  <a:lnTo>
                    <a:pt x="2168" y="382"/>
                  </a:lnTo>
                  <a:lnTo>
                    <a:pt x="786" y="5907"/>
                  </a:lnTo>
                  <a:lnTo>
                    <a:pt x="1" y="5907"/>
                  </a:lnTo>
                  <a:lnTo>
                    <a:pt x="1" y="7669"/>
                  </a:lnTo>
                  <a:lnTo>
                    <a:pt x="11860" y="7669"/>
                  </a:lnTo>
                  <a:lnTo>
                    <a:pt x="11860" y="5907"/>
                  </a:lnTo>
                  <a:lnTo>
                    <a:pt x="11074" y="5907"/>
                  </a:lnTo>
                  <a:lnTo>
                    <a:pt x="9693" y="382"/>
                  </a:lnTo>
                  <a:lnTo>
                    <a:pt x="7740" y="1"/>
                  </a:lnTo>
                  <a:lnTo>
                    <a:pt x="7597" y="691"/>
                  </a:lnTo>
                  <a:lnTo>
                    <a:pt x="9121" y="977"/>
                  </a:lnTo>
                  <a:lnTo>
                    <a:pt x="10360" y="5907"/>
                  </a:lnTo>
                  <a:lnTo>
                    <a:pt x="1501" y="5907"/>
                  </a:lnTo>
                  <a:lnTo>
                    <a:pt x="2739" y="977"/>
                  </a:lnTo>
                  <a:lnTo>
                    <a:pt x="4263" y="691"/>
                  </a:lnTo>
                  <a:lnTo>
                    <a:pt x="4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0"/>
            <p:cNvSpPr/>
            <p:nvPr/>
          </p:nvSpPr>
          <p:spPr>
            <a:xfrm>
              <a:off x="5511663" y="3708634"/>
              <a:ext cx="347203" cy="115757"/>
            </a:xfrm>
            <a:custGeom>
              <a:avLst/>
              <a:gdLst/>
              <a:ahLst/>
              <a:cxnLst/>
              <a:rect l="l" t="t" r="r" b="b"/>
              <a:pathLst>
                <a:path w="10432" h="3478" extrusionOk="0">
                  <a:moveTo>
                    <a:pt x="1" y="1"/>
                  </a:moveTo>
                  <a:lnTo>
                    <a:pt x="1" y="691"/>
                  </a:lnTo>
                  <a:lnTo>
                    <a:pt x="1739" y="691"/>
                  </a:lnTo>
                  <a:lnTo>
                    <a:pt x="1739" y="1382"/>
                  </a:lnTo>
                  <a:lnTo>
                    <a:pt x="1" y="1382"/>
                  </a:lnTo>
                  <a:lnTo>
                    <a:pt x="1" y="3477"/>
                  </a:lnTo>
                  <a:lnTo>
                    <a:pt x="4264" y="3477"/>
                  </a:lnTo>
                  <a:lnTo>
                    <a:pt x="4478" y="2096"/>
                  </a:lnTo>
                  <a:lnTo>
                    <a:pt x="5955" y="2096"/>
                  </a:lnTo>
                  <a:lnTo>
                    <a:pt x="6169" y="3477"/>
                  </a:lnTo>
                  <a:lnTo>
                    <a:pt x="10432" y="3477"/>
                  </a:lnTo>
                  <a:lnTo>
                    <a:pt x="104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0"/>
            <p:cNvSpPr/>
            <p:nvPr/>
          </p:nvSpPr>
          <p:spPr>
            <a:xfrm>
              <a:off x="5487898" y="3731633"/>
              <a:ext cx="23797" cy="22998"/>
            </a:xfrm>
            <a:custGeom>
              <a:avLst/>
              <a:gdLst/>
              <a:ahLst/>
              <a:cxnLst/>
              <a:rect l="l" t="t" r="r" b="b"/>
              <a:pathLst>
                <a:path w="715" h="691" extrusionOk="0">
                  <a:moveTo>
                    <a:pt x="1" y="0"/>
                  </a:moveTo>
                  <a:lnTo>
                    <a:pt x="1" y="691"/>
                  </a:lnTo>
                  <a:lnTo>
                    <a:pt x="715" y="691"/>
                  </a:lnTo>
                  <a:lnTo>
                    <a:pt x="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60"/>
          <p:cNvGrpSpPr/>
          <p:nvPr/>
        </p:nvGrpSpPr>
        <p:grpSpPr>
          <a:xfrm>
            <a:off x="4170900" y="2525785"/>
            <a:ext cx="429753" cy="429787"/>
            <a:chOff x="4743492" y="4084342"/>
            <a:chExt cx="393980" cy="393974"/>
          </a:xfrm>
        </p:grpSpPr>
        <p:sp>
          <p:nvSpPr>
            <p:cNvPr id="1017" name="Google Shape;1017;p60"/>
            <p:cNvSpPr/>
            <p:nvPr/>
          </p:nvSpPr>
          <p:spPr>
            <a:xfrm>
              <a:off x="4882219" y="4339563"/>
              <a:ext cx="23031" cy="68995"/>
            </a:xfrm>
            <a:custGeom>
              <a:avLst/>
              <a:gdLst/>
              <a:ahLst/>
              <a:cxnLst/>
              <a:rect l="l" t="t" r="r" b="b"/>
              <a:pathLst>
                <a:path w="692" h="2073" extrusionOk="0">
                  <a:moveTo>
                    <a:pt x="0" y="1"/>
                  </a:moveTo>
                  <a:lnTo>
                    <a:pt x="0" y="2073"/>
                  </a:lnTo>
                  <a:lnTo>
                    <a:pt x="691" y="2073"/>
                  </a:lnTo>
                  <a:lnTo>
                    <a:pt x="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0"/>
            <p:cNvSpPr/>
            <p:nvPr/>
          </p:nvSpPr>
          <p:spPr>
            <a:xfrm>
              <a:off x="4928983" y="4327681"/>
              <a:ext cx="23031" cy="92758"/>
            </a:xfrm>
            <a:custGeom>
              <a:avLst/>
              <a:gdLst/>
              <a:ahLst/>
              <a:cxnLst/>
              <a:rect l="l" t="t" r="r" b="b"/>
              <a:pathLst>
                <a:path w="692" h="2787" extrusionOk="0">
                  <a:moveTo>
                    <a:pt x="1" y="1"/>
                  </a:moveTo>
                  <a:lnTo>
                    <a:pt x="1" y="2787"/>
                  </a:lnTo>
                  <a:lnTo>
                    <a:pt x="691" y="2787"/>
                  </a:lnTo>
                  <a:lnTo>
                    <a:pt x="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0"/>
            <p:cNvSpPr/>
            <p:nvPr/>
          </p:nvSpPr>
          <p:spPr>
            <a:xfrm>
              <a:off x="4974948" y="4339563"/>
              <a:ext cx="23031" cy="68995"/>
            </a:xfrm>
            <a:custGeom>
              <a:avLst/>
              <a:gdLst/>
              <a:ahLst/>
              <a:cxnLst/>
              <a:rect l="l" t="t" r="r" b="b"/>
              <a:pathLst>
                <a:path w="692" h="2073" extrusionOk="0">
                  <a:moveTo>
                    <a:pt x="1" y="1"/>
                  </a:moveTo>
                  <a:lnTo>
                    <a:pt x="1" y="2073"/>
                  </a:lnTo>
                  <a:lnTo>
                    <a:pt x="691" y="2073"/>
                  </a:lnTo>
                  <a:lnTo>
                    <a:pt x="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0"/>
            <p:cNvSpPr/>
            <p:nvPr/>
          </p:nvSpPr>
          <p:spPr>
            <a:xfrm>
              <a:off x="4743492" y="4341161"/>
              <a:ext cx="23031" cy="65833"/>
            </a:xfrm>
            <a:custGeom>
              <a:avLst/>
              <a:gdLst/>
              <a:ahLst/>
              <a:cxnLst/>
              <a:rect l="l" t="t" r="r" b="b"/>
              <a:pathLst>
                <a:path w="692" h="1978" extrusionOk="0">
                  <a:moveTo>
                    <a:pt x="692" y="0"/>
                  </a:moveTo>
                  <a:cubicBezTo>
                    <a:pt x="287" y="143"/>
                    <a:pt x="1" y="524"/>
                    <a:pt x="1" y="1001"/>
                  </a:cubicBezTo>
                  <a:cubicBezTo>
                    <a:pt x="1" y="1453"/>
                    <a:pt x="287" y="1834"/>
                    <a:pt x="692" y="1977"/>
                  </a:cubicBezTo>
                  <a:lnTo>
                    <a:pt x="6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0"/>
            <p:cNvSpPr/>
            <p:nvPr/>
          </p:nvSpPr>
          <p:spPr>
            <a:xfrm>
              <a:off x="5114474" y="4341161"/>
              <a:ext cx="22998" cy="65833"/>
            </a:xfrm>
            <a:custGeom>
              <a:avLst/>
              <a:gdLst/>
              <a:ahLst/>
              <a:cxnLst/>
              <a:rect l="l" t="t" r="r" b="b"/>
              <a:pathLst>
                <a:path w="691" h="1978" extrusionOk="0">
                  <a:moveTo>
                    <a:pt x="0" y="0"/>
                  </a:moveTo>
                  <a:lnTo>
                    <a:pt x="0" y="1977"/>
                  </a:lnTo>
                  <a:cubicBezTo>
                    <a:pt x="405" y="1834"/>
                    <a:pt x="691" y="1453"/>
                    <a:pt x="691" y="1001"/>
                  </a:cubicBezTo>
                  <a:cubicBezTo>
                    <a:pt x="691" y="524"/>
                    <a:pt x="405" y="14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0"/>
            <p:cNvSpPr/>
            <p:nvPr/>
          </p:nvSpPr>
          <p:spPr>
            <a:xfrm>
              <a:off x="4789490" y="4315798"/>
              <a:ext cx="69760" cy="116555"/>
            </a:xfrm>
            <a:custGeom>
              <a:avLst/>
              <a:gdLst/>
              <a:ahLst/>
              <a:cxnLst/>
              <a:rect l="l" t="t" r="r" b="b"/>
              <a:pathLst>
                <a:path w="2096" h="3502" extrusionOk="0">
                  <a:moveTo>
                    <a:pt x="0" y="0"/>
                  </a:moveTo>
                  <a:lnTo>
                    <a:pt x="0" y="715"/>
                  </a:lnTo>
                  <a:lnTo>
                    <a:pt x="0" y="2787"/>
                  </a:lnTo>
                  <a:lnTo>
                    <a:pt x="0" y="3501"/>
                  </a:lnTo>
                  <a:lnTo>
                    <a:pt x="2096" y="3501"/>
                  </a:lnTo>
                  <a:lnTo>
                    <a:pt x="20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0"/>
            <p:cNvSpPr/>
            <p:nvPr/>
          </p:nvSpPr>
          <p:spPr>
            <a:xfrm>
              <a:off x="4789490" y="4084342"/>
              <a:ext cx="301207" cy="209280"/>
            </a:xfrm>
            <a:custGeom>
              <a:avLst/>
              <a:gdLst/>
              <a:ahLst/>
              <a:cxnLst/>
              <a:rect l="l" t="t" r="r" b="b"/>
              <a:pathLst>
                <a:path w="9050" h="6288" extrusionOk="0">
                  <a:moveTo>
                    <a:pt x="4525" y="1"/>
                  </a:moveTo>
                  <a:cubicBezTo>
                    <a:pt x="2024" y="1"/>
                    <a:pt x="0" y="2025"/>
                    <a:pt x="0" y="4525"/>
                  </a:cubicBezTo>
                  <a:lnTo>
                    <a:pt x="0" y="6288"/>
                  </a:lnTo>
                  <a:lnTo>
                    <a:pt x="691" y="6288"/>
                  </a:lnTo>
                  <a:lnTo>
                    <a:pt x="691" y="4525"/>
                  </a:lnTo>
                  <a:cubicBezTo>
                    <a:pt x="691" y="4287"/>
                    <a:pt x="715" y="4049"/>
                    <a:pt x="762" y="3835"/>
                  </a:cubicBezTo>
                  <a:lnTo>
                    <a:pt x="2072" y="3835"/>
                  </a:lnTo>
                  <a:lnTo>
                    <a:pt x="2167" y="3597"/>
                  </a:lnTo>
                  <a:cubicBezTo>
                    <a:pt x="2525" y="2644"/>
                    <a:pt x="3477" y="1977"/>
                    <a:pt x="4525" y="1977"/>
                  </a:cubicBezTo>
                  <a:cubicBezTo>
                    <a:pt x="5573" y="1977"/>
                    <a:pt x="6525" y="2644"/>
                    <a:pt x="6906" y="3597"/>
                  </a:cubicBezTo>
                  <a:lnTo>
                    <a:pt x="7002" y="3835"/>
                  </a:lnTo>
                  <a:lnTo>
                    <a:pt x="8311" y="3835"/>
                  </a:lnTo>
                  <a:cubicBezTo>
                    <a:pt x="8335" y="4049"/>
                    <a:pt x="8359" y="4287"/>
                    <a:pt x="8359" y="4525"/>
                  </a:cubicBezTo>
                  <a:lnTo>
                    <a:pt x="8359" y="6288"/>
                  </a:lnTo>
                  <a:lnTo>
                    <a:pt x="9050" y="6288"/>
                  </a:lnTo>
                  <a:lnTo>
                    <a:pt x="9050" y="4525"/>
                  </a:lnTo>
                  <a:cubicBezTo>
                    <a:pt x="9050" y="2025"/>
                    <a:pt x="7025" y="1"/>
                    <a:pt x="45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0"/>
            <p:cNvSpPr/>
            <p:nvPr/>
          </p:nvSpPr>
          <p:spPr>
            <a:xfrm>
              <a:off x="4940066" y="4315798"/>
              <a:ext cx="150637" cy="162518"/>
            </a:xfrm>
            <a:custGeom>
              <a:avLst/>
              <a:gdLst/>
              <a:ahLst/>
              <a:cxnLst/>
              <a:rect l="l" t="t" r="r" b="b"/>
              <a:pathLst>
                <a:path w="4526" h="4883" extrusionOk="0">
                  <a:moveTo>
                    <a:pt x="2454" y="0"/>
                  </a:moveTo>
                  <a:lnTo>
                    <a:pt x="2454" y="3501"/>
                  </a:lnTo>
                  <a:lnTo>
                    <a:pt x="3835" y="3501"/>
                  </a:lnTo>
                  <a:lnTo>
                    <a:pt x="3835" y="4192"/>
                  </a:lnTo>
                  <a:lnTo>
                    <a:pt x="1" y="4192"/>
                  </a:lnTo>
                  <a:lnTo>
                    <a:pt x="1" y="4882"/>
                  </a:lnTo>
                  <a:lnTo>
                    <a:pt x="4526" y="4882"/>
                  </a:lnTo>
                  <a:lnTo>
                    <a:pt x="4526" y="3501"/>
                  </a:lnTo>
                  <a:lnTo>
                    <a:pt x="4526" y="3144"/>
                  </a:lnTo>
                  <a:lnTo>
                    <a:pt x="4526" y="2787"/>
                  </a:lnTo>
                  <a:lnTo>
                    <a:pt x="4526" y="715"/>
                  </a:lnTo>
                  <a:lnTo>
                    <a:pt x="4526" y="358"/>
                  </a:lnTo>
                  <a:lnTo>
                    <a:pt x="4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60"/>
          <p:cNvGrpSpPr/>
          <p:nvPr/>
        </p:nvGrpSpPr>
        <p:grpSpPr>
          <a:xfrm>
            <a:off x="960837" y="2517496"/>
            <a:ext cx="278471" cy="429791"/>
            <a:chOff x="3372038" y="4084342"/>
            <a:chExt cx="255243" cy="393978"/>
          </a:xfrm>
        </p:grpSpPr>
        <p:sp>
          <p:nvSpPr>
            <p:cNvPr id="1026" name="Google Shape;1026;p60"/>
            <p:cNvSpPr/>
            <p:nvPr/>
          </p:nvSpPr>
          <p:spPr>
            <a:xfrm>
              <a:off x="3372038" y="4362562"/>
              <a:ext cx="162518" cy="23031"/>
            </a:xfrm>
            <a:custGeom>
              <a:avLst/>
              <a:gdLst/>
              <a:ahLst/>
              <a:cxnLst/>
              <a:rect l="l" t="t" r="r" b="b"/>
              <a:pathLst>
                <a:path w="4883" h="692" extrusionOk="0">
                  <a:moveTo>
                    <a:pt x="0" y="0"/>
                  </a:moveTo>
                  <a:lnTo>
                    <a:pt x="0" y="691"/>
                  </a:lnTo>
                  <a:lnTo>
                    <a:pt x="4882" y="691"/>
                  </a:lnTo>
                  <a:lnTo>
                    <a:pt x="48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0"/>
            <p:cNvSpPr/>
            <p:nvPr/>
          </p:nvSpPr>
          <p:spPr>
            <a:xfrm>
              <a:off x="3372837" y="4408527"/>
              <a:ext cx="160921" cy="69793"/>
            </a:xfrm>
            <a:custGeom>
              <a:avLst/>
              <a:gdLst/>
              <a:ahLst/>
              <a:cxnLst/>
              <a:rect l="l" t="t" r="r" b="b"/>
              <a:pathLst>
                <a:path w="4835" h="2097" extrusionOk="0">
                  <a:moveTo>
                    <a:pt x="0" y="1"/>
                  </a:moveTo>
                  <a:cubicBezTo>
                    <a:pt x="167" y="1191"/>
                    <a:pt x="1191" y="2096"/>
                    <a:pt x="2429" y="2096"/>
                  </a:cubicBezTo>
                  <a:cubicBezTo>
                    <a:pt x="3644" y="2096"/>
                    <a:pt x="4668" y="1191"/>
                    <a:pt x="4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0"/>
            <p:cNvSpPr/>
            <p:nvPr/>
          </p:nvSpPr>
          <p:spPr>
            <a:xfrm>
              <a:off x="3372038" y="4239711"/>
              <a:ext cx="232245" cy="99881"/>
            </a:xfrm>
            <a:custGeom>
              <a:avLst/>
              <a:gdLst/>
              <a:ahLst/>
              <a:cxnLst/>
              <a:rect l="l" t="t" r="r" b="b"/>
              <a:pathLst>
                <a:path w="6978" h="3001" extrusionOk="0">
                  <a:moveTo>
                    <a:pt x="0" y="0"/>
                  </a:moveTo>
                  <a:lnTo>
                    <a:pt x="0" y="3001"/>
                  </a:lnTo>
                  <a:lnTo>
                    <a:pt x="4882" y="3001"/>
                  </a:lnTo>
                  <a:lnTo>
                    <a:pt x="4882" y="2477"/>
                  </a:lnTo>
                  <a:cubicBezTo>
                    <a:pt x="5430" y="2334"/>
                    <a:pt x="5882" y="2120"/>
                    <a:pt x="6263" y="1834"/>
                  </a:cubicBezTo>
                  <a:cubicBezTo>
                    <a:pt x="6692" y="1501"/>
                    <a:pt x="6954" y="1096"/>
                    <a:pt x="6978" y="643"/>
                  </a:cubicBezTo>
                  <a:lnTo>
                    <a:pt x="6978" y="643"/>
                  </a:lnTo>
                  <a:cubicBezTo>
                    <a:pt x="6954" y="667"/>
                    <a:pt x="6930" y="691"/>
                    <a:pt x="6906" y="691"/>
                  </a:cubicBezTo>
                  <a:cubicBezTo>
                    <a:pt x="6073" y="1286"/>
                    <a:pt x="4977" y="1596"/>
                    <a:pt x="3834" y="1596"/>
                  </a:cubicBezTo>
                  <a:cubicBezTo>
                    <a:pt x="2691" y="1596"/>
                    <a:pt x="1620" y="1286"/>
                    <a:pt x="786" y="691"/>
                  </a:cubicBezTo>
                  <a:cubicBezTo>
                    <a:pt x="477" y="476"/>
                    <a:pt x="215" y="23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0"/>
            <p:cNvSpPr/>
            <p:nvPr/>
          </p:nvSpPr>
          <p:spPr>
            <a:xfrm>
              <a:off x="3372038" y="4084342"/>
              <a:ext cx="255243" cy="185517"/>
            </a:xfrm>
            <a:custGeom>
              <a:avLst/>
              <a:gdLst/>
              <a:ahLst/>
              <a:cxnLst/>
              <a:rect l="l" t="t" r="r" b="b"/>
              <a:pathLst>
                <a:path w="7669" h="5574" extrusionOk="0">
                  <a:moveTo>
                    <a:pt x="4882" y="1382"/>
                  </a:moveTo>
                  <a:lnTo>
                    <a:pt x="4882" y="2096"/>
                  </a:lnTo>
                  <a:lnTo>
                    <a:pt x="4192" y="2096"/>
                  </a:lnTo>
                  <a:lnTo>
                    <a:pt x="4192" y="1382"/>
                  </a:lnTo>
                  <a:close/>
                  <a:moveTo>
                    <a:pt x="6287" y="2430"/>
                  </a:moveTo>
                  <a:lnTo>
                    <a:pt x="6287" y="3120"/>
                  </a:lnTo>
                  <a:lnTo>
                    <a:pt x="5573" y="3120"/>
                  </a:lnTo>
                  <a:lnTo>
                    <a:pt x="5573" y="2430"/>
                  </a:lnTo>
                  <a:close/>
                  <a:moveTo>
                    <a:pt x="2787" y="1739"/>
                  </a:moveTo>
                  <a:lnTo>
                    <a:pt x="2787" y="2430"/>
                  </a:lnTo>
                  <a:lnTo>
                    <a:pt x="3501" y="2430"/>
                  </a:lnTo>
                  <a:lnTo>
                    <a:pt x="3501" y="3120"/>
                  </a:lnTo>
                  <a:lnTo>
                    <a:pt x="2787" y="3120"/>
                  </a:lnTo>
                  <a:lnTo>
                    <a:pt x="2787" y="3835"/>
                  </a:lnTo>
                  <a:lnTo>
                    <a:pt x="2096" y="3835"/>
                  </a:lnTo>
                  <a:lnTo>
                    <a:pt x="2096" y="3120"/>
                  </a:lnTo>
                  <a:lnTo>
                    <a:pt x="1405" y="3120"/>
                  </a:lnTo>
                  <a:lnTo>
                    <a:pt x="1405" y="2430"/>
                  </a:lnTo>
                  <a:lnTo>
                    <a:pt x="2096" y="2430"/>
                  </a:lnTo>
                  <a:lnTo>
                    <a:pt x="2096" y="1739"/>
                  </a:lnTo>
                  <a:close/>
                  <a:moveTo>
                    <a:pt x="4882" y="3120"/>
                  </a:moveTo>
                  <a:lnTo>
                    <a:pt x="4882" y="3835"/>
                  </a:lnTo>
                  <a:lnTo>
                    <a:pt x="4192" y="3835"/>
                  </a:lnTo>
                  <a:lnTo>
                    <a:pt x="4192" y="3120"/>
                  </a:lnTo>
                  <a:close/>
                  <a:moveTo>
                    <a:pt x="3834" y="1"/>
                  </a:moveTo>
                  <a:cubicBezTo>
                    <a:pt x="2834" y="1"/>
                    <a:pt x="1882" y="263"/>
                    <a:pt x="1167" y="763"/>
                  </a:cubicBezTo>
                  <a:cubicBezTo>
                    <a:pt x="429" y="1310"/>
                    <a:pt x="0" y="2025"/>
                    <a:pt x="0" y="2787"/>
                  </a:cubicBezTo>
                  <a:cubicBezTo>
                    <a:pt x="0" y="3549"/>
                    <a:pt x="429" y="4263"/>
                    <a:pt x="1167" y="4787"/>
                  </a:cubicBezTo>
                  <a:cubicBezTo>
                    <a:pt x="1882" y="5287"/>
                    <a:pt x="2834" y="5573"/>
                    <a:pt x="3834" y="5573"/>
                  </a:cubicBezTo>
                  <a:cubicBezTo>
                    <a:pt x="4835" y="5573"/>
                    <a:pt x="5787" y="5287"/>
                    <a:pt x="6502" y="4787"/>
                  </a:cubicBezTo>
                  <a:cubicBezTo>
                    <a:pt x="7264" y="4263"/>
                    <a:pt x="7669" y="3549"/>
                    <a:pt x="7669" y="2787"/>
                  </a:cubicBezTo>
                  <a:cubicBezTo>
                    <a:pt x="7669" y="2025"/>
                    <a:pt x="7264" y="1310"/>
                    <a:pt x="6502" y="763"/>
                  </a:cubicBezTo>
                  <a:cubicBezTo>
                    <a:pt x="5787" y="263"/>
                    <a:pt x="4835" y="1"/>
                    <a:pt x="3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005;p60"/>
          <p:cNvSpPr/>
          <p:nvPr/>
        </p:nvSpPr>
        <p:spPr>
          <a:xfrm>
            <a:off x="3941833" y="1183480"/>
            <a:ext cx="884700" cy="8850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06;p60"/>
          <p:cNvSpPr/>
          <p:nvPr/>
        </p:nvSpPr>
        <p:spPr>
          <a:xfrm>
            <a:off x="675710" y="3568310"/>
            <a:ext cx="884700" cy="8850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016;p60"/>
          <p:cNvGrpSpPr/>
          <p:nvPr/>
        </p:nvGrpSpPr>
        <p:grpSpPr>
          <a:xfrm>
            <a:off x="922397" y="3811924"/>
            <a:ext cx="429753" cy="429787"/>
            <a:chOff x="4743492" y="4084342"/>
            <a:chExt cx="393980" cy="393974"/>
          </a:xfrm>
        </p:grpSpPr>
        <p:sp>
          <p:nvSpPr>
            <p:cNvPr id="43" name="Google Shape;1017;p60"/>
            <p:cNvSpPr/>
            <p:nvPr/>
          </p:nvSpPr>
          <p:spPr>
            <a:xfrm>
              <a:off x="4882219" y="4339563"/>
              <a:ext cx="23031" cy="68995"/>
            </a:xfrm>
            <a:custGeom>
              <a:avLst/>
              <a:gdLst/>
              <a:ahLst/>
              <a:cxnLst/>
              <a:rect l="l" t="t" r="r" b="b"/>
              <a:pathLst>
                <a:path w="692" h="2073" extrusionOk="0">
                  <a:moveTo>
                    <a:pt x="0" y="1"/>
                  </a:moveTo>
                  <a:lnTo>
                    <a:pt x="0" y="2073"/>
                  </a:lnTo>
                  <a:lnTo>
                    <a:pt x="691" y="2073"/>
                  </a:lnTo>
                  <a:lnTo>
                    <a:pt x="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18;p60"/>
            <p:cNvSpPr/>
            <p:nvPr/>
          </p:nvSpPr>
          <p:spPr>
            <a:xfrm>
              <a:off x="4928983" y="4327681"/>
              <a:ext cx="23031" cy="92758"/>
            </a:xfrm>
            <a:custGeom>
              <a:avLst/>
              <a:gdLst/>
              <a:ahLst/>
              <a:cxnLst/>
              <a:rect l="l" t="t" r="r" b="b"/>
              <a:pathLst>
                <a:path w="692" h="2787" extrusionOk="0">
                  <a:moveTo>
                    <a:pt x="1" y="1"/>
                  </a:moveTo>
                  <a:lnTo>
                    <a:pt x="1" y="2787"/>
                  </a:lnTo>
                  <a:lnTo>
                    <a:pt x="691" y="2787"/>
                  </a:lnTo>
                  <a:lnTo>
                    <a:pt x="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19;p60"/>
            <p:cNvSpPr/>
            <p:nvPr/>
          </p:nvSpPr>
          <p:spPr>
            <a:xfrm>
              <a:off x="4974948" y="4339563"/>
              <a:ext cx="23031" cy="68995"/>
            </a:xfrm>
            <a:custGeom>
              <a:avLst/>
              <a:gdLst/>
              <a:ahLst/>
              <a:cxnLst/>
              <a:rect l="l" t="t" r="r" b="b"/>
              <a:pathLst>
                <a:path w="692" h="2073" extrusionOk="0">
                  <a:moveTo>
                    <a:pt x="1" y="1"/>
                  </a:moveTo>
                  <a:lnTo>
                    <a:pt x="1" y="2073"/>
                  </a:lnTo>
                  <a:lnTo>
                    <a:pt x="691" y="2073"/>
                  </a:lnTo>
                  <a:lnTo>
                    <a:pt x="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20;p60"/>
            <p:cNvSpPr/>
            <p:nvPr/>
          </p:nvSpPr>
          <p:spPr>
            <a:xfrm>
              <a:off x="4743492" y="4341161"/>
              <a:ext cx="23031" cy="65833"/>
            </a:xfrm>
            <a:custGeom>
              <a:avLst/>
              <a:gdLst/>
              <a:ahLst/>
              <a:cxnLst/>
              <a:rect l="l" t="t" r="r" b="b"/>
              <a:pathLst>
                <a:path w="692" h="1978" extrusionOk="0">
                  <a:moveTo>
                    <a:pt x="692" y="0"/>
                  </a:moveTo>
                  <a:cubicBezTo>
                    <a:pt x="287" y="143"/>
                    <a:pt x="1" y="524"/>
                    <a:pt x="1" y="1001"/>
                  </a:cubicBezTo>
                  <a:cubicBezTo>
                    <a:pt x="1" y="1453"/>
                    <a:pt x="287" y="1834"/>
                    <a:pt x="692" y="1977"/>
                  </a:cubicBezTo>
                  <a:lnTo>
                    <a:pt x="6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21;p60"/>
            <p:cNvSpPr/>
            <p:nvPr/>
          </p:nvSpPr>
          <p:spPr>
            <a:xfrm>
              <a:off x="5114474" y="4341161"/>
              <a:ext cx="22998" cy="65833"/>
            </a:xfrm>
            <a:custGeom>
              <a:avLst/>
              <a:gdLst/>
              <a:ahLst/>
              <a:cxnLst/>
              <a:rect l="l" t="t" r="r" b="b"/>
              <a:pathLst>
                <a:path w="691" h="1978" extrusionOk="0">
                  <a:moveTo>
                    <a:pt x="0" y="0"/>
                  </a:moveTo>
                  <a:lnTo>
                    <a:pt x="0" y="1977"/>
                  </a:lnTo>
                  <a:cubicBezTo>
                    <a:pt x="405" y="1834"/>
                    <a:pt x="691" y="1453"/>
                    <a:pt x="691" y="1001"/>
                  </a:cubicBezTo>
                  <a:cubicBezTo>
                    <a:pt x="691" y="524"/>
                    <a:pt x="405" y="14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22;p60"/>
            <p:cNvSpPr/>
            <p:nvPr/>
          </p:nvSpPr>
          <p:spPr>
            <a:xfrm>
              <a:off x="4789490" y="4315798"/>
              <a:ext cx="69760" cy="116555"/>
            </a:xfrm>
            <a:custGeom>
              <a:avLst/>
              <a:gdLst/>
              <a:ahLst/>
              <a:cxnLst/>
              <a:rect l="l" t="t" r="r" b="b"/>
              <a:pathLst>
                <a:path w="2096" h="3502" extrusionOk="0">
                  <a:moveTo>
                    <a:pt x="0" y="0"/>
                  </a:moveTo>
                  <a:lnTo>
                    <a:pt x="0" y="715"/>
                  </a:lnTo>
                  <a:lnTo>
                    <a:pt x="0" y="2787"/>
                  </a:lnTo>
                  <a:lnTo>
                    <a:pt x="0" y="3501"/>
                  </a:lnTo>
                  <a:lnTo>
                    <a:pt x="2096" y="3501"/>
                  </a:lnTo>
                  <a:lnTo>
                    <a:pt x="20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23;p60"/>
            <p:cNvSpPr/>
            <p:nvPr/>
          </p:nvSpPr>
          <p:spPr>
            <a:xfrm>
              <a:off x="4789490" y="4084342"/>
              <a:ext cx="301207" cy="209280"/>
            </a:xfrm>
            <a:custGeom>
              <a:avLst/>
              <a:gdLst/>
              <a:ahLst/>
              <a:cxnLst/>
              <a:rect l="l" t="t" r="r" b="b"/>
              <a:pathLst>
                <a:path w="9050" h="6288" extrusionOk="0">
                  <a:moveTo>
                    <a:pt x="4525" y="1"/>
                  </a:moveTo>
                  <a:cubicBezTo>
                    <a:pt x="2024" y="1"/>
                    <a:pt x="0" y="2025"/>
                    <a:pt x="0" y="4525"/>
                  </a:cubicBezTo>
                  <a:lnTo>
                    <a:pt x="0" y="6288"/>
                  </a:lnTo>
                  <a:lnTo>
                    <a:pt x="691" y="6288"/>
                  </a:lnTo>
                  <a:lnTo>
                    <a:pt x="691" y="4525"/>
                  </a:lnTo>
                  <a:cubicBezTo>
                    <a:pt x="691" y="4287"/>
                    <a:pt x="715" y="4049"/>
                    <a:pt x="762" y="3835"/>
                  </a:cubicBezTo>
                  <a:lnTo>
                    <a:pt x="2072" y="3835"/>
                  </a:lnTo>
                  <a:lnTo>
                    <a:pt x="2167" y="3597"/>
                  </a:lnTo>
                  <a:cubicBezTo>
                    <a:pt x="2525" y="2644"/>
                    <a:pt x="3477" y="1977"/>
                    <a:pt x="4525" y="1977"/>
                  </a:cubicBezTo>
                  <a:cubicBezTo>
                    <a:pt x="5573" y="1977"/>
                    <a:pt x="6525" y="2644"/>
                    <a:pt x="6906" y="3597"/>
                  </a:cubicBezTo>
                  <a:lnTo>
                    <a:pt x="7002" y="3835"/>
                  </a:lnTo>
                  <a:lnTo>
                    <a:pt x="8311" y="3835"/>
                  </a:lnTo>
                  <a:cubicBezTo>
                    <a:pt x="8335" y="4049"/>
                    <a:pt x="8359" y="4287"/>
                    <a:pt x="8359" y="4525"/>
                  </a:cubicBezTo>
                  <a:lnTo>
                    <a:pt x="8359" y="6288"/>
                  </a:lnTo>
                  <a:lnTo>
                    <a:pt x="9050" y="6288"/>
                  </a:lnTo>
                  <a:lnTo>
                    <a:pt x="9050" y="4525"/>
                  </a:lnTo>
                  <a:cubicBezTo>
                    <a:pt x="9050" y="2025"/>
                    <a:pt x="7025" y="1"/>
                    <a:pt x="45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24;p60"/>
            <p:cNvSpPr/>
            <p:nvPr/>
          </p:nvSpPr>
          <p:spPr>
            <a:xfrm>
              <a:off x="4940066" y="4315798"/>
              <a:ext cx="150637" cy="162518"/>
            </a:xfrm>
            <a:custGeom>
              <a:avLst/>
              <a:gdLst/>
              <a:ahLst/>
              <a:cxnLst/>
              <a:rect l="l" t="t" r="r" b="b"/>
              <a:pathLst>
                <a:path w="4526" h="4883" extrusionOk="0">
                  <a:moveTo>
                    <a:pt x="2454" y="0"/>
                  </a:moveTo>
                  <a:lnTo>
                    <a:pt x="2454" y="3501"/>
                  </a:lnTo>
                  <a:lnTo>
                    <a:pt x="3835" y="3501"/>
                  </a:lnTo>
                  <a:lnTo>
                    <a:pt x="3835" y="4192"/>
                  </a:lnTo>
                  <a:lnTo>
                    <a:pt x="1" y="4192"/>
                  </a:lnTo>
                  <a:lnTo>
                    <a:pt x="1" y="4882"/>
                  </a:lnTo>
                  <a:lnTo>
                    <a:pt x="4526" y="4882"/>
                  </a:lnTo>
                  <a:lnTo>
                    <a:pt x="4526" y="3501"/>
                  </a:lnTo>
                  <a:lnTo>
                    <a:pt x="4526" y="3144"/>
                  </a:lnTo>
                  <a:lnTo>
                    <a:pt x="4526" y="2787"/>
                  </a:lnTo>
                  <a:lnTo>
                    <a:pt x="4526" y="715"/>
                  </a:lnTo>
                  <a:lnTo>
                    <a:pt x="4526" y="358"/>
                  </a:lnTo>
                  <a:lnTo>
                    <a:pt x="4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001;p60"/>
          <p:cNvSpPr txBox="1">
            <a:spLocks/>
          </p:cNvSpPr>
          <p:nvPr/>
        </p:nvSpPr>
        <p:spPr>
          <a:xfrm>
            <a:off x="1558295" y="3782060"/>
            <a:ext cx="2039274" cy="45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US" sz="1400" dirty="0" smtClean="0"/>
              <a:t>5.Calculation of the marker pose</a:t>
            </a:r>
            <a:endParaRPr lang="en-US" sz="1400" dirty="0"/>
          </a:p>
        </p:txBody>
      </p:sp>
      <p:sp>
        <p:nvSpPr>
          <p:cNvPr id="52" name="Google Shape;1002;p60"/>
          <p:cNvSpPr txBox="1">
            <a:spLocks/>
          </p:cNvSpPr>
          <p:nvPr/>
        </p:nvSpPr>
        <p:spPr>
          <a:xfrm>
            <a:off x="1663482" y="4402559"/>
            <a:ext cx="2118474" cy="343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400"/>
              <a:buFont typeface="Barlow Semi Condensed Medium"/>
              <a:buNone/>
              <a:defRPr sz="1400" b="0" i="0" u="none" strike="noStrike" cap="none">
                <a:solidFill>
                  <a:schemeClr val="lt1"/>
                </a:solidFill>
                <a:latin typeface="Barlow Semi Condensed Medium"/>
                <a:ea typeface="Barlow Semi Condensed Medium"/>
                <a:cs typeface="Barlow Semi Condensed Medium"/>
                <a:sym typeface="Barlow Semi Condensed Medium"/>
              </a:defRPr>
            </a:lvl9pPr>
          </a:lstStyle>
          <a:p>
            <a:pPr marL="0" indent="0"/>
            <a:r>
              <a:rPr lang="en-US" dirty="0" smtClean="0"/>
              <a:t>Estimation of marker pose iterative pose calculation for accurate pose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1"/>
          <p:cNvSpPr/>
          <p:nvPr/>
        </p:nvSpPr>
        <p:spPr>
          <a:xfrm>
            <a:off x="3311166" y="1906346"/>
            <a:ext cx="1303008" cy="1239065"/>
          </a:xfrm>
          <a:prstGeom prst="ellipse">
            <a:avLst/>
          </a:prstGeom>
          <a:solidFill>
            <a:srgbClr val="5CFFA6">
              <a:alpha val="43560"/>
            </a:srgbClr>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sp>
        <p:nvSpPr>
          <p:cNvPr id="438" name="Google Shape;438;p41"/>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team</a:t>
            </a:r>
            <a:endParaRPr/>
          </a:p>
        </p:txBody>
      </p:sp>
      <p:sp>
        <p:nvSpPr>
          <p:cNvPr id="440" name="Google Shape;440;p41"/>
          <p:cNvSpPr txBox="1">
            <a:spLocks noGrp="1"/>
          </p:cNvSpPr>
          <p:nvPr>
            <p:ph type="title" idx="2"/>
          </p:nvPr>
        </p:nvSpPr>
        <p:spPr>
          <a:xfrm>
            <a:off x="156117" y="3207498"/>
            <a:ext cx="1505415"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Mohamed</a:t>
            </a:r>
            <a:br>
              <a:rPr lang="en" dirty="0" smtClean="0"/>
            </a:br>
            <a:r>
              <a:rPr lang="en" dirty="0" smtClean="0"/>
              <a:t>Hamdy</a:t>
            </a:r>
            <a:endParaRPr dirty="0"/>
          </a:p>
        </p:txBody>
      </p:sp>
      <p:sp>
        <p:nvSpPr>
          <p:cNvPr id="441" name="Google Shape;441;p41"/>
          <p:cNvSpPr txBox="1">
            <a:spLocks noGrp="1"/>
          </p:cNvSpPr>
          <p:nvPr>
            <p:ph type="title" idx="3"/>
          </p:nvPr>
        </p:nvSpPr>
        <p:spPr>
          <a:xfrm>
            <a:off x="1765464" y="3207498"/>
            <a:ext cx="1427923"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Mohamed</a:t>
            </a:r>
            <a:br>
              <a:rPr lang="en" dirty="0" smtClean="0"/>
            </a:br>
            <a:r>
              <a:rPr lang="en" dirty="0" smtClean="0"/>
              <a:t>Kheer</a:t>
            </a:r>
            <a:endParaRPr dirty="0"/>
          </a:p>
        </p:txBody>
      </p:sp>
      <p:sp>
        <p:nvSpPr>
          <p:cNvPr id="443" name="Google Shape;443;p41"/>
          <p:cNvSpPr txBox="1">
            <a:spLocks noGrp="1"/>
          </p:cNvSpPr>
          <p:nvPr>
            <p:ph type="title" idx="5"/>
          </p:nvPr>
        </p:nvSpPr>
        <p:spPr>
          <a:xfrm>
            <a:off x="4895385" y="3207498"/>
            <a:ext cx="1196743" cy="4964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Sayed Moataz</a:t>
            </a:r>
            <a:endParaRPr dirty="0"/>
          </a:p>
        </p:txBody>
      </p:sp>
      <p:sp>
        <p:nvSpPr>
          <p:cNvPr id="446" name="Google Shape;446;p41"/>
          <p:cNvSpPr/>
          <p:nvPr/>
        </p:nvSpPr>
        <p:spPr>
          <a:xfrm>
            <a:off x="6255835" y="1884095"/>
            <a:ext cx="1280702" cy="1239065"/>
          </a:xfrm>
          <a:prstGeom prst="ellipse">
            <a:avLst/>
          </a:prstGeom>
          <a:solidFill>
            <a:srgbClr val="FDFF5C">
              <a:alpha val="459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7783550" y="1884095"/>
            <a:ext cx="1237599" cy="1214145"/>
          </a:xfrm>
          <a:prstGeom prst="ellipse">
            <a:avLst/>
          </a:prstGeom>
          <a:solidFill>
            <a:srgbClr val="5CFFF8">
              <a:alpha val="3839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6;p41"/>
          <p:cNvSpPr/>
          <p:nvPr/>
        </p:nvSpPr>
        <p:spPr>
          <a:xfrm>
            <a:off x="4811426" y="1884094"/>
            <a:ext cx="1280702" cy="1239065"/>
          </a:xfrm>
          <a:prstGeom prst="ellipse">
            <a:avLst/>
          </a:prstGeom>
          <a:solidFill>
            <a:srgbClr val="FDFF5C">
              <a:alpha val="459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6;p41"/>
          <p:cNvSpPr/>
          <p:nvPr/>
        </p:nvSpPr>
        <p:spPr>
          <a:xfrm>
            <a:off x="1765465" y="1906346"/>
            <a:ext cx="1280702" cy="1239065"/>
          </a:xfrm>
          <a:prstGeom prst="ellipse">
            <a:avLst/>
          </a:prstGeom>
          <a:solidFill>
            <a:srgbClr val="FDFF5C">
              <a:alpha val="459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8;p41"/>
          <p:cNvSpPr/>
          <p:nvPr/>
        </p:nvSpPr>
        <p:spPr>
          <a:xfrm>
            <a:off x="291547" y="1906346"/>
            <a:ext cx="1237599" cy="1214145"/>
          </a:xfrm>
          <a:prstGeom prst="ellipse">
            <a:avLst/>
          </a:prstGeom>
          <a:solidFill>
            <a:srgbClr val="5CFFF8">
              <a:alpha val="3839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1;p41"/>
          <p:cNvSpPr txBox="1">
            <a:spLocks/>
          </p:cNvSpPr>
          <p:nvPr/>
        </p:nvSpPr>
        <p:spPr>
          <a:xfrm>
            <a:off x="3266033" y="3207499"/>
            <a:ext cx="1484963" cy="598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US" dirty="0" err="1" smtClean="0"/>
              <a:t>Hasnaa</a:t>
            </a:r>
            <a:r>
              <a:rPr lang="en-US" dirty="0" smtClean="0"/>
              <a:t>          Khaled</a:t>
            </a:r>
            <a:endParaRPr lang="en-US" dirty="0"/>
          </a:p>
        </p:txBody>
      </p:sp>
      <p:sp>
        <p:nvSpPr>
          <p:cNvPr id="3" name="Subtitle 2"/>
          <p:cNvSpPr>
            <a:spLocks noGrp="1"/>
          </p:cNvSpPr>
          <p:nvPr>
            <p:ph type="subTitle" idx="4"/>
          </p:nvPr>
        </p:nvSpPr>
        <p:spPr>
          <a:xfrm>
            <a:off x="3474600" y="4025590"/>
            <a:ext cx="2194800" cy="207214"/>
          </a:xfrm>
        </p:spPr>
        <p:txBody>
          <a:bodyPr/>
          <a:lstStyle/>
          <a:p>
            <a:r>
              <a:rPr lang="en-US" dirty="0" smtClean="0"/>
              <a:t> </a:t>
            </a:r>
            <a:endParaRPr lang="en-US" dirty="0"/>
          </a:p>
        </p:txBody>
      </p:sp>
      <p:sp>
        <p:nvSpPr>
          <p:cNvPr id="4" name="Subtitle 3"/>
          <p:cNvSpPr>
            <a:spLocks noGrp="1"/>
          </p:cNvSpPr>
          <p:nvPr>
            <p:ph type="subTitle" idx="6"/>
          </p:nvPr>
        </p:nvSpPr>
        <p:spPr>
          <a:xfrm>
            <a:off x="6164774" y="4025590"/>
            <a:ext cx="2194800" cy="207214"/>
          </a:xfrm>
        </p:spPr>
        <p:txBody>
          <a:bodyPr/>
          <a:lstStyle/>
          <a:p>
            <a:r>
              <a:rPr lang="en-US" dirty="0" smtClean="0"/>
              <a:t> </a:t>
            </a:r>
            <a:endParaRPr lang="en-US" dirty="0"/>
          </a:p>
        </p:txBody>
      </p:sp>
      <p:sp>
        <p:nvSpPr>
          <p:cNvPr id="24" name="Google Shape;443;p41"/>
          <p:cNvSpPr txBox="1">
            <a:spLocks/>
          </p:cNvSpPr>
          <p:nvPr/>
        </p:nvSpPr>
        <p:spPr>
          <a:xfrm>
            <a:off x="6164774" y="3207498"/>
            <a:ext cx="1484963" cy="4964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US" dirty="0" smtClean="0"/>
              <a:t>Mohamed </a:t>
            </a:r>
            <a:r>
              <a:rPr lang="en-US" dirty="0" smtClean="0"/>
              <a:t> </a:t>
            </a:r>
            <a:r>
              <a:rPr lang="en-US" dirty="0" err="1" smtClean="0"/>
              <a:t>Remsh</a:t>
            </a:r>
            <a:endParaRPr lang="en-US" dirty="0" smtClean="0"/>
          </a:p>
        </p:txBody>
      </p:sp>
      <p:sp>
        <p:nvSpPr>
          <p:cNvPr id="25" name="Google Shape;443;p41"/>
          <p:cNvSpPr txBox="1">
            <a:spLocks/>
          </p:cNvSpPr>
          <p:nvPr/>
        </p:nvSpPr>
        <p:spPr>
          <a:xfrm>
            <a:off x="7794126" y="3207497"/>
            <a:ext cx="1227023" cy="4964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US" dirty="0" err="1" smtClean="0"/>
              <a:t>Afnan</a:t>
            </a:r>
            <a:r>
              <a:rPr lang="en-US" dirty="0" smtClean="0"/>
              <a:t>   </a:t>
            </a:r>
            <a:r>
              <a:rPr lang="en-US" dirty="0" err="1" smtClean="0"/>
              <a:t>Talaat</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287325" y="4833300"/>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20</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 </a:t>
            </a:r>
            <a:endParaRPr dirty="0"/>
          </a:p>
        </p:txBody>
      </p:sp>
      <p:sp>
        <p:nvSpPr>
          <p:cNvPr id="596" name="Google Shape;596;p48"/>
          <p:cNvSpPr txBox="1">
            <a:spLocks noGrp="1"/>
          </p:cNvSpPr>
          <p:nvPr>
            <p:ph type="title" idx="2"/>
          </p:nvPr>
        </p:nvSpPr>
        <p:spPr>
          <a:xfrm>
            <a:off x="713999" y="1375845"/>
            <a:ext cx="8335872"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image acquisition step is actually a separate process, it just provides the image for the marker detection process.</a:t>
            </a:r>
            <a:endParaRPr dirty="0"/>
          </a:p>
        </p:txBody>
      </p:sp>
      <p:sp>
        <p:nvSpPr>
          <p:cNvPr id="597" name="Google Shape;597;p48"/>
          <p:cNvSpPr txBox="1">
            <a:spLocks noGrp="1"/>
          </p:cNvSpPr>
          <p:nvPr>
            <p:ph type="subTitle" idx="1"/>
          </p:nvPr>
        </p:nvSpPr>
        <p:spPr>
          <a:xfrm>
            <a:off x="742199" y="3063952"/>
            <a:ext cx="6504425" cy="16151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smtClean="0"/>
              <a:t>Usually Euclidean metrics is used, but another kind of metrics could be applied as well.</a:t>
            </a:r>
            <a:endParaRPr lang="en-US" sz="1800" dirty="0" smtClean="0"/>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2" y="1984601"/>
            <a:ext cx="4562475" cy="1400175"/>
          </a:xfrm>
          <a:prstGeom prst="rect">
            <a:avLst/>
          </a:prstGeom>
        </p:spPr>
      </p:pic>
    </p:spTree>
    <p:extLst>
      <p:ext uri="{BB962C8B-B14F-4D97-AF65-F5344CB8AC3E}">
        <p14:creationId xmlns:p14="http://schemas.microsoft.com/office/powerpoint/2010/main" val="879327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287325" y="4833300"/>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21</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 </a:t>
            </a:r>
            <a:endParaRPr dirty="0"/>
          </a:p>
        </p:txBody>
      </p:sp>
      <p:sp>
        <p:nvSpPr>
          <p:cNvPr id="597" name="Google Shape;597;p48"/>
          <p:cNvSpPr txBox="1">
            <a:spLocks noGrp="1"/>
          </p:cNvSpPr>
          <p:nvPr>
            <p:ph type="subTitle" idx="1"/>
          </p:nvPr>
        </p:nvSpPr>
        <p:spPr>
          <a:xfrm>
            <a:off x="714000" y="448664"/>
            <a:ext cx="6504425" cy="1642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smtClean="0"/>
              <a:t>In normalized cross-correlation the dissimilarity is where x is mean of the marker’s pixel values and y is the template’s mean pixel value.</a:t>
            </a:r>
          </a:p>
          <a:p>
            <a:pPr marL="0" lvl="0" indent="0" algn="l" rtl="0">
              <a:spcBef>
                <a:spcPts val="0"/>
              </a:spcBef>
              <a:spcAft>
                <a:spcPts val="0"/>
              </a:spcAft>
              <a:buNone/>
            </a:pPr>
            <a:endParaRPr lang="en-US" sz="1600" dirty="0" smtClean="0"/>
          </a:p>
          <a:p>
            <a:pPr marL="0" lvl="0" indent="0" algn="l" rtl="0">
              <a:spcBef>
                <a:spcPts val="0"/>
              </a:spcBef>
              <a:spcAft>
                <a:spcPts val="0"/>
              </a:spcAft>
              <a:buNone/>
            </a:pPr>
            <a:r>
              <a:rPr lang="en-US" sz="1600" dirty="0" smtClean="0"/>
              <a:t>As a system needs to match the detected marker against each template four times, it is clear that the larger the set of markers the system uses, therefore, template markers are inefficient in practice if the system requires a large set of markers.</a:t>
            </a:r>
            <a:endParaRPr sz="1600" dirty="0"/>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659" y="2090725"/>
            <a:ext cx="4469466" cy="2535064"/>
          </a:xfrm>
          <a:prstGeom prst="rect">
            <a:avLst/>
          </a:prstGeom>
        </p:spPr>
      </p:pic>
    </p:spTree>
    <p:extLst>
      <p:ext uri="{BB962C8B-B14F-4D97-AF65-F5344CB8AC3E}">
        <p14:creationId xmlns:p14="http://schemas.microsoft.com/office/powerpoint/2010/main" val="2400625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287325" y="4833300"/>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22</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 </a:t>
            </a:r>
            <a:endParaRPr dirty="0"/>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118" y="1112400"/>
            <a:ext cx="5042647" cy="3029294"/>
          </a:xfrm>
          <a:prstGeom prst="rect">
            <a:avLst/>
          </a:prstGeom>
        </p:spPr>
      </p:pic>
    </p:spTree>
    <p:extLst>
      <p:ext uri="{BB962C8B-B14F-4D97-AF65-F5344CB8AC3E}">
        <p14:creationId xmlns:p14="http://schemas.microsoft.com/office/powerpoint/2010/main" val="311009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287325" y="4833300"/>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23</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 </a:t>
            </a:r>
            <a:endParaRPr dirty="0"/>
          </a:p>
        </p:txBody>
      </p:sp>
      <p:sp>
        <p:nvSpPr>
          <p:cNvPr id="597" name="Google Shape;597;p48"/>
          <p:cNvSpPr txBox="1">
            <a:spLocks noGrp="1"/>
          </p:cNvSpPr>
          <p:nvPr>
            <p:ph type="subTitle" idx="1"/>
          </p:nvPr>
        </p:nvSpPr>
        <p:spPr>
          <a:xfrm>
            <a:off x="714000" y="880350"/>
            <a:ext cx="6504425" cy="1642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smtClean="0"/>
              <a:t>By using smart algorithms and other sensors such as accelerometers and gyroscopes the device can keep the augmented reality aligned with the image of the real world.</a:t>
            </a:r>
            <a:endParaRPr sz="1600" dirty="0"/>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832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8" name="Google Shape;788;p5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24</a:t>
            </a:fld>
            <a:endParaRPr/>
          </a:p>
        </p:txBody>
      </p:sp>
      <p:sp>
        <p:nvSpPr>
          <p:cNvPr id="789" name="Google Shape;789;p54"/>
          <p:cNvSpPr txBox="1">
            <a:spLocks noGrp="1"/>
          </p:cNvSpPr>
          <p:nvPr>
            <p:ph type="title"/>
          </p:nvPr>
        </p:nvSpPr>
        <p:spPr>
          <a:xfrm>
            <a:off x="713999" y="648300"/>
            <a:ext cx="5028727"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ID detection with Vuforia</a:t>
            </a:r>
            <a:endParaRPr dirty="0"/>
          </a:p>
        </p:txBody>
      </p:sp>
      <p:sp>
        <p:nvSpPr>
          <p:cNvPr id="790" name="Google Shape;790;p54"/>
          <p:cNvSpPr txBox="1">
            <a:spLocks noGrp="1"/>
          </p:cNvSpPr>
          <p:nvPr>
            <p:ph type="subTitle" idx="1"/>
          </p:nvPr>
        </p:nvSpPr>
        <p:spPr>
          <a:xfrm>
            <a:off x="1708366" y="1581483"/>
            <a:ext cx="3004972" cy="5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First create image target which is pretrained and select ID cards and give them special number to separate them then made augmented reality environment by creating floating buttons  attached to ID image.</a:t>
            </a:r>
            <a:endParaRPr dirty="0"/>
          </a:p>
        </p:txBody>
      </p:sp>
      <p:sp>
        <p:nvSpPr>
          <p:cNvPr id="792" name="Google Shape;792;p54"/>
          <p:cNvSpPr txBox="1">
            <a:spLocks noGrp="1"/>
          </p:cNvSpPr>
          <p:nvPr>
            <p:ph type="subTitle" idx="4"/>
          </p:nvPr>
        </p:nvSpPr>
        <p:spPr>
          <a:xfrm>
            <a:off x="1738744" y="3295016"/>
            <a:ext cx="2766300" cy="5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Started to implement the buttons functionality to make the UI  result appears, finally connect all this functions to MySQL data base to send and receive a real data that we simulated</a:t>
            </a:r>
            <a:endParaRPr dirty="0"/>
          </a:p>
        </p:txBody>
      </p:sp>
      <p:sp>
        <p:nvSpPr>
          <p:cNvPr id="793" name="Google Shape;793;p54"/>
          <p:cNvSpPr/>
          <p:nvPr/>
        </p:nvSpPr>
        <p:spPr>
          <a:xfrm>
            <a:off x="676424" y="1416699"/>
            <a:ext cx="884700" cy="89316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4"/>
          <p:cNvSpPr/>
          <p:nvPr/>
        </p:nvSpPr>
        <p:spPr>
          <a:xfrm>
            <a:off x="713988" y="3084572"/>
            <a:ext cx="884700" cy="8850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54"/>
          <p:cNvGrpSpPr/>
          <p:nvPr/>
        </p:nvGrpSpPr>
        <p:grpSpPr>
          <a:xfrm>
            <a:off x="924282" y="3295016"/>
            <a:ext cx="464112" cy="464112"/>
            <a:chOff x="-55987225" y="3198925"/>
            <a:chExt cx="317450" cy="317450"/>
          </a:xfrm>
        </p:grpSpPr>
        <p:sp>
          <p:nvSpPr>
            <p:cNvPr id="796" name="Google Shape;796;p54"/>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4"/>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4"/>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54"/>
          <p:cNvGrpSpPr/>
          <p:nvPr/>
        </p:nvGrpSpPr>
        <p:grpSpPr>
          <a:xfrm>
            <a:off x="820270" y="1581484"/>
            <a:ext cx="568123" cy="619525"/>
            <a:chOff x="-56766175" y="3198925"/>
            <a:chExt cx="279625" cy="319000"/>
          </a:xfrm>
        </p:grpSpPr>
        <p:sp>
          <p:nvSpPr>
            <p:cNvPr id="801" name="Google Shape;801;p54"/>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4"/>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54"/>
          <p:cNvSpPr/>
          <p:nvPr/>
        </p:nvSpPr>
        <p:spPr>
          <a:xfrm>
            <a:off x="5002058" y="1179200"/>
            <a:ext cx="33354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54"/>
          <p:cNvGrpSpPr/>
          <p:nvPr/>
        </p:nvGrpSpPr>
        <p:grpSpPr>
          <a:xfrm>
            <a:off x="5229184" y="1665951"/>
            <a:ext cx="2881147" cy="2127598"/>
            <a:chOff x="5139100" y="1705375"/>
            <a:chExt cx="2881147" cy="2127598"/>
          </a:xfrm>
        </p:grpSpPr>
        <p:sp>
          <p:nvSpPr>
            <p:cNvPr id="810" name="Google Shape;810;p54"/>
            <p:cNvSpPr/>
            <p:nvPr/>
          </p:nvSpPr>
          <p:spPr>
            <a:xfrm>
              <a:off x="5139100" y="3733135"/>
              <a:ext cx="2881147" cy="99838"/>
            </a:xfrm>
            <a:custGeom>
              <a:avLst/>
              <a:gdLst/>
              <a:ahLst/>
              <a:cxnLst/>
              <a:rect l="l" t="t" r="r" b="b"/>
              <a:pathLst>
                <a:path w="59448" h="2060" extrusionOk="0">
                  <a:moveTo>
                    <a:pt x="1040" y="0"/>
                  </a:moveTo>
                  <a:cubicBezTo>
                    <a:pt x="465" y="0"/>
                    <a:pt x="1" y="464"/>
                    <a:pt x="1" y="1021"/>
                  </a:cubicBezTo>
                  <a:cubicBezTo>
                    <a:pt x="1" y="1596"/>
                    <a:pt x="465" y="2060"/>
                    <a:pt x="1040" y="2060"/>
                  </a:cubicBezTo>
                  <a:lnTo>
                    <a:pt x="58409" y="2060"/>
                  </a:lnTo>
                  <a:cubicBezTo>
                    <a:pt x="58984" y="2060"/>
                    <a:pt x="59448" y="1596"/>
                    <a:pt x="59448" y="1021"/>
                  </a:cubicBezTo>
                  <a:cubicBezTo>
                    <a:pt x="59448" y="464"/>
                    <a:pt x="58984" y="0"/>
                    <a:pt x="5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4"/>
            <p:cNvSpPr/>
            <p:nvPr/>
          </p:nvSpPr>
          <p:spPr>
            <a:xfrm>
              <a:off x="6405223" y="1705375"/>
              <a:ext cx="1334484" cy="2029569"/>
            </a:xfrm>
            <a:custGeom>
              <a:avLst/>
              <a:gdLst/>
              <a:ahLst/>
              <a:cxnLst/>
              <a:rect l="l" t="t" r="r" b="b"/>
              <a:pathLst>
                <a:path w="27535" h="41877" extrusionOk="0">
                  <a:moveTo>
                    <a:pt x="2190" y="0"/>
                  </a:moveTo>
                  <a:cubicBezTo>
                    <a:pt x="984" y="0"/>
                    <a:pt x="1" y="984"/>
                    <a:pt x="1" y="2190"/>
                  </a:cubicBezTo>
                  <a:lnTo>
                    <a:pt x="1" y="39668"/>
                  </a:lnTo>
                  <a:cubicBezTo>
                    <a:pt x="1" y="40893"/>
                    <a:pt x="984" y="41876"/>
                    <a:pt x="2190" y="41876"/>
                  </a:cubicBezTo>
                  <a:lnTo>
                    <a:pt x="25345" y="41876"/>
                  </a:lnTo>
                  <a:cubicBezTo>
                    <a:pt x="26551" y="41876"/>
                    <a:pt x="27535" y="40893"/>
                    <a:pt x="27535" y="39668"/>
                  </a:cubicBezTo>
                  <a:lnTo>
                    <a:pt x="27535" y="2190"/>
                  </a:lnTo>
                  <a:cubicBezTo>
                    <a:pt x="27535" y="984"/>
                    <a:pt x="26551" y="0"/>
                    <a:pt x="25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4"/>
            <p:cNvSpPr/>
            <p:nvPr/>
          </p:nvSpPr>
          <p:spPr>
            <a:xfrm>
              <a:off x="6295545" y="1705375"/>
              <a:ext cx="1335356" cy="2029569"/>
            </a:xfrm>
            <a:custGeom>
              <a:avLst/>
              <a:gdLst/>
              <a:ahLst/>
              <a:cxnLst/>
              <a:rect l="l" t="t" r="r" b="b"/>
              <a:pathLst>
                <a:path w="27553" h="41877" extrusionOk="0">
                  <a:moveTo>
                    <a:pt x="3247" y="0"/>
                  </a:moveTo>
                  <a:cubicBezTo>
                    <a:pt x="1447" y="0"/>
                    <a:pt x="0" y="1447"/>
                    <a:pt x="0" y="3247"/>
                  </a:cubicBezTo>
                  <a:lnTo>
                    <a:pt x="0" y="38611"/>
                  </a:lnTo>
                  <a:cubicBezTo>
                    <a:pt x="0" y="40411"/>
                    <a:pt x="1447" y="41876"/>
                    <a:pt x="3247" y="41876"/>
                  </a:cubicBezTo>
                  <a:lnTo>
                    <a:pt x="24287" y="41876"/>
                  </a:lnTo>
                  <a:cubicBezTo>
                    <a:pt x="26087" y="41876"/>
                    <a:pt x="27553" y="40411"/>
                    <a:pt x="27553" y="38611"/>
                  </a:cubicBezTo>
                  <a:lnTo>
                    <a:pt x="27553" y="3247"/>
                  </a:lnTo>
                  <a:cubicBezTo>
                    <a:pt x="27553" y="1447"/>
                    <a:pt x="26087" y="0"/>
                    <a:pt x="242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4"/>
            <p:cNvSpPr/>
            <p:nvPr/>
          </p:nvSpPr>
          <p:spPr>
            <a:xfrm>
              <a:off x="6360295" y="1760238"/>
              <a:ext cx="1205858" cy="1892849"/>
            </a:xfrm>
            <a:custGeom>
              <a:avLst/>
              <a:gdLst/>
              <a:ahLst/>
              <a:cxnLst/>
              <a:rect l="l" t="t" r="r" b="b"/>
              <a:pathLst>
                <a:path w="24881" h="39056" extrusionOk="0">
                  <a:moveTo>
                    <a:pt x="2208" y="0"/>
                  </a:moveTo>
                  <a:cubicBezTo>
                    <a:pt x="983" y="0"/>
                    <a:pt x="0" y="1002"/>
                    <a:pt x="0" y="2208"/>
                  </a:cubicBezTo>
                  <a:lnTo>
                    <a:pt x="0" y="36848"/>
                  </a:lnTo>
                  <a:cubicBezTo>
                    <a:pt x="0" y="38054"/>
                    <a:pt x="983" y="39056"/>
                    <a:pt x="2208" y="39056"/>
                  </a:cubicBezTo>
                  <a:lnTo>
                    <a:pt x="22673" y="39056"/>
                  </a:lnTo>
                  <a:cubicBezTo>
                    <a:pt x="23879" y="39056"/>
                    <a:pt x="24881" y="38054"/>
                    <a:pt x="24881" y="36848"/>
                  </a:cubicBezTo>
                  <a:lnTo>
                    <a:pt x="24881" y="2208"/>
                  </a:lnTo>
                  <a:cubicBezTo>
                    <a:pt x="24881" y="1002"/>
                    <a:pt x="23879" y="0"/>
                    <a:pt x="22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4"/>
            <p:cNvSpPr/>
            <p:nvPr/>
          </p:nvSpPr>
          <p:spPr>
            <a:xfrm>
              <a:off x="7665045" y="1957155"/>
              <a:ext cx="41438" cy="283278"/>
            </a:xfrm>
            <a:custGeom>
              <a:avLst/>
              <a:gdLst/>
              <a:ahLst/>
              <a:cxnLst/>
              <a:rect l="l" t="t" r="r" b="b"/>
              <a:pathLst>
                <a:path w="855" h="5845" extrusionOk="0">
                  <a:moveTo>
                    <a:pt x="428" y="0"/>
                  </a:moveTo>
                  <a:cubicBezTo>
                    <a:pt x="186" y="0"/>
                    <a:pt x="1" y="186"/>
                    <a:pt x="1" y="427"/>
                  </a:cubicBezTo>
                  <a:lnTo>
                    <a:pt x="1" y="5418"/>
                  </a:lnTo>
                  <a:cubicBezTo>
                    <a:pt x="1" y="5641"/>
                    <a:pt x="186" y="5845"/>
                    <a:pt x="428" y="5845"/>
                  </a:cubicBezTo>
                  <a:cubicBezTo>
                    <a:pt x="650" y="5845"/>
                    <a:pt x="854" y="5641"/>
                    <a:pt x="854" y="5418"/>
                  </a:cubicBezTo>
                  <a:lnTo>
                    <a:pt x="854" y="427"/>
                  </a:lnTo>
                  <a:cubicBezTo>
                    <a:pt x="854" y="186"/>
                    <a:pt x="650" y="0"/>
                    <a:pt x="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4"/>
            <p:cNvSpPr/>
            <p:nvPr/>
          </p:nvSpPr>
          <p:spPr>
            <a:xfrm>
              <a:off x="7665045" y="2288952"/>
              <a:ext cx="41438" cy="110646"/>
            </a:xfrm>
            <a:custGeom>
              <a:avLst/>
              <a:gdLst/>
              <a:ahLst/>
              <a:cxnLst/>
              <a:rect l="l" t="t" r="r" b="b"/>
              <a:pathLst>
                <a:path w="855" h="2283" extrusionOk="0">
                  <a:moveTo>
                    <a:pt x="428" y="1"/>
                  </a:moveTo>
                  <a:cubicBezTo>
                    <a:pt x="186" y="1"/>
                    <a:pt x="1" y="186"/>
                    <a:pt x="1" y="427"/>
                  </a:cubicBezTo>
                  <a:lnTo>
                    <a:pt x="1" y="1856"/>
                  </a:lnTo>
                  <a:cubicBezTo>
                    <a:pt x="1" y="2079"/>
                    <a:pt x="186" y="2283"/>
                    <a:pt x="428" y="2283"/>
                  </a:cubicBezTo>
                  <a:cubicBezTo>
                    <a:pt x="650" y="2283"/>
                    <a:pt x="854" y="2079"/>
                    <a:pt x="854" y="1856"/>
                  </a:cubicBezTo>
                  <a:lnTo>
                    <a:pt x="854" y="427"/>
                  </a:lnTo>
                  <a:cubicBezTo>
                    <a:pt x="854" y="186"/>
                    <a:pt x="650" y="1"/>
                    <a:pt x="4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4"/>
            <p:cNvSpPr/>
            <p:nvPr/>
          </p:nvSpPr>
          <p:spPr>
            <a:xfrm>
              <a:off x="6369250" y="1967050"/>
              <a:ext cx="1196905" cy="1686049"/>
            </a:xfrm>
            <a:custGeom>
              <a:avLst/>
              <a:gdLst/>
              <a:ahLst/>
              <a:cxnLst/>
              <a:rect l="l" t="t" r="r" b="b"/>
              <a:pathLst>
                <a:path w="24863" h="34789" extrusionOk="0">
                  <a:moveTo>
                    <a:pt x="1" y="0"/>
                  </a:moveTo>
                  <a:lnTo>
                    <a:pt x="1" y="32581"/>
                  </a:lnTo>
                  <a:cubicBezTo>
                    <a:pt x="1" y="33787"/>
                    <a:pt x="984" y="34789"/>
                    <a:pt x="2190" y="34789"/>
                  </a:cubicBezTo>
                  <a:lnTo>
                    <a:pt x="22674" y="34789"/>
                  </a:lnTo>
                  <a:cubicBezTo>
                    <a:pt x="23880" y="34789"/>
                    <a:pt x="24863" y="33787"/>
                    <a:pt x="24863" y="32581"/>
                  </a:cubicBezTo>
                  <a:lnTo>
                    <a:pt x="248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4"/>
            <p:cNvSpPr/>
            <p:nvPr/>
          </p:nvSpPr>
          <p:spPr>
            <a:xfrm>
              <a:off x="6454706" y="3053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4"/>
            <p:cNvSpPr/>
            <p:nvPr/>
          </p:nvSpPr>
          <p:spPr>
            <a:xfrm>
              <a:off x="6689378" y="2175639"/>
              <a:ext cx="601645" cy="726636"/>
            </a:xfrm>
            <a:custGeom>
              <a:avLst/>
              <a:gdLst/>
              <a:ahLst/>
              <a:cxnLst/>
              <a:rect l="l" t="t" r="r" b="b"/>
              <a:pathLst>
                <a:path w="12414" h="14993" extrusionOk="0">
                  <a:moveTo>
                    <a:pt x="1" y="1"/>
                  </a:moveTo>
                  <a:lnTo>
                    <a:pt x="1" y="14992"/>
                  </a:lnTo>
                  <a:lnTo>
                    <a:pt x="12413" y="14992"/>
                  </a:lnTo>
                  <a:lnTo>
                    <a:pt x="12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4"/>
            <p:cNvSpPr/>
            <p:nvPr/>
          </p:nvSpPr>
          <p:spPr>
            <a:xfrm>
              <a:off x="7235250" y="3358156"/>
              <a:ext cx="214942" cy="214942"/>
            </a:xfrm>
            <a:custGeom>
              <a:avLst/>
              <a:gdLst/>
              <a:ahLst/>
              <a:cxnLst/>
              <a:rect l="l" t="t" r="r" b="b"/>
              <a:pathLst>
                <a:path w="4435" h="4435" extrusionOk="0">
                  <a:moveTo>
                    <a:pt x="2208" y="0"/>
                  </a:moveTo>
                  <a:cubicBezTo>
                    <a:pt x="1002" y="0"/>
                    <a:pt x="0" y="1002"/>
                    <a:pt x="0" y="2227"/>
                  </a:cubicBezTo>
                  <a:cubicBezTo>
                    <a:pt x="0" y="3451"/>
                    <a:pt x="1002" y="4435"/>
                    <a:pt x="2208" y="4435"/>
                  </a:cubicBezTo>
                  <a:cubicBezTo>
                    <a:pt x="3433" y="4435"/>
                    <a:pt x="4434" y="3451"/>
                    <a:pt x="4434" y="2227"/>
                  </a:cubicBezTo>
                  <a:cubicBezTo>
                    <a:pt x="4434" y="1002"/>
                    <a:pt x="3433" y="0"/>
                    <a:pt x="2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4"/>
            <p:cNvSpPr/>
            <p:nvPr/>
          </p:nvSpPr>
          <p:spPr>
            <a:xfrm>
              <a:off x="7356608" y="2073133"/>
              <a:ext cx="148448" cy="148448"/>
            </a:xfrm>
            <a:custGeom>
              <a:avLst/>
              <a:gdLst/>
              <a:ahLst/>
              <a:cxnLst/>
              <a:rect l="l" t="t" r="r" b="b"/>
              <a:pathLst>
                <a:path w="3063" h="3063" extrusionOk="0">
                  <a:moveTo>
                    <a:pt x="1541" y="1"/>
                  </a:moveTo>
                  <a:cubicBezTo>
                    <a:pt x="687" y="1"/>
                    <a:pt x="1" y="687"/>
                    <a:pt x="1" y="1522"/>
                  </a:cubicBezTo>
                  <a:cubicBezTo>
                    <a:pt x="1" y="2376"/>
                    <a:pt x="687" y="3062"/>
                    <a:pt x="1541" y="3062"/>
                  </a:cubicBezTo>
                  <a:cubicBezTo>
                    <a:pt x="2376" y="3062"/>
                    <a:pt x="3062" y="2376"/>
                    <a:pt x="3062" y="1522"/>
                  </a:cubicBezTo>
                  <a:cubicBezTo>
                    <a:pt x="3062" y="687"/>
                    <a:pt x="2376" y="1"/>
                    <a:pt x="1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4"/>
            <p:cNvSpPr/>
            <p:nvPr/>
          </p:nvSpPr>
          <p:spPr>
            <a:xfrm>
              <a:off x="7386318" y="2114523"/>
              <a:ext cx="78271" cy="61163"/>
            </a:xfrm>
            <a:custGeom>
              <a:avLst/>
              <a:gdLst/>
              <a:ahLst/>
              <a:cxnLst/>
              <a:rect l="l" t="t" r="r" b="b"/>
              <a:pathLst>
                <a:path w="1615" h="1262" fill="none" extrusionOk="0">
                  <a:moveTo>
                    <a:pt x="0" y="854"/>
                  </a:moveTo>
                  <a:lnTo>
                    <a:pt x="705" y="1262"/>
                  </a:lnTo>
                  <a:lnTo>
                    <a:pt x="1614" y="0"/>
                  </a:lnTo>
                </a:path>
              </a:pathLst>
            </a:custGeom>
            <a:noFill/>
            <a:ln w="11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p:nvPr/>
          </p:nvSpPr>
          <p:spPr>
            <a:xfrm>
              <a:off x="6611154" y="2077641"/>
              <a:ext cx="204183" cy="203262"/>
            </a:xfrm>
            <a:custGeom>
              <a:avLst/>
              <a:gdLst/>
              <a:ahLst/>
              <a:cxnLst/>
              <a:rect l="l" t="t" r="r" b="b"/>
              <a:pathLst>
                <a:path w="4213" h="4194" fill="none" extrusionOk="0">
                  <a:moveTo>
                    <a:pt x="1" y="4194"/>
                  </a:moveTo>
                  <a:lnTo>
                    <a:pt x="1" y="2097"/>
                  </a:lnTo>
                  <a:cubicBezTo>
                    <a:pt x="1" y="947"/>
                    <a:pt x="947" y="1"/>
                    <a:pt x="2116" y="1"/>
                  </a:cubicBezTo>
                  <a:lnTo>
                    <a:pt x="2116" y="1"/>
                  </a:lnTo>
                  <a:cubicBezTo>
                    <a:pt x="3266" y="1"/>
                    <a:pt x="4212" y="947"/>
                    <a:pt x="4212" y="2097"/>
                  </a:cubicBezTo>
                  <a:lnTo>
                    <a:pt x="4212" y="4194"/>
                  </a:lnTo>
                </a:path>
              </a:pathLst>
            </a:custGeom>
            <a:noFill/>
            <a:ln w="11600" cap="rnd" cmpd="sng">
              <a:solidFill>
                <a:srgbClr val="4C4C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4"/>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lnTo>
                    <a:pt x="13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4"/>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cubicBezTo>
                    <a:pt x="13225" y="11397"/>
                    <a:pt x="12544" y="11445"/>
                    <a:pt x="11800" y="11445"/>
                  </a:cubicBezTo>
                  <a:cubicBezTo>
                    <a:pt x="9767" y="11445"/>
                    <a:pt x="7256" y="11089"/>
                    <a:pt x="5381" y="9649"/>
                  </a:cubicBezTo>
                  <a:cubicBezTo>
                    <a:pt x="2079" y="7107"/>
                    <a:pt x="910" y="1300"/>
                    <a:pt x="687"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4"/>
            <p:cNvSpPr/>
            <p:nvPr/>
          </p:nvSpPr>
          <p:spPr>
            <a:xfrm>
              <a:off x="6452913"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4"/>
            <p:cNvSpPr/>
            <p:nvPr/>
          </p:nvSpPr>
          <p:spPr>
            <a:xfrm>
              <a:off x="6656131"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4"/>
            <p:cNvSpPr/>
            <p:nvPr/>
          </p:nvSpPr>
          <p:spPr>
            <a:xfrm>
              <a:off x="6470894" y="2077641"/>
              <a:ext cx="203262" cy="203262"/>
            </a:xfrm>
            <a:custGeom>
              <a:avLst/>
              <a:gdLst/>
              <a:ahLst/>
              <a:cxnLst/>
              <a:rect l="l" t="t" r="r" b="b"/>
              <a:pathLst>
                <a:path w="4194" h="4194" fill="none" extrusionOk="0">
                  <a:moveTo>
                    <a:pt x="0" y="4194"/>
                  </a:moveTo>
                  <a:lnTo>
                    <a:pt x="0" y="2097"/>
                  </a:lnTo>
                  <a:cubicBezTo>
                    <a:pt x="0" y="947"/>
                    <a:pt x="946" y="1"/>
                    <a:pt x="2097" y="1"/>
                  </a:cubicBezTo>
                  <a:lnTo>
                    <a:pt x="2097" y="1"/>
                  </a:lnTo>
                  <a:cubicBezTo>
                    <a:pt x="3247" y="1"/>
                    <a:pt x="4193" y="947"/>
                    <a:pt x="4193" y="2097"/>
                  </a:cubicBezTo>
                  <a:lnTo>
                    <a:pt x="4193" y="4194"/>
                  </a:lnTo>
                </a:path>
              </a:pathLst>
            </a:custGeom>
            <a:noFill/>
            <a:ln w="11600" cap="rnd" cmpd="sng">
              <a:solidFill>
                <a:srgbClr val="6F6F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4"/>
            <p:cNvSpPr/>
            <p:nvPr/>
          </p:nvSpPr>
          <p:spPr>
            <a:xfrm>
              <a:off x="6874382" y="2225995"/>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p:nvPr/>
          </p:nvSpPr>
          <p:spPr>
            <a:xfrm>
              <a:off x="6071632" y="2880671"/>
              <a:ext cx="1315582" cy="43182"/>
            </a:xfrm>
            <a:custGeom>
              <a:avLst/>
              <a:gdLst/>
              <a:ahLst/>
              <a:cxnLst/>
              <a:rect l="l" t="t" r="r" b="b"/>
              <a:pathLst>
                <a:path w="27145" h="891" extrusionOk="0">
                  <a:moveTo>
                    <a:pt x="446" y="0"/>
                  </a:moveTo>
                  <a:cubicBezTo>
                    <a:pt x="204" y="0"/>
                    <a:pt x="0" y="204"/>
                    <a:pt x="0" y="445"/>
                  </a:cubicBezTo>
                  <a:cubicBezTo>
                    <a:pt x="0" y="687"/>
                    <a:pt x="204" y="891"/>
                    <a:pt x="446" y="891"/>
                  </a:cubicBezTo>
                  <a:lnTo>
                    <a:pt x="26681" y="891"/>
                  </a:lnTo>
                  <a:cubicBezTo>
                    <a:pt x="26941" y="891"/>
                    <a:pt x="27145" y="687"/>
                    <a:pt x="27145" y="445"/>
                  </a:cubicBezTo>
                  <a:cubicBezTo>
                    <a:pt x="27145" y="204"/>
                    <a:pt x="26941" y="0"/>
                    <a:pt x="26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4"/>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15159"/>
                  </a:lnTo>
                  <a:lnTo>
                    <a:pt x="9704" y="15159"/>
                  </a:lnTo>
                  <a:lnTo>
                    <a:pt x="9704" y="2005"/>
                  </a:lnTo>
                  <a:cubicBezTo>
                    <a:pt x="9704" y="891"/>
                    <a:pt x="8814" y="1"/>
                    <a:pt x="7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2246"/>
                  </a:lnTo>
                  <a:cubicBezTo>
                    <a:pt x="1893" y="2413"/>
                    <a:pt x="4509" y="2895"/>
                    <a:pt x="5808" y="4138"/>
                  </a:cubicBezTo>
                  <a:cubicBezTo>
                    <a:pt x="7515" y="5752"/>
                    <a:pt x="7775" y="12432"/>
                    <a:pt x="7812" y="15159"/>
                  </a:cubicBezTo>
                  <a:lnTo>
                    <a:pt x="9704" y="15159"/>
                  </a:lnTo>
                  <a:lnTo>
                    <a:pt x="9704" y="2005"/>
                  </a:lnTo>
                  <a:cubicBezTo>
                    <a:pt x="9704" y="891"/>
                    <a:pt x="8814" y="1"/>
                    <a:pt x="770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4"/>
            <p:cNvSpPr/>
            <p:nvPr/>
          </p:nvSpPr>
          <p:spPr>
            <a:xfrm>
              <a:off x="5875588" y="3663005"/>
              <a:ext cx="288706" cy="111518"/>
            </a:xfrm>
            <a:custGeom>
              <a:avLst/>
              <a:gdLst/>
              <a:ahLst/>
              <a:cxnLst/>
              <a:rect l="l" t="t" r="r" b="b"/>
              <a:pathLst>
                <a:path w="5957" h="2301" extrusionOk="0">
                  <a:moveTo>
                    <a:pt x="316" y="0"/>
                  </a:moveTo>
                  <a:cubicBezTo>
                    <a:pt x="316" y="0"/>
                    <a:pt x="0" y="1021"/>
                    <a:pt x="75" y="1095"/>
                  </a:cubicBezTo>
                  <a:cubicBezTo>
                    <a:pt x="149" y="1150"/>
                    <a:pt x="2116" y="2301"/>
                    <a:pt x="3507" y="2301"/>
                  </a:cubicBezTo>
                  <a:cubicBezTo>
                    <a:pt x="4899" y="2301"/>
                    <a:pt x="5956" y="1818"/>
                    <a:pt x="5474" y="1429"/>
                  </a:cubicBezTo>
                  <a:cubicBezTo>
                    <a:pt x="5010" y="1021"/>
                    <a:pt x="3934" y="278"/>
                    <a:pt x="3934" y="278"/>
                  </a:cubicBezTo>
                  <a:lnTo>
                    <a:pt x="3507" y="0"/>
                  </a:lnTo>
                  <a:cubicBezTo>
                    <a:pt x="3507" y="0"/>
                    <a:pt x="2368" y="413"/>
                    <a:pt x="1740" y="413"/>
                  </a:cubicBezTo>
                  <a:cubicBezTo>
                    <a:pt x="1703" y="413"/>
                    <a:pt x="1667" y="411"/>
                    <a:pt x="1633" y="408"/>
                  </a:cubicBezTo>
                  <a:cubicBezTo>
                    <a:pt x="1039" y="334"/>
                    <a:pt x="316" y="0"/>
                    <a:pt x="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4"/>
            <p:cNvSpPr/>
            <p:nvPr/>
          </p:nvSpPr>
          <p:spPr>
            <a:xfrm>
              <a:off x="5665149" y="2781606"/>
              <a:ext cx="634019" cy="750141"/>
            </a:xfrm>
            <a:custGeom>
              <a:avLst/>
              <a:gdLst/>
              <a:ahLst/>
              <a:cxnLst/>
              <a:rect l="l" t="t" r="r" b="b"/>
              <a:pathLst>
                <a:path w="13082" h="15478" extrusionOk="0">
                  <a:moveTo>
                    <a:pt x="1624" y="1"/>
                  </a:moveTo>
                  <a:cubicBezTo>
                    <a:pt x="350" y="1"/>
                    <a:pt x="1" y="1543"/>
                    <a:pt x="1" y="1543"/>
                  </a:cubicBezTo>
                  <a:lnTo>
                    <a:pt x="6087" y="5328"/>
                  </a:lnTo>
                  <a:cubicBezTo>
                    <a:pt x="6087" y="5328"/>
                    <a:pt x="6829" y="7555"/>
                    <a:pt x="7589" y="9837"/>
                  </a:cubicBezTo>
                  <a:cubicBezTo>
                    <a:pt x="8350" y="12119"/>
                    <a:pt x="10855" y="15477"/>
                    <a:pt x="10855" y="15477"/>
                  </a:cubicBezTo>
                  <a:lnTo>
                    <a:pt x="13081" y="14809"/>
                  </a:lnTo>
                  <a:cubicBezTo>
                    <a:pt x="13081" y="14809"/>
                    <a:pt x="9148" y="5198"/>
                    <a:pt x="8072" y="4345"/>
                  </a:cubicBezTo>
                  <a:cubicBezTo>
                    <a:pt x="6977" y="3491"/>
                    <a:pt x="3285" y="671"/>
                    <a:pt x="3285" y="671"/>
                  </a:cubicBezTo>
                  <a:cubicBezTo>
                    <a:pt x="2607" y="183"/>
                    <a:pt x="2061"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4"/>
            <p:cNvSpPr/>
            <p:nvPr/>
          </p:nvSpPr>
          <p:spPr>
            <a:xfrm>
              <a:off x="5699317" y="2397757"/>
              <a:ext cx="260839" cy="246541"/>
            </a:xfrm>
            <a:custGeom>
              <a:avLst/>
              <a:gdLst/>
              <a:ahLst/>
              <a:cxnLst/>
              <a:rect l="l" t="t" r="r" b="b"/>
              <a:pathLst>
                <a:path w="5382" h="5087" extrusionOk="0">
                  <a:moveTo>
                    <a:pt x="483" y="1"/>
                  </a:moveTo>
                  <a:cubicBezTo>
                    <a:pt x="483" y="1"/>
                    <a:pt x="1" y="4175"/>
                    <a:pt x="724" y="4806"/>
                  </a:cubicBezTo>
                  <a:cubicBezTo>
                    <a:pt x="972" y="5016"/>
                    <a:pt x="1508" y="5087"/>
                    <a:pt x="2113" y="5087"/>
                  </a:cubicBezTo>
                  <a:cubicBezTo>
                    <a:pt x="3322" y="5087"/>
                    <a:pt x="4806" y="4806"/>
                    <a:pt x="4806" y="4806"/>
                  </a:cubicBezTo>
                  <a:lnTo>
                    <a:pt x="5382" y="3378"/>
                  </a:lnTo>
                  <a:lnTo>
                    <a:pt x="2190" y="2951"/>
                  </a:lnTo>
                  <a:lnTo>
                    <a:pt x="1652" y="168"/>
                  </a:lnTo>
                  <a:lnTo>
                    <a:pt x="483" y="1"/>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4"/>
            <p:cNvSpPr/>
            <p:nvPr/>
          </p:nvSpPr>
          <p:spPr>
            <a:xfrm>
              <a:off x="5800126" y="2475109"/>
              <a:ext cx="176219" cy="220419"/>
            </a:xfrm>
            <a:custGeom>
              <a:avLst/>
              <a:gdLst/>
              <a:ahLst/>
              <a:cxnLst/>
              <a:rect l="l" t="t" r="r" b="b"/>
              <a:pathLst>
                <a:path w="3636" h="4548" extrusionOk="0">
                  <a:moveTo>
                    <a:pt x="3153" y="0"/>
                  </a:moveTo>
                  <a:lnTo>
                    <a:pt x="1149" y="75"/>
                  </a:lnTo>
                  <a:cubicBezTo>
                    <a:pt x="964" y="75"/>
                    <a:pt x="797" y="223"/>
                    <a:pt x="760" y="409"/>
                  </a:cubicBezTo>
                  <a:lnTo>
                    <a:pt x="55" y="4045"/>
                  </a:lnTo>
                  <a:cubicBezTo>
                    <a:pt x="1" y="4313"/>
                    <a:pt x="206" y="4547"/>
                    <a:pt x="470" y="4547"/>
                  </a:cubicBezTo>
                  <a:cubicBezTo>
                    <a:pt x="480" y="4547"/>
                    <a:pt x="490" y="4547"/>
                    <a:pt x="500" y="4546"/>
                  </a:cubicBezTo>
                  <a:lnTo>
                    <a:pt x="2429" y="4398"/>
                  </a:lnTo>
                  <a:cubicBezTo>
                    <a:pt x="2615" y="4379"/>
                    <a:pt x="2763" y="4249"/>
                    <a:pt x="2801" y="4064"/>
                  </a:cubicBezTo>
                  <a:lnTo>
                    <a:pt x="3580" y="520"/>
                  </a:lnTo>
                  <a:cubicBezTo>
                    <a:pt x="3635" y="242"/>
                    <a:pt x="3431" y="0"/>
                    <a:pt x="3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4"/>
            <p:cNvSpPr/>
            <p:nvPr/>
          </p:nvSpPr>
          <p:spPr>
            <a:xfrm>
              <a:off x="5702031" y="2217901"/>
              <a:ext cx="95379" cy="246445"/>
            </a:xfrm>
            <a:custGeom>
              <a:avLst/>
              <a:gdLst/>
              <a:ahLst/>
              <a:cxnLst/>
              <a:rect l="l" t="t" r="r" b="b"/>
              <a:pathLst>
                <a:path w="1968" h="5085" extrusionOk="0">
                  <a:moveTo>
                    <a:pt x="1" y="1"/>
                  </a:moveTo>
                  <a:lnTo>
                    <a:pt x="427" y="5085"/>
                  </a:lnTo>
                  <a:lnTo>
                    <a:pt x="1967" y="4435"/>
                  </a:lnTo>
                  <a:cubicBezTo>
                    <a:pt x="1708" y="966"/>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4"/>
            <p:cNvSpPr/>
            <p:nvPr/>
          </p:nvSpPr>
          <p:spPr>
            <a:xfrm>
              <a:off x="5341445" y="2778068"/>
              <a:ext cx="778784" cy="753679"/>
            </a:xfrm>
            <a:custGeom>
              <a:avLst/>
              <a:gdLst/>
              <a:ahLst/>
              <a:cxnLst/>
              <a:rect l="l" t="t" r="r" b="b"/>
              <a:pathLst>
                <a:path w="16069" h="15551" extrusionOk="0">
                  <a:moveTo>
                    <a:pt x="1932" y="0"/>
                  </a:moveTo>
                  <a:cubicBezTo>
                    <a:pt x="1278" y="0"/>
                    <a:pt x="958" y="145"/>
                    <a:pt x="798" y="522"/>
                  </a:cubicBezTo>
                  <a:cubicBezTo>
                    <a:pt x="798" y="522"/>
                    <a:pt x="0" y="3880"/>
                    <a:pt x="2320" y="5587"/>
                  </a:cubicBezTo>
                  <a:cubicBezTo>
                    <a:pt x="3211" y="6244"/>
                    <a:pt x="5014" y="6445"/>
                    <a:pt x="6896" y="6445"/>
                  </a:cubicBezTo>
                  <a:cubicBezTo>
                    <a:pt x="8734" y="6445"/>
                    <a:pt x="10646" y="6253"/>
                    <a:pt x="11856" y="6106"/>
                  </a:cubicBezTo>
                  <a:lnTo>
                    <a:pt x="11856" y="6106"/>
                  </a:lnTo>
                  <a:cubicBezTo>
                    <a:pt x="11652" y="6960"/>
                    <a:pt x="11411" y="8277"/>
                    <a:pt x="11281" y="9724"/>
                  </a:cubicBezTo>
                  <a:cubicBezTo>
                    <a:pt x="11040" y="12285"/>
                    <a:pt x="11560" y="15309"/>
                    <a:pt x="11560" y="15309"/>
                  </a:cubicBezTo>
                  <a:lnTo>
                    <a:pt x="13786" y="15550"/>
                  </a:lnTo>
                  <a:cubicBezTo>
                    <a:pt x="13786" y="15550"/>
                    <a:pt x="16068" y="5884"/>
                    <a:pt x="15307" y="4548"/>
                  </a:cubicBezTo>
                  <a:cubicBezTo>
                    <a:pt x="14547" y="3230"/>
                    <a:pt x="13471" y="2934"/>
                    <a:pt x="13471" y="2934"/>
                  </a:cubicBezTo>
                  <a:cubicBezTo>
                    <a:pt x="13471" y="2934"/>
                    <a:pt x="5455" y="373"/>
                    <a:pt x="3600" y="150"/>
                  </a:cubicBezTo>
                  <a:cubicBezTo>
                    <a:pt x="2884" y="57"/>
                    <a:pt x="2343" y="0"/>
                    <a:pt x="1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4"/>
            <p:cNvSpPr/>
            <p:nvPr/>
          </p:nvSpPr>
          <p:spPr>
            <a:xfrm>
              <a:off x="5352253" y="2187367"/>
              <a:ext cx="396589" cy="510288"/>
            </a:xfrm>
            <a:custGeom>
              <a:avLst/>
              <a:gdLst/>
              <a:ahLst/>
              <a:cxnLst/>
              <a:rect l="l" t="t" r="r" b="b"/>
              <a:pathLst>
                <a:path w="8183" h="10529" extrusionOk="0">
                  <a:moveTo>
                    <a:pt x="5418" y="0"/>
                  </a:moveTo>
                  <a:lnTo>
                    <a:pt x="3043" y="241"/>
                  </a:lnTo>
                  <a:cubicBezTo>
                    <a:pt x="3043" y="241"/>
                    <a:pt x="1002" y="724"/>
                    <a:pt x="501" y="1466"/>
                  </a:cubicBezTo>
                  <a:cubicBezTo>
                    <a:pt x="0" y="2208"/>
                    <a:pt x="687" y="5232"/>
                    <a:pt x="1243" y="6772"/>
                  </a:cubicBezTo>
                  <a:cubicBezTo>
                    <a:pt x="1781" y="8331"/>
                    <a:pt x="1540" y="10056"/>
                    <a:pt x="1540" y="10056"/>
                  </a:cubicBezTo>
                  <a:cubicBezTo>
                    <a:pt x="1540" y="10056"/>
                    <a:pt x="2765" y="10528"/>
                    <a:pt x="4483" y="10528"/>
                  </a:cubicBezTo>
                  <a:cubicBezTo>
                    <a:pt x="5490" y="10528"/>
                    <a:pt x="6667" y="10366"/>
                    <a:pt x="7867" y="9852"/>
                  </a:cubicBezTo>
                  <a:cubicBezTo>
                    <a:pt x="7867" y="9852"/>
                    <a:pt x="8052" y="5548"/>
                    <a:pt x="8108" y="3562"/>
                  </a:cubicBezTo>
                  <a:cubicBezTo>
                    <a:pt x="8182" y="1559"/>
                    <a:pt x="7310" y="687"/>
                    <a:pt x="7218" y="631"/>
                  </a:cubicBezTo>
                  <a:cubicBezTo>
                    <a:pt x="7125" y="594"/>
                    <a:pt x="5418" y="0"/>
                    <a:pt x="5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4"/>
            <p:cNvSpPr/>
            <p:nvPr/>
          </p:nvSpPr>
          <p:spPr>
            <a:xfrm>
              <a:off x="5550963" y="2126204"/>
              <a:ext cx="101680" cy="115007"/>
            </a:xfrm>
            <a:custGeom>
              <a:avLst/>
              <a:gdLst/>
              <a:ahLst/>
              <a:cxnLst/>
              <a:rect l="l" t="t" r="r" b="b"/>
              <a:pathLst>
                <a:path w="2098" h="2373" extrusionOk="0">
                  <a:moveTo>
                    <a:pt x="223" y="0"/>
                  </a:moveTo>
                  <a:lnTo>
                    <a:pt x="223" y="0"/>
                  </a:lnTo>
                  <a:cubicBezTo>
                    <a:pt x="223" y="1"/>
                    <a:pt x="0" y="1633"/>
                    <a:pt x="631" y="2134"/>
                  </a:cubicBezTo>
                  <a:cubicBezTo>
                    <a:pt x="844" y="2309"/>
                    <a:pt x="1061" y="2373"/>
                    <a:pt x="1258" y="2373"/>
                  </a:cubicBezTo>
                  <a:cubicBezTo>
                    <a:pt x="1647" y="2373"/>
                    <a:pt x="1961" y="2127"/>
                    <a:pt x="2023" y="2004"/>
                  </a:cubicBezTo>
                  <a:cubicBezTo>
                    <a:pt x="2097" y="1800"/>
                    <a:pt x="1763" y="1373"/>
                    <a:pt x="1763" y="1373"/>
                  </a:cubicBezTo>
                  <a:cubicBezTo>
                    <a:pt x="1745" y="1039"/>
                    <a:pt x="2023" y="483"/>
                    <a:pt x="2023" y="483"/>
                  </a:cubicBezTo>
                  <a:lnTo>
                    <a:pt x="223" y="0"/>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4"/>
            <p:cNvSpPr/>
            <p:nvPr/>
          </p:nvSpPr>
          <p:spPr>
            <a:xfrm>
              <a:off x="5515001" y="1928851"/>
              <a:ext cx="212277" cy="230693"/>
            </a:xfrm>
            <a:custGeom>
              <a:avLst/>
              <a:gdLst/>
              <a:ahLst/>
              <a:cxnLst/>
              <a:rect l="l" t="t" r="r" b="b"/>
              <a:pathLst>
                <a:path w="4380" h="4760" extrusionOk="0">
                  <a:moveTo>
                    <a:pt x="2765" y="1"/>
                  </a:moveTo>
                  <a:cubicBezTo>
                    <a:pt x="1693" y="1"/>
                    <a:pt x="390" y="380"/>
                    <a:pt x="390" y="380"/>
                  </a:cubicBezTo>
                  <a:cubicBezTo>
                    <a:pt x="390" y="380"/>
                    <a:pt x="0" y="2570"/>
                    <a:pt x="483" y="3460"/>
                  </a:cubicBezTo>
                  <a:cubicBezTo>
                    <a:pt x="937" y="4332"/>
                    <a:pt x="2369" y="4760"/>
                    <a:pt x="2882" y="4760"/>
                  </a:cubicBezTo>
                  <a:cubicBezTo>
                    <a:pt x="2893" y="4760"/>
                    <a:pt x="2903" y="4759"/>
                    <a:pt x="2913" y="4759"/>
                  </a:cubicBezTo>
                  <a:cubicBezTo>
                    <a:pt x="3396" y="4740"/>
                    <a:pt x="4045" y="4295"/>
                    <a:pt x="4212" y="3609"/>
                  </a:cubicBezTo>
                  <a:cubicBezTo>
                    <a:pt x="4379" y="2922"/>
                    <a:pt x="4212" y="1883"/>
                    <a:pt x="4212" y="1308"/>
                  </a:cubicBezTo>
                  <a:cubicBezTo>
                    <a:pt x="4212" y="751"/>
                    <a:pt x="4008" y="380"/>
                    <a:pt x="4008" y="380"/>
                  </a:cubicBezTo>
                  <a:cubicBezTo>
                    <a:pt x="3779" y="96"/>
                    <a:pt x="3301" y="1"/>
                    <a:pt x="2765"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4"/>
            <p:cNvSpPr/>
            <p:nvPr/>
          </p:nvSpPr>
          <p:spPr>
            <a:xfrm>
              <a:off x="5390880" y="1852759"/>
              <a:ext cx="343568" cy="496524"/>
            </a:xfrm>
            <a:custGeom>
              <a:avLst/>
              <a:gdLst/>
              <a:ahLst/>
              <a:cxnLst/>
              <a:rect l="l" t="t" r="r" b="b"/>
              <a:pathLst>
                <a:path w="7089" h="10245" extrusionOk="0">
                  <a:moveTo>
                    <a:pt x="4430" y="1"/>
                  </a:moveTo>
                  <a:cubicBezTo>
                    <a:pt x="2219" y="1"/>
                    <a:pt x="1968" y="1561"/>
                    <a:pt x="1968" y="1561"/>
                  </a:cubicBezTo>
                  <a:cubicBezTo>
                    <a:pt x="1021" y="1820"/>
                    <a:pt x="1652" y="3861"/>
                    <a:pt x="836" y="4641"/>
                  </a:cubicBezTo>
                  <a:cubicBezTo>
                    <a:pt x="38" y="5420"/>
                    <a:pt x="1" y="6978"/>
                    <a:pt x="966" y="7554"/>
                  </a:cubicBezTo>
                  <a:cubicBezTo>
                    <a:pt x="1949" y="8129"/>
                    <a:pt x="1671" y="7312"/>
                    <a:pt x="2209" y="8815"/>
                  </a:cubicBezTo>
                  <a:cubicBezTo>
                    <a:pt x="2556" y="9785"/>
                    <a:pt x="3227" y="10245"/>
                    <a:pt x="3790" y="10245"/>
                  </a:cubicBezTo>
                  <a:cubicBezTo>
                    <a:pt x="4099" y="10245"/>
                    <a:pt x="4375" y="10106"/>
                    <a:pt x="4547" y="9836"/>
                  </a:cubicBezTo>
                  <a:cubicBezTo>
                    <a:pt x="5010" y="9093"/>
                    <a:pt x="3786" y="8815"/>
                    <a:pt x="4398" y="7906"/>
                  </a:cubicBezTo>
                  <a:cubicBezTo>
                    <a:pt x="4992" y="6978"/>
                    <a:pt x="4324" y="6162"/>
                    <a:pt x="3916" y="5642"/>
                  </a:cubicBezTo>
                  <a:cubicBezTo>
                    <a:pt x="3526" y="5123"/>
                    <a:pt x="3341" y="4158"/>
                    <a:pt x="3619" y="3602"/>
                  </a:cubicBezTo>
                  <a:cubicBezTo>
                    <a:pt x="3916" y="3045"/>
                    <a:pt x="4528" y="3323"/>
                    <a:pt x="5400" y="2934"/>
                  </a:cubicBezTo>
                  <a:cubicBezTo>
                    <a:pt x="6254" y="2563"/>
                    <a:pt x="6569" y="1950"/>
                    <a:pt x="6569" y="1950"/>
                  </a:cubicBezTo>
                  <a:cubicBezTo>
                    <a:pt x="6754" y="2191"/>
                    <a:pt x="6792" y="3435"/>
                    <a:pt x="6792" y="3435"/>
                  </a:cubicBezTo>
                  <a:cubicBezTo>
                    <a:pt x="6792" y="3435"/>
                    <a:pt x="7051" y="2971"/>
                    <a:pt x="7070" y="2525"/>
                  </a:cubicBezTo>
                  <a:cubicBezTo>
                    <a:pt x="7088" y="2080"/>
                    <a:pt x="6884" y="39"/>
                    <a:pt x="4547" y="2"/>
                  </a:cubicBezTo>
                  <a:cubicBezTo>
                    <a:pt x="4507" y="1"/>
                    <a:pt x="4469" y="1"/>
                    <a:pt x="4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4"/>
            <p:cNvSpPr/>
            <p:nvPr/>
          </p:nvSpPr>
          <p:spPr>
            <a:xfrm>
              <a:off x="5361219" y="2630684"/>
              <a:ext cx="476653" cy="276977"/>
            </a:xfrm>
            <a:custGeom>
              <a:avLst/>
              <a:gdLst/>
              <a:ahLst/>
              <a:cxnLst/>
              <a:rect l="l" t="t" r="r" b="b"/>
              <a:pathLst>
                <a:path w="9835" h="5715" extrusionOk="0">
                  <a:moveTo>
                    <a:pt x="7700" y="0"/>
                  </a:moveTo>
                  <a:cubicBezTo>
                    <a:pt x="7700" y="0"/>
                    <a:pt x="7645" y="705"/>
                    <a:pt x="5975" y="984"/>
                  </a:cubicBezTo>
                  <a:cubicBezTo>
                    <a:pt x="5494" y="1067"/>
                    <a:pt x="4912" y="1097"/>
                    <a:pt x="4325" y="1097"/>
                  </a:cubicBezTo>
                  <a:cubicBezTo>
                    <a:pt x="3212" y="1097"/>
                    <a:pt x="2082" y="989"/>
                    <a:pt x="1596" y="928"/>
                  </a:cubicBezTo>
                  <a:lnTo>
                    <a:pt x="1392" y="371"/>
                  </a:lnTo>
                  <a:cubicBezTo>
                    <a:pt x="1392" y="371"/>
                    <a:pt x="1" y="3303"/>
                    <a:pt x="149" y="5715"/>
                  </a:cubicBezTo>
                  <a:lnTo>
                    <a:pt x="1745" y="4175"/>
                  </a:lnTo>
                  <a:cubicBezTo>
                    <a:pt x="2315" y="4987"/>
                    <a:pt x="3329" y="5311"/>
                    <a:pt x="4492" y="5311"/>
                  </a:cubicBezTo>
                  <a:cubicBezTo>
                    <a:pt x="6279" y="5311"/>
                    <a:pt x="8418" y="4544"/>
                    <a:pt x="9834" y="3600"/>
                  </a:cubicBezTo>
                  <a:cubicBezTo>
                    <a:pt x="9834" y="3600"/>
                    <a:pt x="8164" y="1837"/>
                    <a:pt x="7942" y="1373"/>
                  </a:cubicBezTo>
                  <a:lnTo>
                    <a:pt x="7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4"/>
            <p:cNvSpPr/>
            <p:nvPr/>
          </p:nvSpPr>
          <p:spPr>
            <a:xfrm>
              <a:off x="5316243" y="2256964"/>
              <a:ext cx="154749" cy="222697"/>
            </a:xfrm>
            <a:custGeom>
              <a:avLst/>
              <a:gdLst/>
              <a:ahLst/>
              <a:cxnLst/>
              <a:rect l="l" t="t" r="r" b="b"/>
              <a:pathLst>
                <a:path w="3193" h="4595" extrusionOk="0">
                  <a:moveTo>
                    <a:pt x="1480" y="1"/>
                  </a:moveTo>
                  <a:cubicBezTo>
                    <a:pt x="1335" y="1"/>
                    <a:pt x="1244" y="30"/>
                    <a:pt x="1244" y="30"/>
                  </a:cubicBezTo>
                  <a:cubicBezTo>
                    <a:pt x="1244" y="30"/>
                    <a:pt x="94" y="1904"/>
                    <a:pt x="1" y="4279"/>
                  </a:cubicBezTo>
                  <a:lnTo>
                    <a:pt x="3174" y="4594"/>
                  </a:lnTo>
                  <a:cubicBezTo>
                    <a:pt x="3174" y="4594"/>
                    <a:pt x="3192" y="1607"/>
                    <a:pt x="2598" y="698"/>
                  </a:cubicBezTo>
                  <a:cubicBezTo>
                    <a:pt x="2211" y="104"/>
                    <a:pt x="1751" y="1"/>
                    <a:pt x="1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4"/>
            <p:cNvSpPr/>
            <p:nvPr/>
          </p:nvSpPr>
          <p:spPr>
            <a:xfrm>
              <a:off x="5290168" y="2464301"/>
              <a:ext cx="432599" cy="247365"/>
            </a:xfrm>
            <a:custGeom>
              <a:avLst/>
              <a:gdLst/>
              <a:ahLst/>
              <a:cxnLst/>
              <a:rect l="l" t="t" r="r" b="b"/>
              <a:pathLst>
                <a:path w="8926" h="5104" extrusionOk="0">
                  <a:moveTo>
                    <a:pt x="539" y="1"/>
                  </a:moveTo>
                  <a:cubicBezTo>
                    <a:pt x="539" y="1"/>
                    <a:pt x="1" y="3415"/>
                    <a:pt x="966" y="4584"/>
                  </a:cubicBezTo>
                  <a:cubicBezTo>
                    <a:pt x="1281" y="4973"/>
                    <a:pt x="2271" y="5103"/>
                    <a:pt x="3450" y="5103"/>
                  </a:cubicBezTo>
                  <a:cubicBezTo>
                    <a:pt x="5808" y="5103"/>
                    <a:pt x="8925" y="4584"/>
                    <a:pt x="8925" y="4584"/>
                  </a:cubicBezTo>
                  <a:lnTo>
                    <a:pt x="8647" y="3192"/>
                  </a:lnTo>
                  <a:lnTo>
                    <a:pt x="3099" y="3081"/>
                  </a:lnTo>
                  <a:lnTo>
                    <a:pt x="3712" y="316"/>
                  </a:lnTo>
                  <a:lnTo>
                    <a:pt x="539"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4"/>
            <p:cNvSpPr/>
            <p:nvPr/>
          </p:nvSpPr>
          <p:spPr>
            <a:xfrm>
              <a:off x="5709204" y="2571507"/>
              <a:ext cx="194296" cy="114959"/>
            </a:xfrm>
            <a:custGeom>
              <a:avLst/>
              <a:gdLst/>
              <a:ahLst/>
              <a:cxnLst/>
              <a:rect l="l" t="t" r="r" b="b"/>
              <a:pathLst>
                <a:path w="4009" h="2372" extrusionOk="0">
                  <a:moveTo>
                    <a:pt x="2818" y="1"/>
                  </a:moveTo>
                  <a:cubicBezTo>
                    <a:pt x="2571" y="1"/>
                    <a:pt x="2330" y="17"/>
                    <a:pt x="2190" y="52"/>
                  </a:cubicBezTo>
                  <a:cubicBezTo>
                    <a:pt x="1819" y="145"/>
                    <a:pt x="1" y="980"/>
                    <a:pt x="1" y="980"/>
                  </a:cubicBezTo>
                  <a:lnTo>
                    <a:pt x="186" y="2372"/>
                  </a:lnTo>
                  <a:cubicBezTo>
                    <a:pt x="186" y="2372"/>
                    <a:pt x="2283" y="2353"/>
                    <a:pt x="2877" y="2149"/>
                  </a:cubicBezTo>
                  <a:cubicBezTo>
                    <a:pt x="3452" y="1926"/>
                    <a:pt x="3953" y="1555"/>
                    <a:pt x="3842" y="1462"/>
                  </a:cubicBezTo>
                  <a:cubicBezTo>
                    <a:pt x="3817" y="1442"/>
                    <a:pt x="3779" y="1433"/>
                    <a:pt x="3732" y="1433"/>
                  </a:cubicBezTo>
                  <a:cubicBezTo>
                    <a:pt x="3529" y="1433"/>
                    <a:pt x="3174" y="1592"/>
                    <a:pt x="3174" y="1592"/>
                  </a:cubicBezTo>
                  <a:lnTo>
                    <a:pt x="3137" y="1518"/>
                  </a:lnTo>
                  <a:cubicBezTo>
                    <a:pt x="3508" y="1407"/>
                    <a:pt x="4009" y="1091"/>
                    <a:pt x="3953" y="980"/>
                  </a:cubicBezTo>
                  <a:cubicBezTo>
                    <a:pt x="3918" y="897"/>
                    <a:pt x="3822" y="882"/>
                    <a:pt x="3757" y="882"/>
                  </a:cubicBezTo>
                  <a:cubicBezTo>
                    <a:pt x="3720" y="882"/>
                    <a:pt x="3693" y="887"/>
                    <a:pt x="3693" y="887"/>
                  </a:cubicBezTo>
                  <a:cubicBezTo>
                    <a:pt x="3693" y="887"/>
                    <a:pt x="4009" y="702"/>
                    <a:pt x="3786" y="553"/>
                  </a:cubicBezTo>
                  <a:cubicBezTo>
                    <a:pt x="3729" y="517"/>
                    <a:pt x="3605" y="504"/>
                    <a:pt x="3456" y="504"/>
                  </a:cubicBezTo>
                  <a:cubicBezTo>
                    <a:pt x="3073" y="504"/>
                    <a:pt x="2524" y="590"/>
                    <a:pt x="2524" y="590"/>
                  </a:cubicBezTo>
                  <a:lnTo>
                    <a:pt x="2413" y="442"/>
                  </a:lnTo>
                  <a:cubicBezTo>
                    <a:pt x="2413" y="442"/>
                    <a:pt x="3730" y="294"/>
                    <a:pt x="3675" y="127"/>
                  </a:cubicBezTo>
                  <a:cubicBezTo>
                    <a:pt x="3652" y="46"/>
                    <a:pt x="3226" y="1"/>
                    <a:pt x="2818"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4"/>
            <p:cNvSpPr/>
            <p:nvPr/>
          </p:nvSpPr>
          <p:spPr>
            <a:xfrm>
              <a:off x="5933601" y="2544366"/>
              <a:ext cx="48804" cy="35331"/>
            </a:xfrm>
            <a:custGeom>
              <a:avLst/>
              <a:gdLst/>
              <a:ahLst/>
              <a:cxnLst/>
              <a:rect l="l" t="t" r="r" b="b"/>
              <a:pathLst>
                <a:path w="1007" h="729" extrusionOk="0">
                  <a:moveTo>
                    <a:pt x="769" y="0"/>
                  </a:moveTo>
                  <a:cubicBezTo>
                    <a:pt x="739" y="0"/>
                    <a:pt x="703" y="6"/>
                    <a:pt x="659" y="19"/>
                  </a:cubicBezTo>
                  <a:cubicBezTo>
                    <a:pt x="659" y="19"/>
                    <a:pt x="288" y="111"/>
                    <a:pt x="84" y="501"/>
                  </a:cubicBezTo>
                  <a:cubicBezTo>
                    <a:pt x="1" y="666"/>
                    <a:pt x="77" y="729"/>
                    <a:pt x="201" y="729"/>
                  </a:cubicBezTo>
                  <a:cubicBezTo>
                    <a:pt x="356" y="729"/>
                    <a:pt x="585" y="633"/>
                    <a:pt x="677" y="520"/>
                  </a:cubicBezTo>
                  <a:cubicBezTo>
                    <a:pt x="842" y="355"/>
                    <a:pt x="1007" y="0"/>
                    <a:pt x="769" y="0"/>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4"/>
            <p:cNvSpPr/>
            <p:nvPr/>
          </p:nvSpPr>
          <p:spPr>
            <a:xfrm>
              <a:off x="5929094" y="2574270"/>
              <a:ext cx="49144" cy="35186"/>
            </a:xfrm>
            <a:custGeom>
              <a:avLst/>
              <a:gdLst/>
              <a:ahLst/>
              <a:cxnLst/>
              <a:rect l="l" t="t" r="r" b="b"/>
              <a:pathLst>
                <a:path w="1014" h="726" extrusionOk="0">
                  <a:moveTo>
                    <a:pt x="742" y="1"/>
                  </a:moveTo>
                  <a:cubicBezTo>
                    <a:pt x="713" y="1"/>
                    <a:pt x="680" y="5"/>
                    <a:pt x="641" y="14"/>
                  </a:cubicBezTo>
                  <a:cubicBezTo>
                    <a:pt x="641" y="14"/>
                    <a:pt x="269" y="125"/>
                    <a:pt x="84" y="496"/>
                  </a:cubicBezTo>
                  <a:cubicBezTo>
                    <a:pt x="0" y="664"/>
                    <a:pt x="79" y="726"/>
                    <a:pt x="206" y="726"/>
                  </a:cubicBezTo>
                  <a:cubicBezTo>
                    <a:pt x="361" y="726"/>
                    <a:pt x="586" y="635"/>
                    <a:pt x="678" y="533"/>
                  </a:cubicBezTo>
                  <a:cubicBezTo>
                    <a:pt x="845" y="366"/>
                    <a:pt x="1013" y="1"/>
                    <a:pt x="742"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4"/>
            <p:cNvSpPr/>
            <p:nvPr/>
          </p:nvSpPr>
          <p:spPr>
            <a:xfrm>
              <a:off x="5925459" y="2593802"/>
              <a:ext cx="48853" cy="35428"/>
            </a:xfrm>
            <a:custGeom>
              <a:avLst/>
              <a:gdLst/>
              <a:ahLst/>
              <a:cxnLst/>
              <a:rect l="l" t="t" r="r" b="b"/>
              <a:pathLst>
                <a:path w="1008" h="731" extrusionOk="0">
                  <a:moveTo>
                    <a:pt x="770" y="1"/>
                  </a:moveTo>
                  <a:cubicBezTo>
                    <a:pt x="740" y="1"/>
                    <a:pt x="704" y="7"/>
                    <a:pt x="660" y="19"/>
                  </a:cubicBezTo>
                  <a:cubicBezTo>
                    <a:pt x="660" y="19"/>
                    <a:pt x="289" y="130"/>
                    <a:pt x="85" y="501"/>
                  </a:cubicBezTo>
                  <a:cubicBezTo>
                    <a:pt x="1" y="669"/>
                    <a:pt x="80" y="731"/>
                    <a:pt x="207" y="731"/>
                  </a:cubicBezTo>
                  <a:cubicBezTo>
                    <a:pt x="362" y="731"/>
                    <a:pt x="587" y="640"/>
                    <a:pt x="678" y="539"/>
                  </a:cubicBezTo>
                  <a:cubicBezTo>
                    <a:pt x="843" y="357"/>
                    <a:pt x="1008" y="1"/>
                    <a:pt x="770"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4"/>
            <p:cNvSpPr/>
            <p:nvPr/>
          </p:nvSpPr>
          <p:spPr>
            <a:xfrm>
              <a:off x="5926380" y="2620022"/>
              <a:ext cx="39160" cy="28352"/>
            </a:xfrm>
            <a:custGeom>
              <a:avLst/>
              <a:gdLst/>
              <a:ahLst/>
              <a:cxnLst/>
              <a:rect l="l" t="t" r="r" b="b"/>
              <a:pathLst>
                <a:path w="808" h="585" extrusionOk="0">
                  <a:moveTo>
                    <a:pt x="606" y="1"/>
                  </a:moveTo>
                  <a:cubicBezTo>
                    <a:pt x="580" y="1"/>
                    <a:pt x="549" y="6"/>
                    <a:pt x="511" y="16"/>
                  </a:cubicBezTo>
                  <a:cubicBezTo>
                    <a:pt x="511" y="16"/>
                    <a:pt x="214" y="90"/>
                    <a:pt x="66" y="406"/>
                  </a:cubicBezTo>
                  <a:cubicBezTo>
                    <a:pt x="0" y="537"/>
                    <a:pt x="57" y="585"/>
                    <a:pt x="154" y="585"/>
                  </a:cubicBezTo>
                  <a:cubicBezTo>
                    <a:pt x="278" y="585"/>
                    <a:pt x="465" y="507"/>
                    <a:pt x="548" y="424"/>
                  </a:cubicBezTo>
                  <a:cubicBezTo>
                    <a:pt x="663" y="293"/>
                    <a:pt x="807" y="1"/>
                    <a:pt x="606"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4"/>
            <p:cNvSpPr/>
            <p:nvPr/>
          </p:nvSpPr>
          <p:spPr>
            <a:xfrm>
              <a:off x="5887268" y="3519983"/>
              <a:ext cx="167301" cy="179611"/>
            </a:xfrm>
            <a:custGeom>
              <a:avLst/>
              <a:gdLst/>
              <a:ahLst/>
              <a:cxnLst/>
              <a:rect l="l" t="t" r="r" b="b"/>
              <a:pathLst>
                <a:path w="3452" h="3706" extrusionOk="0">
                  <a:moveTo>
                    <a:pt x="298" y="1"/>
                  </a:moveTo>
                  <a:lnTo>
                    <a:pt x="427" y="1968"/>
                  </a:lnTo>
                  <a:cubicBezTo>
                    <a:pt x="427" y="1968"/>
                    <a:pt x="1" y="2858"/>
                    <a:pt x="75" y="2951"/>
                  </a:cubicBezTo>
                  <a:cubicBezTo>
                    <a:pt x="131" y="3044"/>
                    <a:pt x="650" y="3526"/>
                    <a:pt x="984" y="3619"/>
                  </a:cubicBezTo>
                  <a:cubicBezTo>
                    <a:pt x="1140" y="3662"/>
                    <a:pt x="1336" y="3706"/>
                    <a:pt x="1544" y="3706"/>
                  </a:cubicBezTo>
                  <a:cubicBezTo>
                    <a:pt x="1782" y="3706"/>
                    <a:pt x="2036" y="3649"/>
                    <a:pt x="2264" y="3471"/>
                  </a:cubicBezTo>
                  <a:cubicBezTo>
                    <a:pt x="2691" y="3137"/>
                    <a:pt x="3452" y="3118"/>
                    <a:pt x="3452" y="3118"/>
                  </a:cubicBezTo>
                  <a:lnTo>
                    <a:pt x="2338" y="2135"/>
                  </a:lnTo>
                  <a:lnTo>
                    <a:pt x="2524" y="242"/>
                  </a:lnTo>
                  <a:lnTo>
                    <a:pt x="298"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4"/>
            <p:cNvSpPr/>
            <p:nvPr/>
          </p:nvSpPr>
          <p:spPr>
            <a:xfrm>
              <a:off x="6196626" y="3504716"/>
              <a:ext cx="226622" cy="145298"/>
            </a:xfrm>
            <a:custGeom>
              <a:avLst/>
              <a:gdLst/>
              <a:ahLst/>
              <a:cxnLst/>
              <a:rect l="l" t="t" r="r" b="b"/>
              <a:pathLst>
                <a:path w="4676" h="2998" extrusionOk="0">
                  <a:moveTo>
                    <a:pt x="1800" y="1"/>
                  </a:moveTo>
                  <a:lnTo>
                    <a:pt x="0" y="539"/>
                  </a:lnTo>
                  <a:lnTo>
                    <a:pt x="557" y="1893"/>
                  </a:lnTo>
                  <a:cubicBezTo>
                    <a:pt x="557" y="1893"/>
                    <a:pt x="742" y="2654"/>
                    <a:pt x="835" y="2914"/>
                  </a:cubicBezTo>
                  <a:cubicBezTo>
                    <a:pt x="861" y="2973"/>
                    <a:pt x="940" y="2998"/>
                    <a:pt x="1053" y="2998"/>
                  </a:cubicBezTo>
                  <a:cubicBezTo>
                    <a:pt x="1434" y="2998"/>
                    <a:pt x="2198" y="2723"/>
                    <a:pt x="2598" y="2580"/>
                  </a:cubicBezTo>
                  <a:cubicBezTo>
                    <a:pt x="3117" y="2394"/>
                    <a:pt x="4156" y="1856"/>
                    <a:pt x="4156" y="1856"/>
                  </a:cubicBezTo>
                  <a:cubicBezTo>
                    <a:pt x="4156" y="1856"/>
                    <a:pt x="4453" y="1132"/>
                    <a:pt x="4564" y="947"/>
                  </a:cubicBezTo>
                  <a:cubicBezTo>
                    <a:pt x="4676" y="743"/>
                    <a:pt x="2431" y="798"/>
                    <a:pt x="2282" y="743"/>
                  </a:cubicBezTo>
                  <a:cubicBezTo>
                    <a:pt x="2115" y="706"/>
                    <a:pt x="1800" y="1"/>
                    <a:pt x="1800"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4"/>
            <p:cNvSpPr/>
            <p:nvPr/>
          </p:nvSpPr>
          <p:spPr>
            <a:xfrm>
              <a:off x="6229001" y="3540193"/>
              <a:ext cx="297672" cy="158723"/>
            </a:xfrm>
            <a:custGeom>
              <a:avLst/>
              <a:gdLst/>
              <a:ahLst/>
              <a:cxnLst/>
              <a:rect l="l" t="t" r="r" b="b"/>
              <a:pathLst>
                <a:path w="6142" h="3275" extrusionOk="0">
                  <a:moveTo>
                    <a:pt x="4862" y="1"/>
                  </a:moveTo>
                  <a:cubicBezTo>
                    <a:pt x="4142" y="1"/>
                    <a:pt x="3377" y="85"/>
                    <a:pt x="3377" y="85"/>
                  </a:cubicBezTo>
                  <a:cubicBezTo>
                    <a:pt x="3377" y="85"/>
                    <a:pt x="3043" y="178"/>
                    <a:pt x="2783" y="753"/>
                  </a:cubicBezTo>
                  <a:cubicBezTo>
                    <a:pt x="2524" y="1347"/>
                    <a:pt x="1559" y="1699"/>
                    <a:pt x="1113" y="1848"/>
                  </a:cubicBezTo>
                  <a:cubicBezTo>
                    <a:pt x="1043" y="1874"/>
                    <a:pt x="967" y="1885"/>
                    <a:pt x="889" y="1885"/>
                  </a:cubicBezTo>
                  <a:cubicBezTo>
                    <a:pt x="474" y="1885"/>
                    <a:pt x="0" y="1569"/>
                    <a:pt x="0" y="1569"/>
                  </a:cubicBezTo>
                  <a:lnTo>
                    <a:pt x="0" y="1569"/>
                  </a:lnTo>
                  <a:cubicBezTo>
                    <a:pt x="0" y="1569"/>
                    <a:pt x="204" y="2887"/>
                    <a:pt x="390" y="3165"/>
                  </a:cubicBezTo>
                  <a:cubicBezTo>
                    <a:pt x="446" y="3241"/>
                    <a:pt x="566" y="3274"/>
                    <a:pt x="729" y="3274"/>
                  </a:cubicBezTo>
                  <a:cubicBezTo>
                    <a:pt x="1163" y="3274"/>
                    <a:pt x="1893" y="3040"/>
                    <a:pt x="2486" y="2757"/>
                  </a:cubicBezTo>
                  <a:cubicBezTo>
                    <a:pt x="3303" y="2349"/>
                    <a:pt x="6142" y="809"/>
                    <a:pt x="6104" y="308"/>
                  </a:cubicBezTo>
                  <a:cubicBezTo>
                    <a:pt x="6087" y="65"/>
                    <a:pt x="5492" y="1"/>
                    <a:pt x="4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54"/>
          <p:cNvSpPr/>
          <p:nvPr/>
        </p:nvSpPr>
        <p:spPr>
          <a:xfrm>
            <a:off x="6964466" y="2186570"/>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4"/>
          <p:cNvSpPr/>
          <p:nvPr/>
        </p:nvSpPr>
        <p:spPr>
          <a:xfrm>
            <a:off x="6544790" y="3090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4"/>
          <p:cNvSpPr/>
          <p:nvPr/>
        </p:nvSpPr>
        <p:spPr>
          <a:xfrm>
            <a:off x="6544790" y="3160773"/>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8" name="Google Shape;788;p5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25</a:t>
            </a:fld>
            <a:endParaRPr/>
          </a:p>
        </p:txBody>
      </p:sp>
      <p:sp>
        <p:nvSpPr>
          <p:cNvPr id="789" name="Google Shape;789;p54"/>
          <p:cNvSpPr txBox="1">
            <a:spLocks noGrp="1"/>
          </p:cNvSpPr>
          <p:nvPr>
            <p:ph type="title"/>
          </p:nvPr>
        </p:nvSpPr>
        <p:spPr>
          <a:xfrm>
            <a:off x="713999" y="648300"/>
            <a:ext cx="5430653"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Sign detection with Vuforia</a:t>
            </a:r>
            <a:endParaRPr dirty="0"/>
          </a:p>
        </p:txBody>
      </p:sp>
      <p:sp>
        <p:nvSpPr>
          <p:cNvPr id="790" name="Google Shape;790;p54"/>
          <p:cNvSpPr txBox="1">
            <a:spLocks noGrp="1"/>
          </p:cNvSpPr>
          <p:nvPr>
            <p:ph type="subTitle" idx="1"/>
          </p:nvPr>
        </p:nvSpPr>
        <p:spPr>
          <a:xfrm>
            <a:off x="1734702" y="1777970"/>
            <a:ext cx="2766300" cy="5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W</a:t>
            </a:r>
            <a:r>
              <a:rPr lang="en" dirty="0" smtClean="0"/>
              <a:t>e do it the same way as we develop ID model with some changes on functions</a:t>
            </a:r>
            <a:endParaRPr dirty="0"/>
          </a:p>
        </p:txBody>
      </p:sp>
      <p:sp>
        <p:nvSpPr>
          <p:cNvPr id="792" name="Google Shape;792;p54"/>
          <p:cNvSpPr txBox="1">
            <a:spLocks noGrp="1"/>
          </p:cNvSpPr>
          <p:nvPr>
            <p:ph type="subTitle" idx="4"/>
          </p:nvPr>
        </p:nvSpPr>
        <p:spPr>
          <a:xfrm>
            <a:off x="1722247" y="3144803"/>
            <a:ext cx="2766300" cy="5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Last thing was creating a model that manages the AR models, it was easy to implement using Unity UI  and scene manager built-in function</a:t>
            </a:r>
          </a:p>
          <a:p>
            <a:pPr marL="0" lvl="0" indent="0" algn="l" rtl="0">
              <a:spcBef>
                <a:spcPts val="0"/>
              </a:spcBef>
              <a:spcAft>
                <a:spcPts val="0"/>
              </a:spcAft>
              <a:buNone/>
            </a:pPr>
            <a:r>
              <a:rPr lang="en" dirty="0" smtClean="0"/>
              <a:t>AR models acts like scenes in Unity.</a:t>
            </a:r>
            <a:endParaRPr dirty="0"/>
          </a:p>
        </p:txBody>
      </p:sp>
      <p:sp>
        <p:nvSpPr>
          <p:cNvPr id="793" name="Google Shape;793;p54"/>
          <p:cNvSpPr/>
          <p:nvPr/>
        </p:nvSpPr>
        <p:spPr>
          <a:xfrm>
            <a:off x="713988" y="1739120"/>
            <a:ext cx="884700" cy="8850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4"/>
          <p:cNvSpPr/>
          <p:nvPr/>
        </p:nvSpPr>
        <p:spPr>
          <a:xfrm>
            <a:off x="713988" y="3084572"/>
            <a:ext cx="884700" cy="8850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54"/>
          <p:cNvGrpSpPr/>
          <p:nvPr/>
        </p:nvGrpSpPr>
        <p:grpSpPr>
          <a:xfrm>
            <a:off x="924282" y="3295016"/>
            <a:ext cx="464112" cy="464112"/>
            <a:chOff x="-55987225" y="3198925"/>
            <a:chExt cx="317450" cy="317450"/>
          </a:xfrm>
        </p:grpSpPr>
        <p:sp>
          <p:nvSpPr>
            <p:cNvPr id="796" name="Google Shape;796;p54"/>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4"/>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4"/>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54"/>
          <p:cNvGrpSpPr/>
          <p:nvPr/>
        </p:nvGrpSpPr>
        <p:grpSpPr>
          <a:xfrm>
            <a:off x="952924" y="1949564"/>
            <a:ext cx="406826" cy="464113"/>
            <a:chOff x="-56766175" y="3198925"/>
            <a:chExt cx="279625" cy="319000"/>
          </a:xfrm>
        </p:grpSpPr>
        <p:sp>
          <p:nvSpPr>
            <p:cNvPr id="801" name="Google Shape;801;p54"/>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4"/>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54"/>
          <p:cNvSpPr/>
          <p:nvPr/>
        </p:nvSpPr>
        <p:spPr>
          <a:xfrm>
            <a:off x="5002058" y="1179200"/>
            <a:ext cx="33354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54"/>
          <p:cNvGrpSpPr/>
          <p:nvPr/>
        </p:nvGrpSpPr>
        <p:grpSpPr>
          <a:xfrm>
            <a:off x="5229184" y="1665951"/>
            <a:ext cx="2881147" cy="2127598"/>
            <a:chOff x="5139100" y="1705375"/>
            <a:chExt cx="2881147" cy="2127598"/>
          </a:xfrm>
        </p:grpSpPr>
        <p:sp>
          <p:nvSpPr>
            <p:cNvPr id="810" name="Google Shape;810;p54"/>
            <p:cNvSpPr/>
            <p:nvPr/>
          </p:nvSpPr>
          <p:spPr>
            <a:xfrm>
              <a:off x="5139100" y="3733135"/>
              <a:ext cx="2881147" cy="99838"/>
            </a:xfrm>
            <a:custGeom>
              <a:avLst/>
              <a:gdLst/>
              <a:ahLst/>
              <a:cxnLst/>
              <a:rect l="l" t="t" r="r" b="b"/>
              <a:pathLst>
                <a:path w="59448" h="2060" extrusionOk="0">
                  <a:moveTo>
                    <a:pt x="1040" y="0"/>
                  </a:moveTo>
                  <a:cubicBezTo>
                    <a:pt x="465" y="0"/>
                    <a:pt x="1" y="464"/>
                    <a:pt x="1" y="1021"/>
                  </a:cubicBezTo>
                  <a:cubicBezTo>
                    <a:pt x="1" y="1596"/>
                    <a:pt x="465" y="2060"/>
                    <a:pt x="1040" y="2060"/>
                  </a:cubicBezTo>
                  <a:lnTo>
                    <a:pt x="58409" y="2060"/>
                  </a:lnTo>
                  <a:cubicBezTo>
                    <a:pt x="58984" y="2060"/>
                    <a:pt x="59448" y="1596"/>
                    <a:pt x="59448" y="1021"/>
                  </a:cubicBezTo>
                  <a:cubicBezTo>
                    <a:pt x="59448" y="464"/>
                    <a:pt x="58984" y="0"/>
                    <a:pt x="5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4"/>
            <p:cNvSpPr/>
            <p:nvPr/>
          </p:nvSpPr>
          <p:spPr>
            <a:xfrm>
              <a:off x="6405223" y="1705375"/>
              <a:ext cx="1334484" cy="2029569"/>
            </a:xfrm>
            <a:custGeom>
              <a:avLst/>
              <a:gdLst/>
              <a:ahLst/>
              <a:cxnLst/>
              <a:rect l="l" t="t" r="r" b="b"/>
              <a:pathLst>
                <a:path w="27535" h="41877" extrusionOk="0">
                  <a:moveTo>
                    <a:pt x="2190" y="0"/>
                  </a:moveTo>
                  <a:cubicBezTo>
                    <a:pt x="984" y="0"/>
                    <a:pt x="1" y="984"/>
                    <a:pt x="1" y="2190"/>
                  </a:cubicBezTo>
                  <a:lnTo>
                    <a:pt x="1" y="39668"/>
                  </a:lnTo>
                  <a:cubicBezTo>
                    <a:pt x="1" y="40893"/>
                    <a:pt x="984" y="41876"/>
                    <a:pt x="2190" y="41876"/>
                  </a:cubicBezTo>
                  <a:lnTo>
                    <a:pt x="25345" y="41876"/>
                  </a:lnTo>
                  <a:cubicBezTo>
                    <a:pt x="26551" y="41876"/>
                    <a:pt x="27535" y="40893"/>
                    <a:pt x="27535" y="39668"/>
                  </a:cubicBezTo>
                  <a:lnTo>
                    <a:pt x="27535" y="2190"/>
                  </a:lnTo>
                  <a:cubicBezTo>
                    <a:pt x="27535" y="984"/>
                    <a:pt x="26551" y="0"/>
                    <a:pt x="25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4"/>
            <p:cNvSpPr/>
            <p:nvPr/>
          </p:nvSpPr>
          <p:spPr>
            <a:xfrm>
              <a:off x="6295545" y="1705375"/>
              <a:ext cx="1335356" cy="2029569"/>
            </a:xfrm>
            <a:custGeom>
              <a:avLst/>
              <a:gdLst/>
              <a:ahLst/>
              <a:cxnLst/>
              <a:rect l="l" t="t" r="r" b="b"/>
              <a:pathLst>
                <a:path w="27553" h="41877" extrusionOk="0">
                  <a:moveTo>
                    <a:pt x="3247" y="0"/>
                  </a:moveTo>
                  <a:cubicBezTo>
                    <a:pt x="1447" y="0"/>
                    <a:pt x="0" y="1447"/>
                    <a:pt x="0" y="3247"/>
                  </a:cubicBezTo>
                  <a:lnTo>
                    <a:pt x="0" y="38611"/>
                  </a:lnTo>
                  <a:cubicBezTo>
                    <a:pt x="0" y="40411"/>
                    <a:pt x="1447" y="41876"/>
                    <a:pt x="3247" y="41876"/>
                  </a:cubicBezTo>
                  <a:lnTo>
                    <a:pt x="24287" y="41876"/>
                  </a:lnTo>
                  <a:cubicBezTo>
                    <a:pt x="26087" y="41876"/>
                    <a:pt x="27553" y="40411"/>
                    <a:pt x="27553" y="38611"/>
                  </a:cubicBezTo>
                  <a:lnTo>
                    <a:pt x="27553" y="3247"/>
                  </a:lnTo>
                  <a:cubicBezTo>
                    <a:pt x="27553" y="1447"/>
                    <a:pt x="26087" y="0"/>
                    <a:pt x="242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4"/>
            <p:cNvSpPr/>
            <p:nvPr/>
          </p:nvSpPr>
          <p:spPr>
            <a:xfrm>
              <a:off x="6360295" y="1760238"/>
              <a:ext cx="1205858" cy="1892849"/>
            </a:xfrm>
            <a:custGeom>
              <a:avLst/>
              <a:gdLst/>
              <a:ahLst/>
              <a:cxnLst/>
              <a:rect l="l" t="t" r="r" b="b"/>
              <a:pathLst>
                <a:path w="24881" h="39056" extrusionOk="0">
                  <a:moveTo>
                    <a:pt x="2208" y="0"/>
                  </a:moveTo>
                  <a:cubicBezTo>
                    <a:pt x="983" y="0"/>
                    <a:pt x="0" y="1002"/>
                    <a:pt x="0" y="2208"/>
                  </a:cubicBezTo>
                  <a:lnTo>
                    <a:pt x="0" y="36848"/>
                  </a:lnTo>
                  <a:cubicBezTo>
                    <a:pt x="0" y="38054"/>
                    <a:pt x="983" y="39056"/>
                    <a:pt x="2208" y="39056"/>
                  </a:cubicBezTo>
                  <a:lnTo>
                    <a:pt x="22673" y="39056"/>
                  </a:lnTo>
                  <a:cubicBezTo>
                    <a:pt x="23879" y="39056"/>
                    <a:pt x="24881" y="38054"/>
                    <a:pt x="24881" y="36848"/>
                  </a:cubicBezTo>
                  <a:lnTo>
                    <a:pt x="24881" y="2208"/>
                  </a:lnTo>
                  <a:cubicBezTo>
                    <a:pt x="24881" y="1002"/>
                    <a:pt x="23879" y="0"/>
                    <a:pt x="22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4"/>
            <p:cNvSpPr/>
            <p:nvPr/>
          </p:nvSpPr>
          <p:spPr>
            <a:xfrm>
              <a:off x="7665045" y="1957155"/>
              <a:ext cx="41438" cy="283278"/>
            </a:xfrm>
            <a:custGeom>
              <a:avLst/>
              <a:gdLst/>
              <a:ahLst/>
              <a:cxnLst/>
              <a:rect l="l" t="t" r="r" b="b"/>
              <a:pathLst>
                <a:path w="855" h="5845" extrusionOk="0">
                  <a:moveTo>
                    <a:pt x="428" y="0"/>
                  </a:moveTo>
                  <a:cubicBezTo>
                    <a:pt x="186" y="0"/>
                    <a:pt x="1" y="186"/>
                    <a:pt x="1" y="427"/>
                  </a:cubicBezTo>
                  <a:lnTo>
                    <a:pt x="1" y="5418"/>
                  </a:lnTo>
                  <a:cubicBezTo>
                    <a:pt x="1" y="5641"/>
                    <a:pt x="186" y="5845"/>
                    <a:pt x="428" y="5845"/>
                  </a:cubicBezTo>
                  <a:cubicBezTo>
                    <a:pt x="650" y="5845"/>
                    <a:pt x="854" y="5641"/>
                    <a:pt x="854" y="5418"/>
                  </a:cubicBezTo>
                  <a:lnTo>
                    <a:pt x="854" y="427"/>
                  </a:lnTo>
                  <a:cubicBezTo>
                    <a:pt x="854" y="186"/>
                    <a:pt x="650" y="0"/>
                    <a:pt x="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4"/>
            <p:cNvSpPr/>
            <p:nvPr/>
          </p:nvSpPr>
          <p:spPr>
            <a:xfrm>
              <a:off x="7665045" y="2288952"/>
              <a:ext cx="41438" cy="110646"/>
            </a:xfrm>
            <a:custGeom>
              <a:avLst/>
              <a:gdLst/>
              <a:ahLst/>
              <a:cxnLst/>
              <a:rect l="l" t="t" r="r" b="b"/>
              <a:pathLst>
                <a:path w="855" h="2283" extrusionOk="0">
                  <a:moveTo>
                    <a:pt x="428" y="1"/>
                  </a:moveTo>
                  <a:cubicBezTo>
                    <a:pt x="186" y="1"/>
                    <a:pt x="1" y="186"/>
                    <a:pt x="1" y="427"/>
                  </a:cubicBezTo>
                  <a:lnTo>
                    <a:pt x="1" y="1856"/>
                  </a:lnTo>
                  <a:cubicBezTo>
                    <a:pt x="1" y="2079"/>
                    <a:pt x="186" y="2283"/>
                    <a:pt x="428" y="2283"/>
                  </a:cubicBezTo>
                  <a:cubicBezTo>
                    <a:pt x="650" y="2283"/>
                    <a:pt x="854" y="2079"/>
                    <a:pt x="854" y="1856"/>
                  </a:cubicBezTo>
                  <a:lnTo>
                    <a:pt x="854" y="427"/>
                  </a:lnTo>
                  <a:cubicBezTo>
                    <a:pt x="854" y="186"/>
                    <a:pt x="650" y="1"/>
                    <a:pt x="4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4"/>
            <p:cNvSpPr/>
            <p:nvPr/>
          </p:nvSpPr>
          <p:spPr>
            <a:xfrm>
              <a:off x="6369250" y="1967050"/>
              <a:ext cx="1196905" cy="1686049"/>
            </a:xfrm>
            <a:custGeom>
              <a:avLst/>
              <a:gdLst/>
              <a:ahLst/>
              <a:cxnLst/>
              <a:rect l="l" t="t" r="r" b="b"/>
              <a:pathLst>
                <a:path w="24863" h="34789" extrusionOk="0">
                  <a:moveTo>
                    <a:pt x="1" y="0"/>
                  </a:moveTo>
                  <a:lnTo>
                    <a:pt x="1" y="32581"/>
                  </a:lnTo>
                  <a:cubicBezTo>
                    <a:pt x="1" y="33787"/>
                    <a:pt x="984" y="34789"/>
                    <a:pt x="2190" y="34789"/>
                  </a:cubicBezTo>
                  <a:lnTo>
                    <a:pt x="22674" y="34789"/>
                  </a:lnTo>
                  <a:cubicBezTo>
                    <a:pt x="23880" y="34789"/>
                    <a:pt x="24863" y="33787"/>
                    <a:pt x="24863" y="32581"/>
                  </a:cubicBezTo>
                  <a:lnTo>
                    <a:pt x="248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4"/>
            <p:cNvSpPr/>
            <p:nvPr/>
          </p:nvSpPr>
          <p:spPr>
            <a:xfrm>
              <a:off x="6454706" y="3053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4"/>
            <p:cNvSpPr/>
            <p:nvPr/>
          </p:nvSpPr>
          <p:spPr>
            <a:xfrm>
              <a:off x="6689378" y="2175639"/>
              <a:ext cx="601645" cy="726636"/>
            </a:xfrm>
            <a:custGeom>
              <a:avLst/>
              <a:gdLst/>
              <a:ahLst/>
              <a:cxnLst/>
              <a:rect l="l" t="t" r="r" b="b"/>
              <a:pathLst>
                <a:path w="12414" h="14993" extrusionOk="0">
                  <a:moveTo>
                    <a:pt x="1" y="1"/>
                  </a:moveTo>
                  <a:lnTo>
                    <a:pt x="1" y="14992"/>
                  </a:lnTo>
                  <a:lnTo>
                    <a:pt x="12413" y="14992"/>
                  </a:lnTo>
                  <a:lnTo>
                    <a:pt x="12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4"/>
            <p:cNvSpPr/>
            <p:nvPr/>
          </p:nvSpPr>
          <p:spPr>
            <a:xfrm>
              <a:off x="7235250" y="3358156"/>
              <a:ext cx="214942" cy="214942"/>
            </a:xfrm>
            <a:custGeom>
              <a:avLst/>
              <a:gdLst/>
              <a:ahLst/>
              <a:cxnLst/>
              <a:rect l="l" t="t" r="r" b="b"/>
              <a:pathLst>
                <a:path w="4435" h="4435" extrusionOk="0">
                  <a:moveTo>
                    <a:pt x="2208" y="0"/>
                  </a:moveTo>
                  <a:cubicBezTo>
                    <a:pt x="1002" y="0"/>
                    <a:pt x="0" y="1002"/>
                    <a:pt x="0" y="2227"/>
                  </a:cubicBezTo>
                  <a:cubicBezTo>
                    <a:pt x="0" y="3451"/>
                    <a:pt x="1002" y="4435"/>
                    <a:pt x="2208" y="4435"/>
                  </a:cubicBezTo>
                  <a:cubicBezTo>
                    <a:pt x="3433" y="4435"/>
                    <a:pt x="4434" y="3451"/>
                    <a:pt x="4434" y="2227"/>
                  </a:cubicBezTo>
                  <a:cubicBezTo>
                    <a:pt x="4434" y="1002"/>
                    <a:pt x="3433" y="0"/>
                    <a:pt x="2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4"/>
            <p:cNvSpPr/>
            <p:nvPr/>
          </p:nvSpPr>
          <p:spPr>
            <a:xfrm>
              <a:off x="7356608" y="2073133"/>
              <a:ext cx="148448" cy="148448"/>
            </a:xfrm>
            <a:custGeom>
              <a:avLst/>
              <a:gdLst/>
              <a:ahLst/>
              <a:cxnLst/>
              <a:rect l="l" t="t" r="r" b="b"/>
              <a:pathLst>
                <a:path w="3063" h="3063" extrusionOk="0">
                  <a:moveTo>
                    <a:pt x="1541" y="1"/>
                  </a:moveTo>
                  <a:cubicBezTo>
                    <a:pt x="687" y="1"/>
                    <a:pt x="1" y="687"/>
                    <a:pt x="1" y="1522"/>
                  </a:cubicBezTo>
                  <a:cubicBezTo>
                    <a:pt x="1" y="2376"/>
                    <a:pt x="687" y="3062"/>
                    <a:pt x="1541" y="3062"/>
                  </a:cubicBezTo>
                  <a:cubicBezTo>
                    <a:pt x="2376" y="3062"/>
                    <a:pt x="3062" y="2376"/>
                    <a:pt x="3062" y="1522"/>
                  </a:cubicBezTo>
                  <a:cubicBezTo>
                    <a:pt x="3062" y="687"/>
                    <a:pt x="2376" y="1"/>
                    <a:pt x="1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4"/>
            <p:cNvSpPr/>
            <p:nvPr/>
          </p:nvSpPr>
          <p:spPr>
            <a:xfrm>
              <a:off x="7386318" y="2114523"/>
              <a:ext cx="78271" cy="61163"/>
            </a:xfrm>
            <a:custGeom>
              <a:avLst/>
              <a:gdLst/>
              <a:ahLst/>
              <a:cxnLst/>
              <a:rect l="l" t="t" r="r" b="b"/>
              <a:pathLst>
                <a:path w="1615" h="1262" fill="none" extrusionOk="0">
                  <a:moveTo>
                    <a:pt x="0" y="854"/>
                  </a:moveTo>
                  <a:lnTo>
                    <a:pt x="705" y="1262"/>
                  </a:lnTo>
                  <a:lnTo>
                    <a:pt x="1614" y="0"/>
                  </a:lnTo>
                </a:path>
              </a:pathLst>
            </a:custGeom>
            <a:noFill/>
            <a:ln w="11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p:nvPr/>
          </p:nvSpPr>
          <p:spPr>
            <a:xfrm>
              <a:off x="6611154" y="2077641"/>
              <a:ext cx="204183" cy="203262"/>
            </a:xfrm>
            <a:custGeom>
              <a:avLst/>
              <a:gdLst/>
              <a:ahLst/>
              <a:cxnLst/>
              <a:rect l="l" t="t" r="r" b="b"/>
              <a:pathLst>
                <a:path w="4213" h="4194" fill="none" extrusionOk="0">
                  <a:moveTo>
                    <a:pt x="1" y="4194"/>
                  </a:moveTo>
                  <a:lnTo>
                    <a:pt x="1" y="2097"/>
                  </a:lnTo>
                  <a:cubicBezTo>
                    <a:pt x="1" y="947"/>
                    <a:pt x="947" y="1"/>
                    <a:pt x="2116" y="1"/>
                  </a:cubicBezTo>
                  <a:lnTo>
                    <a:pt x="2116" y="1"/>
                  </a:lnTo>
                  <a:cubicBezTo>
                    <a:pt x="3266" y="1"/>
                    <a:pt x="4212" y="947"/>
                    <a:pt x="4212" y="2097"/>
                  </a:cubicBezTo>
                  <a:lnTo>
                    <a:pt x="4212" y="4194"/>
                  </a:lnTo>
                </a:path>
              </a:pathLst>
            </a:custGeom>
            <a:noFill/>
            <a:ln w="11600" cap="rnd" cmpd="sng">
              <a:solidFill>
                <a:srgbClr val="4C4C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4"/>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lnTo>
                    <a:pt x="13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4"/>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cubicBezTo>
                    <a:pt x="13225" y="11397"/>
                    <a:pt x="12544" y="11445"/>
                    <a:pt x="11800" y="11445"/>
                  </a:cubicBezTo>
                  <a:cubicBezTo>
                    <a:pt x="9767" y="11445"/>
                    <a:pt x="7256" y="11089"/>
                    <a:pt x="5381" y="9649"/>
                  </a:cubicBezTo>
                  <a:cubicBezTo>
                    <a:pt x="2079" y="7107"/>
                    <a:pt x="910" y="1300"/>
                    <a:pt x="687"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4"/>
            <p:cNvSpPr/>
            <p:nvPr/>
          </p:nvSpPr>
          <p:spPr>
            <a:xfrm>
              <a:off x="6452913"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4"/>
            <p:cNvSpPr/>
            <p:nvPr/>
          </p:nvSpPr>
          <p:spPr>
            <a:xfrm>
              <a:off x="6656131"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4"/>
            <p:cNvSpPr/>
            <p:nvPr/>
          </p:nvSpPr>
          <p:spPr>
            <a:xfrm>
              <a:off x="6470894" y="2077641"/>
              <a:ext cx="203262" cy="203262"/>
            </a:xfrm>
            <a:custGeom>
              <a:avLst/>
              <a:gdLst/>
              <a:ahLst/>
              <a:cxnLst/>
              <a:rect l="l" t="t" r="r" b="b"/>
              <a:pathLst>
                <a:path w="4194" h="4194" fill="none" extrusionOk="0">
                  <a:moveTo>
                    <a:pt x="0" y="4194"/>
                  </a:moveTo>
                  <a:lnTo>
                    <a:pt x="0" y="2097"/>
                  </a:lnTo>
                  <a:cubicBezTo>
                    <a:pt x="0" y="947"/>
                    <a:pt x="946" y="1"/>
                    <a:pt x="2097" y="1"/>
                  </a:cubicBezTo>
                  <a:lnTo>
                    <a:pt x="2097" y="1"/>
                  </a:lnTo>
                  <a:cubicBezTo>
                    <a:pt x="3247" y="1"/>
                    <a:pt x="4193" y="947"/>
                    <a:pt x="4193" y="2097"/>
                  </a:cubicBezTo>
                  <a:lnTo>
                    <a:pt x="4193" y="4194"/>
                  </a:lnTo>
                </a:path>
              </a:pathLst>
            </a:custGeom>
            <a:noFill/>
            <a:ln w="11600" cap="rnd" cmpd="sng">
              <a:solidFill>
                <a:srgbClr val="6F6F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4"/>
            <p:cNvSpPr/>
            <p:nvPr/>
          </p:nvSpPr>
          <p:spPr>
            <a:xfrm>
              <a:off x="6874382" y="2225995"/>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p:nvPr/>
          </p:nvSpPr>
          <p:spPr>
            <a:xfrm>
              <a:off x="6071632" y="2880671"/>
              <a:ext cx="1315582" cy="43182"/>
            </a:xfrm>
            <a:custGeom>
              <a:avLst/>
              <a:gdLst/>
              <a:ahLst/>
              <a:cxnLst/>
              <a:rect l="l" t="t" r="r" b="b"/>
              <a:pathLst>
                <a:path w="27145" h="891" extrusionOk="0">
                  <a:moveTo>
                    <a:pt x="446" y="0"/>
                  </a:moveTo>
                  <a:cubicBezTo>
                    <a:pt x="204" y="0"/>
                    <a:pt x="0" y="204"/>
                    <a:pt x="0" y="445"/>
                  </a:cubicBezTo>
                  <a:cubicBezTo>
                    <a:pt x="0" y="687"/>
                    <a:pt x="204" y="891"/>
                    <a:pt x="446" y="891"/>
                  </a:cubicBezTo>
                  <a:lnTo>
                    <a:pt x="26681" y="891"/>
                  </a:lnTo>
                  <a:cubicBezTo>
                    <a:pt x="26941" y="891"/>
                    <a:pt x="27145" y="687"/>
                    <a:pt x="27145" y="445"/>
                  </a:cubicBezTo>
                  <a:cubicBezTo>
                    <a:pt x="27145" y="204"/>
                    <a:pt x="26941" y="0"/>
                    <a:pt x="26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4"/>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15159"/>
                  </a:lnTo>
                  <a:lnTo>
                    <a:pt x="9704" y="15159"/>
                  </a:lnTo>
                  <a:lnTo>
                    <a:pt x="9704" y="2005"/>
                  </a:lnTo>
                  <a:cubicBezTo>
                    <a:pt x="9704" y="891"/>
                    <a:pt x="8814" y="1"/>
                    <a:pt x="7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2246"/>
                  </a:lnTo>
                  <a:cubicBezTo>
                    <a:pt x="1893" y="2413"/>
                    <a:pt x="4509" y="2895"/>
                    <a:pt x="5808" y="4138"/>
                  </a:cubicBezTo>
                  <a:cubicBezTo>
                    <a:pt x="7515" y="5752"/>
                    <a:pt x="7775" y="12432"/>
                    <a:pt x="7812" y="15159"/>
                  </a:cubicBezTo>
                  <a:lnTo>
                    <a:pt x="9704" y="15159"/>
                  </a:lnTo>
                  <a:lnTo>
                    <a:pt x="9704" y="2005"/>
                  </a:lnTo>
                  <a:cubicBezTo>
                    <a:pt x="9704" y="891"/>
                    <a:pt x="8814" y="1"/>
                    <a:pt x="770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4"/>
            <p:cNvSpPr/>
            <p:nvPr/>
          </p:nvSpPr>
          <p:spPr>
            <a:xfrm>
              <a:off x="5875588" y="3663005"/>
              <a:ext cx="288706" cy="111518"/>
            </a:xfrm>
            <a:custGeom>
              <a:avLst/>
              <a:gdLst/>
              <a:ahLst/>
              <a:cxnLst/>
              <a:rect l="l" t="t" r="r" b="b"/>
              <a:pathLst>
                <a:path w="5957" h="2301" extrusionOk="0">
                  <a:moveTo>
                    <a:pt x="316" y="0"/>
                  </a:moveTo>
                  <a:cubicBezTo>
                    <a:pt x="316" y="0"/>
                    <a:pt x="0" y="1021"/>
                    <a:pt x="75" y="1095"/>
                  </a:cubicBezTo>
                  <a:cubicBezTo>
                    <a:pt x="149" y="1150"/>
                    <a:pt x="2116" y="2301"/>
                    <a:pt x="3507" y="2301"/>
                  </a:cubicBezTo>
                  <a:cubicBezTo>
                    <a:pt x="4899" y="2301"/>
                    <a:pt x="5956" y="1818"/>
                    <a:pt x="5474" y="1429"/>
                  </a:cubicBezTo>
                  <a:cubicBezTo>
                    <a:pt x="5010" y="1021"/>
                    <a:pt x="3934" y="278"/>
                    <a:pt x="3934" y="278"/>
                  </a:cubicBezTo>
                  <a:lnTo>
                    <a:pt x="3507" y="0"/>
                  </a:lnTo>
                  <a:cubicBezTo>
                    <a:pt x="3507" y="0"/>
                    <a:pt x="2368" y="413"/>
                    <a:pt x="1740" y="413"/>
                  </a:cubicBezTo>
                  <a:cubicBezTo>
                    <a:pt x="1703" y="413"/>
                    <a:pt x="1667" y="411"/>
                    <a:pt x="1633" y="408"/>
                  </a:cubicBezTo>
                  <a:cubicBezTo>
                    <a:pt x="1039" y="334"/>
                    <a:pt x="316" y="0"/>
                    <a:pt x="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4"/>
            <p:cNvSpPr/>
            <p:nvPr/>
          </p:nvSpPr>
          <p:spPr>
            <a:xfrm>
              <a:off x="5665149" y="2781606"/>
              <a:ext cx="634019" cy="750141"/>
            </a:xfrm>
            <a:custGeom>
              <a:avLst/>
              <a:gdLst/>
              <a:ahLst/>
              <a:cxnLst/>
              <a:rect l="l" t="t" r="r" b="b"/>
              <a:pathLst>
                <a:path w="13082" h="15478" extrusionOk="0">
                  <a:moveTo>
                    <a:pt x="1624" y="1"/>
                  </a:moveTo>
                  <a:cubicBezTo>
                    <a:pt x="350" y="1"/>
                    <a:pt x="1" y="1543"/>
                    <a:pt x="1" y="1543"/>
                  </a:cubicBezTo>
                  <a:lnTo>
                    <a:pt x="6087" y="5328"/>
                  </a:lnTo>
                  <a:cubicBezTo>
                    <a:pt x="6087" y="5328"/>
                    <a:pt x="6829" y="7555"/>
                    <a:pt x="7589" y="9837"/>
                  </a:cubicBezTo>
                  <a:cubicBezTo>
                    <a:pt x="8350" y="12119"/>
                    <a:pt x="10855" y="15477"/>
                    <a:pt x="10855" y="15477"/>
                  </a:cubicBezTo>
                  <a:lnTo>
                    <a:pt x="13081" y="14809"/>
                  </a:lnTo>
                  <a:cubicBezTo>
                    <a:pt x="13081" y="14809"/>
                    <a:pt x="9148" y="5198"/>
                    <a:pt x="8072" y="4345"/>
                  </a:cubicBezTo>
                  <a:cubicBezTo>
                    <a:pt x="6977" y="3491"/>
                    <a:pt x="3285" y="671"/>
                    <a:pt x="3285" y="671"/>
                  </a:cubicBezTo>
                  <a:cubicBezTo>
                    <a:pt x="2607" y="183"/>
                    <a:pt x="2061"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4"/>
            <p:cNvSpPr/>
            <p:nvPr/>
          </p:nvSpPr>
          <p:spPr>
            <a:xfrm>
              <a:off x="5699317" y="2397757"/>
              <a:ext cx="260839" cy="246541"/>
            </a:xfrm>
            <a:custGeom>
              <a:avLst/>
              <a:gdLst/>
              <a:ahLst/>
              <a:cxnLst/>
              <a:rect l="l" t="t" r="r" b="b"/>
              <a:pathLst>
                <a:path w="5382" h="5087" extrusionOk="0">
                  <a:moveTo>
                    <a:pt x="483" y="1"/>
                  </a:moveTo>
                  <a:cubicBezTo>
                    <a:pt x="483" y="1"/>
                    <a:pt x="1" y="4175"/>
                    <a:pt x="724" y="4806"/>
                  </a:cubicBezTo>
                  <a:cubicBezTo>
                    <a:pt x="972" y="5016"/>
                    <a:pt x="1508" y="5087"/>
                    <a:pt x="2113" y="5087"/>
                  </a:cubicBezTo>
                  <a:cubicBezTo>
                    <a:pt x="3322" y="5087"/>
                    <a:pt x="4806" y="4806"/>
                    <a:pt x="4806" y="4806"/>
                  </a:cubicBezTo>
                  <a:lnTo>
                    <a:pt x="5382" y="3378"/>
                  </a:lnTo>
                  <a:lnTo>
                    <a:pt x="2190" y="2951"/>
                  </a:lnTo>
                  <a:lnTo>
                    <a:pt x="1652" y="168"/>
                  </a:lnTo>
                  <a:lnTo>
                    <a:pt x="483" y="1"/>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4"/>
            <p:cNvSpPr/>
            <p:nvPr/>
          </p:nvSpPr>
          <p:spPr>
            <a:xfrm>
              <a:off x="5800126" y="2475109"/>
              <a:ext cx="176219" cy="220419"/>
            </a:xfrm>
            <a:custGeom>
              <a:avLst/>
              <a:gdLst/>
              <a:ahLst/>
              <a:cxnLst/>
              <a:rect l="l" t="t" r="r" b="b"/>
              <a:pathLst>
                <a:path w="3636" h="4548" extrusionOk="0">
                  <a:moveTo>
                    <a:pt x="3153" y="0"/>
                  </a:moveTo>
                  <a:lnTo>
                    <a:pt x="1149" y="75"/>
                  </a:lnTo>
                  <a:cubicBezTo>
                    <a:pt x="964" y="75"/>
                    <a:pt x="797" y="223"/>
                    <a:pt x="760" y="409"/>
                  </a:cubicBezTo>
                  <a:lnTo>
                    <a:pt x="55" y="4045"/>
                  </a:lnTo>
                  <a:cubicBezTo>
                    <a:pt x="1" y="4313"/>
                    <a:pt x="206" y="4547"/>
                    <a:pt x="470" y="4547"/>
                  </a:cubicBezTo>
                  <a:cubicBezTo>
                    <a:pt x="480" y="4547"/>
                    <a:pt x="490" y="4547"/>
                    <a:pt x="500" y="4546"/>
                  </a:cubicBezTo>
                  <a:lnTo>
                    <a:pt x="2429" y="4398"/>
                  </a:lnTo>
                  <a:cubicBezTo>
                    <a:pt x="2615" y="4379"/>
                    <a:pt x="2763" y="4249"/>
                    <a:pt x="2801" y="4064"/>
                  </a:cubicBezTo>
                  <a:lnTo>
                    <a:pt x="3580" y="520"/>
                  </a:lnTo>
                  <a:cubicBezTo>
                    <a:pt x="3635" y="242"/>
                    <a:pt x="3431" y="0"/>
                    <a:pt x="3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4"/>
            <p:cNvSpPr/>
            <p:nvPr/>
          </p:nvSpPr>
          <p:spPr>
            <a:xfrm>
              <a:off x="5702031" y="2217901"/>
              <a:ext cx="95379" cy="246445"/>
            </a:xfrm>
            <a:custGeom>
              <a:avLst/>
              <a:gdLst/>
              <a:ahLst/>
              <a:cxnLst/>
              <a:rect l="l" t="t" r="r" b="b"/>
              <a:pathLst>
                <a:path w="1968" h="5085" extrusionOk="0">
                  <a:moveTo>
                    <a:pt x="1" y="1"/>
                  </a:moveTo>
                  <a:lnTo>
                    <a:pt x="427" y="5085"/>
                  </a:lnTo>
                  <a:lnTo>
                    <a:pt x="1967" y="4435"/>
                  </a:lnTo>
                  <a:cubicBezTo>
                    <a:pt x="1708" y="966"/>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4"/>
            <p:cNvSpPr/>
            <p:nvPr/>
          </p:nvSpPr>
          <p:spPr>
            <a:xfrm>
              <a:off x="5341445" y="2778068"/>
              <a:ext cx="778784" cy="753679"/>
            </a:xfrm>
            <a:custGeom>
              <a:avLst/>
              <a:gdLst/>
              <a:ahLst/>
              <a:cxnLst/>
              <a:rect l="l" t="t" r="r" b="b"/>
              <a:pathLst>
                <a:path w="16069" h="15551" extrusionOk="0">
                  <a:moveTo>
                    <a:pt x="1932" y="0"/>
                  </a:moveTo>
                  <a:cubicBezTo>
                    <a:pt x="1278" y="0"/>
                    <a:pt x="958" y="145"/>
                    <a:pt x="798" y="522"/>
                  </a:cubicBezTo>
                  <a:cubicBezTo>
                    <a:pt x="798" y="522"/>
                    <a:pt x="0" y="3880"/>
                    <a:pt x="2320" y="5587"/>
                  </a:cubicBezTo>
                  <a:cubicBezTo>
                    <a:pt x="3211" y="6244"/>
                    <a:pt x="5014" y="6445"/>
                    <a:pt x="6896" y="6445"/>
                  </a:cubicBezTo>
                  <a:cubicBezTo>
                    <a:pt x="8734" y="6445"/>
                    <a:pt x="10646" y="6253"/>
                    <a:pt x="11856" y="6106"/>
                  </a:cubicBezTo>
                  <a:lnTo>
                    <a:pt x="11856" y="6106"/>
                  </a:lnTo>
                  <a:cubicBezTo>
                    <a:pt x="11652" y="6960"/>
                    <a:pt x="11411" y="8277"/>
                    <a:pt x="11281" y="9724"/>
                  </a:cubicBezTo>
                  <a:cubicBezTo>
                    <a:pt x="11040" y="12285"/>
                    <a:pt x="11560" y="15309"/>
                    <a:pt x="11560" y="15309"/>
                  </a:cubicBezTo>
                  <a:lnTo>
                    <a:pt x="13786" y="15550"/>
                  </a:lnTo>
                  <a:cubicBezTo>
                    <a:pt x="13786" y="15550"/>
                    <a:pt x="16068" y="5884"/>
                    <a:pt x="15307" y="4548"/>
                  </a:cubicBezTo>
                  <a:cubicBezTo>
                    <a:pt x="14547" y="3230"/>
                    <a:pt x="13471" y="2934"/>
                    <a:pt x="13471" y="2934"/>
                  </a:cubicBezTo>
                  <a:cubicBezTo>
                    <a:pt x="13471" y="2934"/>
                    <a:pt x="5455" y="373"/>
                    <a:pt x="3600" y="150"/>
                  </a:cubicBezTo>
                  <a:cubicBezTo>
                    <a:pt x="2884" y="57"/>
                    <a:pt x="2343" y="0"/>
                    <a:pt x="1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4"/>
            <p:cNvSpPr/>
            <p:nvPr/>
          </p:nvSpPr>
          <p:spPr>
            <a:xfrm>
              <a:off x="5352253" y="2187367"/>
              <a:ext cx="396589" cy="510288"/>
            </a:xfrm>
            <a:custGeom>
              <a:avLst/>
              <a:gdLst/>
              <a:ahLst/>
              <a:cxnLst/>
              <a:rect l="l" t="t" r="r" b="b"/>
              <a:pathLst>
                <a:path w="8183" h="10529" extrusionOk="0">
                  <a:moveTo>
                    <a:pt x="5418" y="0"/>
                  </a:moveTo>
                  <a:lnTo>
                    <a:pt x="3043" y="241"/>
                  </a:lnTo>
                  <a:cubicBezTo>
                    <a:pt x="3043" y="241"/>
                    <a:pt x="1002" y="724"/>
                    <a:pt x="501" y="1466"/>
                  </a:cubicBezTo>
                  <a:cubicBezTo>
                    <a:pt x="0" y="2208"/>
                    <a:pt x="687" y="5232"/>
                    <a:pt x="1243" y="6772"/>
                  </a:cubicBezTo>
                  <a:cubicBezTo>
                    <a:pt x="1781" y="8331"/>
                    <a:pt x="1540" y="10056"/>
                    <a:pt x="1540" y="10056"/>
                  </a:cubicBezTo>
                  <a:cubicBezTo>
                    <a:pt x="1540" y="10056"/>
                    <a:pt x="2765" y="10528"/>
                    <a:pt x="4483" y="10528"/>
                  </a:cubicBezTo>
                  <a:cubicBezTo>
                    <a:pt x="5490" y="10528"/>
                    <a:pt x="6667" y="10366"/>
                    <a:pt x="7867" y="9852"/>
                  </a:cubicBezTo>
                  <a:cubicBezTo>
                    <a:pt x="7867" y="9852"/>
                    <a:pt x="8052" y="5548"/>
                    <a:pt x="8108" y="3562"/>
                  </a:cubicBezTo>
                  <a:cubicBezTo>
                    <a:pt x="8182" y="1559"/>
                    <a:pt x="7310" y="687"/>
                    <a:pt x="7218" y="631"/>
                  </a:cubicBezTo>
                  <a:cubicBezTo>
                    <a:pt x="7125" y="594"/>
                    <a:pt x="5418" y="0"/>
                    <a:pt x="5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4"/>
            <p:cNvSpPr/>
            <p:nvPr/>
          </p:nvSpPr>
          <p:spPr>
            <a:xfrm>
              <a:off x="5550963" y="2126204"/>
              <a:ext cx="101680" cy="115007"/>
            </a:xfrm>
            <a:custGeom>
              <a:avLst/>
              <a:gdLst/>
              <a:ahLst/>
              <a:cxnLst/>
              <a:rect l="l" t="t" r="r" b="b"/>
              <a:pathLst>
                <a:path w="2098" h="2373" extrusionOk="0">
                  <a:moveTo>
                    <a:pt x="223" y="0"/>
                  </a:moveTo>
                  <a:lnTo>
                    <a:pt x="223" y="0"/>
                  </a:lnTo>
                  <a:cubicBezTo>
                    <a:pt x="223" y="1"/>
                    <a:pt x="0" y="1633"/>
                    <a:pt x="631" y="2134"/>
                  </a:cubicBezTo>
                  <a:cubicBezTo>
                    <a:pt x="844" y="2309"/>
                    <a:pt x="1061" y="2373"/>
                    <a:pt x="1258" y="2373"/>
                  </a:cubicBezTo>
                  <a:cubicBezTo>
                    <a:pt x="1647" y="2373"/>
                    <a:pt x="1961" y="2127"/>
                    <a:pt x="2023" y="2004"/>
                  </a:cubicBezTo>
                  <a:cubicBezTo>
                    <a:pt x="2097" y="1800"/>
                    <a:pt x="1763" y="1373"/>
                    <a:pt x="1763" y="1373"/>
                  </a:cubicBezTo>
                  <a:cubicBezTo>
                    <a:pt x="1745" y="1039"/>
                    <a:pt x="2023" y="483"/>
                    <a:pt x="2023" y="483"/>
                  </a:cubicBezTo>
                  <a:lnTo>
                    <a:pt x="223" y="0"/>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4"/>
            <p:cNvSpPr/>
            <p:nvPr/>
          </p:nvSpPr>
          <p:spPr>
            <a:xfrm>
              <a:off x="5515001" y="1928851"/>
              <a:ext cx="212277" cy="230693"/>
            </a:xfrm>
            <a:custGeom>
              <a:avLst/>
              <a:gdLst/>
              <a:ahLst/>
              <a:cxnLst/>
              <a:rect l="l" t="t" r="r" b="b"/>
              <a:pathLst>
                <a:path w="4380" h="4760" extrusionOk="0">
                  <a:moveTo>
                    <a:pt x="2765" y="1"/>
                  </a:moveTo>
                  <a:cubicBezTo>
                    <a:pt x="1693" y="1"/>
                    <a:pt x="390" y="380"/>
                    <a:pt x="390" y="380"/>
                  </a:cubicBezTo>
                  <a:cubicBezTo>
                    <a:pt x="390" y="380"/>
                    <a:pt x="0" y="2570"/>
                    <a:pt x="483" y="3460"/>
                  </a:cubicBezTo>
                  <a:cubicBezTo>
                    <a:pt x="937" y="4332"/>
                    <a:pt x="2369" y="4760"/>
                    <a:pt x="2882" y="4760"/>
                  </a:cubicBezTo>
                  <a:cubicBezTo>
                    <a:pt x="2893" y="4760"/>
                    <a:pt x="2903" y="4759"/>
                    <a:pt x="2913" y="4759"/>
                  </a:cubicBezTo>
                  <a:cubicBezTo>
                    <a:pt x="3396" y="4740"/>
                    <a:pt x="4045" y="4295"/>
                    <a:pt x="4212" y="3609"/>
                  </a:cubicBezTo>
                  <a:cubicBezTo>
                    <a:pt x="4379" y="2922"/>
                    <a:pt x="4212" y="1883"/>
                    <a:pt x="4212" y="1308"/>
                  </a:cubicBezTo>
                  <a:cubicBezTo>
                    <a:pt x="4212" y="751"/>
                    <a:pt x="4008" y="380"/>
                    <a:pt x="4008" y="380"/>
                  </a:cubicBezTo>
                  <a:cubicBezTo>
                    <a:pt x="3779" y="96"/>
                    <a:pt x="3301" y="1"/>
                    <a:pt x="2765"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4"/>
            <p:cNvSpPr/>
            <p:nvPr/>
          </p:nvSpPr>
          <p:spPr>
            <a:xfrm>
              <a:off x="5390880" y="1852759"/>
              <a:ext cx="343568" cy="496524"/>
            </a:xfrm>
            <a:custGeom>
              <a:avLst/>
              <a:gdLst/>
              <a:ahLst/>
              <a:cxnLst/>
              <a:rect l="l" t="t" r="r" b="b"/>
              <a:pathLst>
                <a:path w="7089" h="10245" extrusionOk="0">
                  <a:moveTo>
                    <a:pt x="4430" y="1"/>
                  </a:moveTo>
                  <a:cubicBezTo>
                    <a:pt x="2219" y="1"/>
                    <a:pt x="1968" y="1561"/>
                    <a:pt x="1968" y="1561"/>
                  </a:cubicBezTo>
                  <a:cubicBezTo>
                    <a:pt x="1021" y="1820"/>
                    <a:pt x="1652" y="3861"/>
                    <a:pt x="836" y="4641"/>
                  </a:cubicBezTo>
                  <a:cubicBezTo>
                    <a:pt x="38" y="5420"/>
                    <a:pt x="1" y="6978"/>
                    <a:pt x="966" y="7554"/>
                  </a:cubicBezTo>
                  <a:cubicBezTo>
                    <a:pt x="1949" y="8129"/>
                    <a:pt x="1671" y="7312"/>
                    <a:pt x="2209" y="8815"/>
                  </a:cubicBezTo>
                  <a:cubicBezTo>
                    <a:pt x="2556" y="9785"/>
                    <a:pt x="3227" y="10245"/>
                    <a:pt x="3790" y="10245"/>
                  </a:cubicBezTo>
                  <a:cubicBezTo>
                    <a:pt x="4099" y="10245"/>
                    <a:pt x="4375" y="10106"/>
                    <a:pt x="4547" y="9836"/>
                  </a:cubicBezTo>
                  <a:cubicBezTo>
                    <a:pt x="5010" y="9093"/>
                    <a:pt x="3786" y="8815"/>
                    <a:pt x="4398" y="7906"/>
                  </a:cubicBezTo>
                  <a:cubicBezTo>
                    <a:pt x="4992" y="6978"/>
                    <a:pt x="4324" y="6162"/>
                    <a:pt x="3916" y="5642"/>
                  </a:cubicBezTo>
                  <a:cubicBezTo>
                    <a:pt x="3526" y="5123"/>
                    <a:pt x="3341" y="4158"/>
                    <a:pt x="3619" y="3602"/>
                  </a:cubicBezTo>
                  <a:cubicBezTo>
                    <a:pt x="3916" y="3045"/>
                    <a:pt x="4528" y="3323"/>
                    <a:pt x="5400" y="2934"/>
                  </a:cubicBezTo>
                  <a:cubicBezTo>
                    <a:pt x="6254" y="2563"/>
                    <a:pt x="6569" y="1950"/>
                    <a:pt x="6569" y="1950"/>
                  </a:cubicBezTo>
                  <a:cubicBezTo>
                    <a:pt x="6754" y="2191"/>
                    <a:pt x="6792" y="3435"/>
                    <a:pt x="6792" y="3435"/>
                  </a:cubicBezTo>
                  <a:cubicBezTo>
                    <a:pt x="6792" y="3435"/>
                    <a:pt x="7051" y="2971"/>
                    <a:pt x="7070" y="2525"/>
                  </a:cubicBezTo>
                  <a:cubicBezTo>
                    <a:pt x="7088" y="2080"/>
                    <a:pt x="6884" y="39"/>
                    <a:pt x="4547" y="2"/>
                  </a:cubicBezTo>
                  <a:cubicBezTo>
                    <a:pt x="4507" y="1"/>
                    <a:pt x="4469" y="1"/>
                    <a:pt x="4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4"/>
            <p:cNvSpPr/>
            <p:nvPr/>
          </p:nvSpPr>
          <p:spPr>
            <a:xfrm>
              <a:off x="5361219" y="2630684"/>
              <a:ext cx="476653" cy="276977"/>
            </a:xfrm>
            <a:custGeom>
              <a:avLst/>
              <a:gdLst/>
              <a:ahLst/>
              <a:cxnLst/>
              <a:rect l="l" t="t" r="r" b="b"/>
              <a:pathLst>
                <a:path w="9835" h="5715" extrusionOk="0">
                  <a:moveTo>
                    <a:pt x="7700" y="0"/>
                  </a:moveTo>
                  <a:cubicBezTo>
                    <a:pt x="7700" y="0"/>
                    <a:pt x="7645" y="705"/>
                    <a:pt x="5975" y="984"/>
                  </a:cubicBezTo>
                  <a:cubicBezTo>
                    <a:pt x="5494" y="1067"/>
                    <a:pt x="4912" y="1097"/>
                    <a:pt x="4325" y="1097"/>
                  </a:cubicBezTo>
                  <a:cubicBezTo>
                    <a:pt x="3212" y="1097"/>
                    <a:pt x="2082" y="989"/>
                    <a:pt x="1596" y="928"/>
                  </a:cubicBezTo>
                  <a:lnTo>
                    <a:pt x="1392" y="371"/>
                  </a:lnTo>
                  <a:cubicBezTo>
                    <a:pt x="1392" y="371"/>
                    <a:pt x="1" y="3303"/>
                    <a:pt x="149" y="5715"/>
                  </a:cubicBezTo>
                  <a:lnTo>
                    <a:pt x="1745" y="4175"/>
                  </a:lnTo>
                  <a:cubicBezTo>
                    <a:pt x="2315" y="4987"/>
                    <a:pt x="3329" y="5311"/>
                    <a:pt x="4492" y="5311"/>
                  </a:cubicBezTo>
                  <a:cubicBezTo>
                    <a:pt x="6279" y="5311"/>
                    <a:pt x="8418" y="4544"/>
                    <a:pt x="9834" y="3600"/>
                  </a:cubicBezTo>
                  <a:cubicBezTo>
                    <a:pt x="9834" y="3600"/>
                    <a:pt x="8164" y="1837"/>
                    <a:pt x="7942" y="1373"/>
                  </a:cubicBezTo>
                  <a:lnTo>
                    <a:pt x="7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4"/>
            <p:cNvSpPr/>
            <p:nvPr/>
          </p:nvSpPr>
          <p:spPr>
            <a:xfrm>
              <a:off x="5316243" y="2256964"/>
              <a:ext cx="154749" cy="222697"/>
            </a:xfrm>
            <a:custGeom>
              <a:avLst/>
              <a:gdLst/>
              <a:ahLst/>
              <a:cxnLst/>
              <a:rect l="l" t="t" r="r" b="b"/>
              <a:pathLst>
                <a:path w="3193" h="4595" extrusionOk="0">
                  <a:moveTo>
                    <a:pt x="1480" y="1"/>
                  </a:moveTo>
                  <a:cubicBezTo>
                    <a:pt x="1335" y="1"/>
                    <a:pt x="1244" y="30"/>
                    <a:pt x="1244" y="30"/>
                  </a:cubicBezTo>
                  <a:cubicBezTo>
                    <a:pt x="1244" y="30"/>
                    <a:pt x="94" y="1904"/>
                    <a:pt x="1" y="4279"/>
                  </a:cubicBezTo>
                  <a:lnTo>
                    <a:pt x="3174" y="4594"/>
                  </a:lnTo>
                  <a:cubicBezTo>
                    <a:pt x="3174" y="4594"/>
                    <a:pt x="3192" y="1607"/>
                    <a:pt x="2598" y="698"/>
                  </a:cubicBezTo>
                  <a:cubicBezTo>
                    <a:pt x="2211" y="104"/>
                    <a:pt x="1751" y="1"/>
                    <a:pt x="1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4"/>
            <p:cNvSpPr/>
            <p:nvPr/>
          </p:nvSpPr>
          <p:spPr>
            <a:xfrm>
              <a:off x="5290168" y="2464301"/>
              <a:ext cx="432599" cy="247365"/>
            </a:xfrm>
            <a:custGeom>
              <a:avLst/>
              <a:gdLst/>
              <a:ahLst/>
              <a:cxnLst/>
              <a:rect l="l" t="t" r="r" b="b"/>
              <a:pathLst>
                <a:path w="8926" h="5104" extrusionOk="0">
                  <a:moveTo>
                    <a:pt x="539" y="1"/>
                  </a:moveTo>
                  <a:cubicBezTo>
                    <a:pt x="539" y="1"/>
                    <a:pt x="1" y="3415"/>
                    <a:pt x="966" y="4584"/>
                  </a:cubicBezTo>
                  <a:cubicBezTo>
                    <a:pt x="1281" y="4973"/>
                    <a:pt x="2271" y="5103"/>
                    <a:pt x="3450" y="5103"/>
                  </a:cubicBezTo>
                  <a:cubicBezTo>
                    <a:pt x="5808" y="5103"/>
                    <a:pt x="8925" y="4584"/>
                    <a:pt x="8925" y="4584"/>
                  </a:cubicBezTo>
                  <a:lnTo>
                    <a:pt x="8647" y="3192"/>
                  </a:lnTo>
                  <a:lnTo>
                    <a:pt x="3099" y="3081"/>
                  </a:lnTo>
                  <a:lnTo>
                    <a:pt x="3712" y="316"/>
                  </a:lnTo>
                  <a:lnTo>
                    <a:pt x="539"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4"/>
            <p:cNvSpPr/>
            <p:nvPr/>
          </p:nvSpPr>
          <p:spPr>
            <a:xfrm>
              <a:off x="5709204" y="2571507"/>
              <a:ext cx="194296" cy="114959"/>
            </a:xfrm>
            <a:custGeom>
              <a:avLst/>
              <a:gdLst/>
              <a:ahLst/>
              <a:cxnLst/>
              <a:rect l="l" t="t" r="r" b="b"/>
              <a:pathLst>
                <a:path w="4009" h="2372" extrusionOk="0">
                  <a:moveTo>
                    <a:pt x="2818" y="1"/>
                  </a:moveTo>
                  <a:cubicBezTo>
                    <a:pt x="2571" y="1"/>
                    <a:pt x="2330" y="17"/>
                    <a:pt x="2190" y="52"/>
                  </a:cubicBezTo>
                  <a:cubicBezTo>
                    <a:pt x="1819" y="145"/>
                    <a:pt x="1" y="980"/>
                    <a:pt x="1" y="980"/>
                  </a:cubicBezTo>
                  <a:lnTo>
                    <a:pt x="186" y="2372"/>
                  </a:lnTo>
                  <a:cubicBezTo>
                    <a:pt x="186" y="2372"/>
                    <a:pt x="2283" y="2353"/>
                    <a:pt x="2877" y="2149"/>
                  </a:cubicBezTo>
                  <a:cubicBezTo>
                    <a:pt x="3452" y="1926"/>
                    <a:pt x="3953" y="1555"/>
                    <a:pt x="3842" y="1462"/>
                  </a:cubicBezTo>
                  <a:cubicBezTo>
                    <a:pt x="3817" y="1442"/>
                    <a:pt x="3779" y="1433"/>
                    <a:pt x="3732" y="1433"/>
                  </a:cubicBezTo>
                  <a:cubicBezTo>
                    <a:pt x="3529" y="1433"/>
                    <a:pt x="3174" y="1592"/>
                    <a:pt x="3174" y="1592"/>
                  </a:cubicBezTo>
                  <a:lnTo>
                    <a:pt x="3137" y="1518"/>
                  </a:lnTo>
                  <a:cubicBezTo>
                    <a:pt x="3508" y="1407"/>
                    <a:pt x="4009" y="1091"/>
                    <a:pt x="3953" y="980"/>
                  </a:cubicBezTo>
                  <a:cubicBezTo>
                    <a:pt x="3918" y="897"/>
                    <a:pt x="3822" y="882"/>
                    <a:pt x="3757" y="882"/>
                  </a:cubicBezTo>
                  <a:cubicBezTo>
                    <a:pt x="3720" y="882"/>
                    <a:pt x="3693" y="887"/>
                    <a:pt x="3693" y="887"/>
                  </a:cubicBezTo>
                  <a:cubicBezTo>
                    <a:pt x="3693" y="887"/>
                    <a:pt x="4009" y="702"/>
                    <a:pt x="3786" y="553"/>
                  </a:cubicBezTo>
                  <a:cubicBezTo>
                    <a:pt x="3729" y="517"/>
                    <a:pt x="3605" y="504"/>
                    <a:pt x="3456" y="504"/>
                  </a:cubicBezTo>
                  <a:cubicBezTo>
                    <a:pt x="3073" y="504"/>
                    <a:pt x="2524" y="590"/>
                    <a:pt x="2524" y="590"/>
                  </a:cubicBezTo>
                  <a:lnTo>
                    <a:pt x="2413" y="442"/>
                  </a:lnTo>
                  <a:cubicBezTo>
                    <a:pt x="2413" y="442"/>
                    <a:pt x="3730" y="294"/>
                    <a:pt x="3675" y="127"/>
                  </a:cubicBezTo>
                  <a:cubicBezTo>
                    <a:pt x="3652" y="46"/>
                    <a:pt x="3226" y="1"/>
                    <a:pt x="2818"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4"/>
            <p:cNvSpPr/>
            <p:nvPr/>
          </p:nvSpPr>
          <p:spPr>
            <a:xfrm>
              <a:off x="5933601" y="2544366"/>
              <a:ext cx="48804" cy="35331"/>
            </a:xfrm>
            <a:custGeom>
              <a:avLst/>
              <a:gdLst/>
              <a:ahLst/>
              <a:cxnLst/>
              <a:rect l="l" t="t" r="r" b="b"/>
              <a:pathLst>
                <a:path w="1007" h="729" extrusionOk="0">
                  <a:moveTo>
                    <a:pt x="769" y="0"/>
                  </a:moveTo>
                  <a:cubicBezTo>
                    <a:pt x="739" y="0"/>
                    <a:pt x="703" y="6"/>
                    <a:pt x="659" y="19"/>
                  </a:cubicBezTo>
                  <a:cubicBezTo>
                    <a:pt x="659" y="19"/>
                    <a:pt x="288" y="111"/>
                    <a:pt x="84" y="501"/>
                  </a:cubicBezTo>
                  <a:cubicBezTo>
                    <a:pt x="1" y="666"/>
                    <a:pt x="77" y="729"/>
                    <a:pt x="201" y="729"/>
                  </a:cubicBezTo>
                  <a:cubicBezTo>
                    <a:pt x="356" y="729"/>
                    <a:pt x="585" y="633"/>
                    <a:pt x="677" y="520"/>
                  </a:cubicBezTo>
                  <a:cubicBezTo>
                    <a:pt x="842" y="355"/>
                    <a:pt x="1007" y="0"/>
                    <a:pt x="769" y="0"/>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4"/>
            <p:cNvSpPr/>
            <p:nvPr/>
          </p:nvSpPr>
          <p:spPr>
            <a:xfrm>
              <a:off x="5929094" y="2574270"/>
              <a:ext cx="49144" cy="35186"/>
            </a:xfrm>
            <a:custGeom>
              <a:avLst/>
              <a:gdLst/>
              <a:ahLst/>
              <a:cxnLst/>
              <a:rect l="l" t="t" r="r" b="b"/>
              <a:pathLst>
                <a:path w="1014" h="726" extrusionOk="0">
                  <a:moveTo>
                    <a:pt x="742" y="1"/>
                  </a:moveTo>
                  <a:cubicBezTo>
                    <a:pt x="713" y="1"/>
                    <a:pt x="680" y="5"/>
                    <a:pt x="641" y="14"/>
                  </a:cubicBezTo>
                  <a:cubicBezTo>
                    <a:pt x="641" y="14"/>
                    <a:pt x="269" y="125"/>
                    <a:pt x="84" y="496"/>
                  </a:cubicBezTo>
                  <a:cubicBezTo>
                    <a:pt x="0" y="664"/>
                    <a:pt x="79" y="726"/>
                    <a:pt x="206" y="726"/>
                  </a:cubicBezTo>
                  <a:cubicBezTo>
                    <a:pt x="361" y="726"/>
                    <a:pt x="586" y="635"/>
                    <a:pt x="678" y="533"/>
                  </a:cubicBezTo>
                  <a:cubicBezTo>
                    <a:pt x="845" y="366"/>
                    <a:pt x="1013" y="1"/>
                    <a:pt x="742"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4"/>
            <p:cNvSpPr/>
            <p:nvPr/>
          </p:nvSpPr>
          <p:spPr>
            <a:xfrm>
              <a:off x="5925459" y="2593802"/>
              <a:ext cx="48853" cy="35428"/>
            </a:xfrm>
            <a:custGeom>
              <a:avLst/>
              <a:gdLst/>
              <a:ahLst/>
              <a:cxnLst/>
              <a:rect l="l" t="t" r="r" b="b"/>
              <a:pathLst>
                <a:path w="1008" h="731" extrusionOk="0">
                  <a:moveTo>
                    <a:pt x="770" y="1"/>
                  </a:moveTo>
                  <a:cubicBezTo>
                    <a:pt x="740" y="1"/>
                    <a:pt x="704" y="7"/>
                    <a:pt x="660" y="19"/>
                  </a:cubicBezTo>
                  <a:cubicBezTo>
                    <a:pt x="660" y="19"/>
                    <a:pt x="289" y="130"/>
                    <a:pt x="85" y="501"/>
                  </a:cubicBezTo>
                  <a:cubicBezTo>
                    <a:pt x="1" y="669"/>
                    <a:pt x="80" y="731"/>
                    <a:pt x="207" y="731"/>
                  </a:cubicBezTo>
                  <a:cubicBezTo>
                    <a:pt x="362" y="731"/>
                    <a:pt x="587" y="640"/>
                    <a:pt x="678" y="539"/>
                  </a:cubicBezTo>
                  <a:cubicBezTo>
                    <a:pt x="843" y="357"/>
                    <a:pt x="1008" y="1"/>
                    <a:pt x="770"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4"/>
            <p:cNvSpPr/>
            <p:nvPr/>
          </p:nvSpPr>
          <p:spPr>
            <a:xfrm>
              <a:off x="5926380" y="2620022"/>
              <a:ext cx="39160" cy="28352"/>
            </a:xfrm>
            <a:custGeom>
              <a:avLst/>
              <a:gdLst/>
              <a:ahLst/>
              <a:cxnLst/>
              <a:rect l="l" t="t" r="r" b="b"/>
              <a:pathLst>
                <a:path w="808" h="585" extrusionOk="0">
                  <a:moveTo>
                    <a:pt x="606" y="1"/>
                  </a:moveTo>
                  <a:cubicBezTo>
                    <a:pt x="580" y="1"/>
                    <a:pt x="549" y="6"/>
                    <a:pt x="511" y="16"/>
                  </a:cubicBezTo>
                  <a:cubicBezTo>
                    <a:pt x="511" y="16"/>
                    <a:pt x="214" y="90"/>
                    <a:pt x="66" y="406"/>
                  </a:cubicBezTo>
                  <a:cubicBezTo>
                    <a:pt x="0" y="537"/>
                    <a:pt x="57" y="585"/>
                    <a:pt x="154" y="585"/>
                  </a:cubicBezTo>
                  <a:cubicBezTo>
                    <a:pt x="278" y="585"/>
                    <a:pt x="465" y="507"/>
                    <a:pt x="548" y="424"/>
                  </a:cubicBezTo>
                  <a:cubicBezTo>
                    <a:pt x="663" y="293"/>
                    <a:pt x="807" y="1"/>
                    <a:pt x="606"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4"/>
            <p:cNvSpPr/>
            <p:nvPr/>
          </p:nvSpPr>
          <p:spPr>
            <a:xfrm>
              <a:off x="5887268" y="3519983"/>
              <a:ext cx="167301" cy="179611"/>
            </a:xfrm>
            <a:custGeom>
              <a:avLst/>
              <a:gdLst/>
              <a:ahLst/>
              <a:cxnLst/>
              <a:rect l="l" t="t" r="r" b="b"/>
              <a:pathLst>
                <a:path w="3452" h="3706" extrusionOk="0">
                  <a:moveTo>
                    <a:pt x="298" y="1"/>
                  </a:moveTo>
                  <a:lnTo>
                    <a:pt x="427" y="1968"/>
                  </a:lnTo>
                  <a:cubicBezTo>
                    <a:pt x="427" y="1968"/>
                    <a:pt x="1" y="2858"/>
                    <a:pt x="75" y="2951"/>
                  </a:cubicBezTo>
                  <a:cubicBezTo>
                    <a:pt x="131" y="3044"/>
                    <a:pt x="650" y="3526"/>
                    <a:pt x="984" y="3619"/>
                  </a:cubicBezTo>
                  <a:cubicBezTo>
                    <a:pt x="1140" y="3662"/>
                    <a:pt x="1336" y="3706"/>
                    <a:pt x="1544" y="3706"/>
                  </a:cubicBezTo>
                  <a:cubicBezTo>
                    <a:pt x="1782" y="3706"/>
                    <a:pt x="2036" y="3649"/>
                    <a:pt x="2264" y="3471"/>
                  </a:cubicBezTo>
                  <a:cubicBezTo>
                    <a:pt x="2691" y="3137"/>
                    <a:pt x="3452" y="3118"/>
                    <a:pt x="3452" y="3118"/>
                  </a:cubicBezTo>
                  <a:lnTo>
                    <a:pt x="2338" y="2135"/>
                  </a:lnTo>
                  <a:lnTo>
                    <a:pt x="2524" y="242"/>
                  </a:lnTo>
                  <a:lnTo>
                    <a:pt x="298"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4"/>
            <p:cNvSpPr/>
            <p:nvPr/>
          </p:nvSpPr>
          <p:spPr>
            <a:xfrm>
              <a:off x="6196626" y="3504716"/>
              <a:ext cx="226622" cy="145298"/>
            </a:xfrm>
            <a:custGeom>
              <a:avLst/>
              <a:gdLst/>
              <a:ahLst/>
              <a:cxnLst/>
              <a:rect l="l" t="t" r="r" b="b"/>
              <a:pathLst>
                <a:path w="4676" h="2998" extrusionOk="0">
                  <a:moveTo>
                    <a:pt x="1800" y="1"/>
                  </a:moveTo>
                  <a:lnTo>
                    <a:pt x="0" y="539"/>
                  </a:lnTo>
                  <a:lnTo>
                    <a:pt x="557" y="1893"/>
                  </a:lnTo>
                  <a:cubicBezTo>
                    <a:pt x="557" y="1893"/>
                    <a:pt x="742" y="2654"/>
                    <a:pt x="835" y="2914"/>
                  </a:cubicBezTo>
                  <a:cubicBezTo>
                    <a:pt x="861" y="2973"/>
                    <a:pt x="940" y="2998"/>
                    <a:pt x="1053" y="2998"/>
                  </a:cubicBezTo>
                  <a:cubicBezTo>
                    <a:pt x="1434" y="2998"/>
                    <a:pt x="2198" y="2723"/>
                    <a:pt x="2598" y="2580"/>
                  </a:cubicBezTo>
                  <a:cubicBezTo>
                    <a:pt x="3117" y="2394"/>
                    <a:pt x="4156" y="1856"/>
                    <a:pt x="4156" y="1856"/>
                  </a:cubicBezTo>
                  <a:cubicBezTo>
                    <a:pt x="4156" y="1856"/>
                    <a:pt x="4453" y="1132"/>
                    <a:pt x="4564" y="947"/>
                  </a:cubicBezTo>
                  <a:cubicBezTo>
                    <a:pt x="4676" y="743"/>
                    <a:pt x="2431" y="798"/>
                    <a:pt x="2282" y="743"/>
                  </a:cubicBezTo>
                  <a:cubicBezTo>
                    <a:pt x="2115" y="706"/>
                    <a:pt x="1800" y="1"/>
                    <a:pt x="1800"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4"/>
            <p:cNvSpPr/>
            <p:nvPr/>
          </p:nvSpPr>
          <p:spPr>
            <a:xfrm>
              <a:off x="6229001" y="3540193"/>
              <a:ext cx="297672" cy="158723"/>
            </a:xfrm>
            <a:custGeom>
              <a:avLst/>
              <a:gdLst/>
              <a:ahLst/>
              <a:cxnLst/>
              <a:rect l="l" t="t" r="r" b="b"/>
              <a:pathLst>
                <a:path w="6142" h="3275" extrusionOk="0">
                  <a:moveTo>
                    <a:pt x="4862" y="1"/>
                  </a:moveTo>
                  <a:cubicBezTo>
                    <a:pt x="4142" y="1"/>
                    <a:pt x="3377" y="85"/>
                    <a:pt x="3377" y="85"/>
                  </a:cubicBezTo>
                  <a:cubicBezTo>
                    <a:pt x="3377" y="85"/>
                    <a:pt x="3043" y="178"/>
                    <a:pt x="2783" y="753"/>
                  </a:cubicBezTo>
                  <a:cubicBezTo>
                    <a:pt x="2524" y="1347"/>
                    <a:pt x="1559" y="1699"/>
                    <a:pt x="1113" y="1848"/>
                  </a:cubicBezTo>
                  <a:cubicBezTo>
                    <a:pt x="1043" y="1874"/>
                    <a:pt x="967" y="1885"/>
                    <a:pt x="889" y="1885"/>
                  </a:cubicBezTo>
                  <a:cubicBezTo>
                    <a:pt x="474" y="1885"/>
                    <a:pt x="0" y="1569"/>
                    <a:pt x="0" y="1569"/>
                  </a:cubicBezTo>
                  <a:lnTo>
                    <a:pt x="0" y="1569"/>
                  </a:lnTo>
                  <a:cubicBezTo>
                    <a:pt x="0" y="1569"/>
                    <a:pt x="204" y="2887"/>
                    <a:pt x="390" y="3165"/>
                  </a:cubicBezTo>
                  <a:cubicBezTo>
                    <a:pt x="446" y="3241"/>
                    <a:pt x="566" y="3274"/>
                    <a:pt x="729" y="3274"/>
                  </a:cubicBezTo>
                  <a:cubicBezTo>
                    <a:pt x="1163" y="3274"/>
                    <a:pt x="1893" y="3040"/>
                    <a:pt x="2486" y="2757"/>
                  </a:cubicBezTo>
                  <a:cubicBezTo>
                    <a:pt x="3303" y="2349"/>
                    <a:pt x="6142" y="809"/>
                    <a:pt x="6104" y="308"/>
                  </a:cubicBezTo>
                  <a:cubicBezTo>
                    <a:pt x="6087" y="65"/>
                    <a:pt x="5492" y="1"/>
                    <a:pt x="4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54"/>
          <p:cNvSpPr/>
          <p:nvPr/>
        </p:nvSpPr>
        <p:spPr>
          <a:xfrm>
            <a:off x="6964466" y="2186570"/>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4"/>
          <p:cNvSpPr/>
          <p:nvPr/>
        </p:nvSpPr>
        <p:spPr>
          <a:xfrm>
            <a:off x="6544790" y="3090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4"/>
          <p:cNvSpPr/>
          <p:nvPr/>
        </p:nvSpPr>
        <p:spPr>
          <a:xfrm>
            <a:off x="6544790" y="3160773"/>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06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8" name="Google Shape;788;p5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26</a:t>
            </a:fld>
            <a:endParaRPr/>
          </a:p>
        </p:txBody>
      </p:sp>
      <p:sp>
        <p:nvSpPr>
          <p:cNvPr id="789" name="Google Shape;789;p54"/>
          <p:cNvSpPr txBox="1">
            <a:spLocks noGrp="1"/>
          </p:cNvSpPr>
          <p:nvPr>
            <p:ph type="title"/>
          </p:nvPr>
        </p:nvSpPr>
        <p:spPr>
          <a:xfrm>
            <a:off x="714000" y="648300"/>
            <a:ext cx="38580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Flutter Model</a:t>
            </a:r>
            <a:endParaRPr dirty="0"/>
          </a:p>
        </p:txBody>
      </p:sp>
      <p:sp>
        <p:nvSpPr>
          <p:cNvPr id="790" name="Google Shape;790;p54"/>
          <p:cNvSpPr txBox="1">
            <a:spLocks noGrp="1"/>
          </p:cNvSpPr>
          <p:nvPr>
            <p:ph type="subTitle" idx="1"/>
          </p:nvPr>
        </p:nvSpPr>
        <p:spPr>
          <a:xfrm>
            <a:off x="1732440" y="1862077"/>
            <a:ext cx="2766300" cy="5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We use flutter written in dart language, which allows compiling a code quicker which it was the best option.</a:t>
            </a:r>
            <a:endParaRPr dirty="0"/>
          </a:p>
        </p:txBody>
      </p:sp>
      <p:sp>
        <p:nvSpPr>
          <p:cNvPr id="792" name="Google Shape;792;p54"/>
          <p:cNvSpPr txBox="1">
            <a:spLocks noGrp="1"/>
          </p:cNvSpPr>
          <p:nvPr>
            <p:ph type="subTitle" idx="4"/>
          </p:nvPr>
        </p:nvSpPr>
        <p:spPr>
          <a:xfrm>
            <a:off x="1750597" y="3084572"/>
            <a:ext cx="2766300" cy="56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F</a:t>
            </a:r>
            <a:r>
              <a:rPr lang="en" dirty="0" smtClean="0"/>
              <a:t>irst, we design our application to display mainly things for guests like dean message and departments and so on and especially the AR model for students. </a:t>
            </a:r>
            <a:endParaRPr dirty="0"/>
          </a:p>
        </p:txBody>
      </p:sp>
      <p:sp>
        <p:nvSpPr>
          <p:cNvPr id="793" name="Google Shape;793;p54"/>
          <p:cNvSpPr/>
          <p:nvPr/>
        </p:nvSpPr>
        <p:spPr>
          <a:xfrm>
            <a:off x="713988" y="1739120"/>
            <a:ext cx="884700" cy="8850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4"/>
          <p:cNvSpPr/>
          <p:nvPr/>
        </p:nvSpPr>
        <p:spPr>
          <a:xfrm>
            <a:off x="713988" y="3084572"/>
            <a:ext cx="884700" cy="8850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5" name="Google Shape;795;p54"/>
          <p:cNvGrpSpPr/>
          <p:nvPr/>
        </p:nvGrpSpPr>
        <p:grpSpPr>
          <a:xfrm>
            <a:off x="924282" y="3295016"/>
            <a:ext cx="464112" cy="464112"/>
            <a:chOff x="-55987225" y="3198925"/>
            <a:chExt cx="317450" cy="317450"/>
          </a:xfrm>
        </p:grpSpPr>
        <p:sp>
          <p:nvSpPr>
            <p:cNvPr id="796" name="Google Shape;796;p54"/>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4"/>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4"/>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4"/>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54"/>
          <p:cNvGrpSpPr/>
          <p:nvPr/>
        </p:nvGrpSpPr>
        <p:grpSpPr>
          <a:xfrm>
            <a:off x="952924" y="1949564"/>
            <a:ext cx="406826" cy="464113"/>
            <a:chOff x="-56766175" y="3198925"/>
            <a:chExt cx="279625" cy="319000"/>
          </a:xfrm>
        </p:grpSpPr>
        <p:sp>
          <p:nvSpPr>
            <p:cNvPr id="801" name="Google Shape;801;p54"/>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4"/>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4"/>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4"/>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4"/>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4"/>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4"/>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54"/>
          <p:cNvSpPr/>
          <p:nvPr/>
        </p:nvSpPr>
        <p:spPr>
          <a:xfrm>
            <a:off x="5002058" y="1179200"/>
            <a:ext cx="33354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54"/>
          <p:cNvGrpSpPr/>
          <p:nvPr/>
        </p:nvGrpSpPr>
        <p:grpSpPr>
          <a:xfrm>
            <a:off x="5229184" y="1665951"/>
            <a:ext cx="2881147" cy="2127598"/>
            <a:chOff x="5139100" y="1705375"/>
            <a:chExt cx="2881147" cy="2127598"/>
          </a:xfrm>
        </p:grpSpPr>
        <p:sp>
          <p:nvSpPr>
            <p:cNvPr id="810" name="Google Shape;810;p54"/>
            <p:cNvSpPr/>
            <p:nvPr/>
          </p:nvSpPr>
          <p:spPr>
            <a:xfrm>
              <a:off x="5139100" y="3733135"/>
              <a:ext cx="2881147" cy="99838"/>
            </a:xfrm>
            <a:custGeom>
              <a:avLst/>
              <a:gdLst/>
              <a:ahLst/>
              <a:cxnLst/>
              <a:rect l="l" t="t" r="r" b="b"/>
              <a:pathLst>
                <a:path w="59448" h="2060" extrusionOk="0">
                  <a:moveTo>
                    <a:pt x="1040" y="0"/>
                  </a:moveTo>
                  <a:cubicBezTo>
                    <a:pt x="465" y="0"/>
                    <a:pt x="1" y="464"/>
                    <a:pt x="1" y="1021"/>
                  </a:cubicBezTo>
                  <a:cubicBezTo>
                    <a:pt x="1" y="1596"/>
                    <a:pt x="465" y="2060"/>
                    <a:pt x="1040" y="2060"/>
                  </a:cubicBezTo>
                  <a:lnTo>
                    <a:pt x="58409" y="2060"/>
                  </a:lnTo>
                  <a:cubicBezTo>
                    <a:pt x="58984" y="2060"/>
                    <a:pt x="59448" y="1596"/>
                    <a:pt x="59448" y="1021"/>
                  </a:cubicBezTo>
                  <a:cubicBezTo>
                    <a:pt x="59448" y="464"/>
                    <a:pt x="58984" y="0"/>
                    <a:pt x="5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4"/>
            <p:cNvSpPr/>
            <p:nvPr/>
          </p:nvSpPr>
          <p:spPr>
            <a:xfrm>
              <a:off x="6405223" y="1705375"/>
              <a:ext cx="1334484" cy="2029569"/>
            </a:xfrm>
            <a:custGeom>
              <a:avLst/>
              <a:gdLst/>
              <a:ahLst/>
              <a:cxnLst/>
              <a:rect l="l" t="t" r="r" b="b"/>
              <a:pathLst>
                <a:path w="27535" h="41877" extrusionOk="0">
                  <a:moveTo>
                    <a:pt x="2190" y="0"/>
                  </a:moveTo>
                  <a:cubicBezTo>
                    <a:pt x="984" y="0"/>
                    <a:pt x="1" y="984"/>
                    <a:pt x="1" y="2190"/>
                  </a:cubicBezTo>
                  <a:lnTo>
                    <a:pt x="1" y="39668"/>
                  </a:lnTo>
                  <a:cubicBezTo>
                    <a:pt x="1" y="40893"/>
                    <a:pt x="984" y="41876"/>
                    <a:pt x="2190" y="41876"/>
                  </a:cubicBezTo>
                  <a:lnTo>
                    <a:pt x="25345" y="41876"/>
                  </a:lnTo>
                  <a:cubicBezTo>
                    <a:pt x="26551" y="41876"/>
                    <a:pt x="27535" y="40893"/>
                    <a:pt x="27535" y="39668"/>
                  </a:cubicBezTo>
                  <a:lnTo>
                    <a:pt x="27535" y="2190"/>
                  </a:lnTo>
                  <a:cubicBezTo>
                    <a:pt x="27535" y="984"/>
                    <a:pt x="26551" y="0"/>
                    <a:pt x="25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4"/>
            <p:cNvSpPr/>
            <p:nvPr/>
          </p:nvSpPr>
          <p:spPr>
            <a:xfrm>
              <a:off x="6295545" y="1705375"/>
              <a:ext cx="1335356" cy="2029569"/>
            </a:xfrm>
            <a:custGeom>
              <a:avLst/>
              <a:gdLst/>
              <a:ahLst/>
              <a:cxnLst/>
              <a:rect l="l" t="t" r="r" b="b"/>
              <a:pathLst>
                <a:path w="27553" h="41877" extrusionOk="0">
                  <a:moveTo>
                    <a:pt x="3247" y="0"/>
                  </a:moveTo>
                  <a:cubicBezTo>
                    <a:pt x="1447" y="0"/>
                    <a:pt x="0" y="1447"/>
                    <a:pt x="0" y="3247"/>
                  </a:cubicBezTo>
                  <a:lnTo>
                    <a:pt x="0" y="38611"/>
                  </a:lnTo>
                  <a:cubicBezTo>
                    <a:pt x="0" y="40411"/>
                    <a:pt x="1447" y="41876"/>
                    <a:pt x="3247" y="41876"/>
                  </a:cubicBezTo>
                  <a:lnTo>
                    <a:pt x="24287" y="41876"/>
                  </a:lnTo>
                  <a:cubicBezTo>
                    <a:pt x="26087" y="41876"/>
                    <a:pt x="27553" y="40411"/>
                    <a:pt x="27553" y="38611"/>
                  </a:cubicBezTo>
                  <a:lnTo>
                    <a:pt x="27553" y="3247"/>
                  </a:lnTo>
                  <a:cubicBezTo>
                    <a:pt x="27553" y="1447"/>
                    <a:pt x="26087" y="0"/>
                    <a:pt x="242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4"/>
            <p:cNvSpPr/>
            <p:nvPr/>
          </p:nvSpPr>
          <p:spPr>
            <a:xfrm>
              <a:off x="6360295" y="1760238"/>
              <a:ext cx="1205858" cy="1892849"/>
            </a:xfrm>
            <a:custGeom>
              <a:avLst/>
              <a:gdLst/>
              <a:ahLst/>
              <a:cxnLst/>
              <a:rect l="l" t="t" r="r" b="b"/>
              <a:pathLst>
                <a:path w="24881" h="39056" extrusionOk="0">
                  <a:moveTo>
                    <a:pt x="2208" y="0"/>
                  </a:moveTo>
                  <a:cubicBezTo>
                    <a:pt x="983" y="0"/>
                    <a:pt x="0" y="1002"/>
                    <a:pt x="0" y="2208"/>
                  </a:cubicBezTo>
                  <a:lnTo>
                    <a:pt x="0" y="36848"/>
                  </a:lnTo>
                  <a:cubicBezTo>
                    <a:pt x="0" y="38054"/>
                    <a:pt x="983" y="39056"/>
                    <a:pt x="2208" y="39056"/>
                  </a:cubicBezTo>
                  <a:lnTo>
                    <a:pt x="22673" y="39056"/>
                  </a:lnTo>
                  <a:cubicBezTo>
                    <a:pt x="23879" y="39056"/>
                    <a:pt x="24881" y="38054"/>
                    <a:pt x="24881" y="36848"/>
                  </a:cubicBezTo>
                  <a:lnTo>
                    <a:pt x="24881" y="2208"/>
                  </a:lnTo>
                  <a:cubicBezTo>
                    <a:pt x="24881" y="1002"/>
                    <a:pt x="23879" y="0"/>
                    <a:pt x="22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4"/>
            <p:cNvSpPr/>
            <p:nvPr/>
          </p:nvSpPr>
          <p:spPr>
            <a:xfrm>
              <a:off x="7665045" y="1957155"/>
              <a:ext cx="41438" cy="283278"/>
            </a:xfrm>
            <a:custGeom>
              <a:avLst/>
              <a:gdLst/>
              <a:ahLst/>
              <a:cxnLst/>
              <a:rect l="l" t="t" r="r" b="b"/>
              <a:pathLst>
                <a:path w="855" h="5845" extrusionOk="0">
                  <a:moveTo>
                    <a:pt x="428" y="0"/>
                  </a:moveTo>
                  <a:cubicBezTo>
                    <a:pt x="186" y="0"/>
                    <a:pt x="1" y="186"/>
                    <a:pt x="1" y="427"/>
                  </a:cubicBezTo>
                  <a:lnTo>
                    <a:pt x="1" y="5418"/>
                  </a:lnTo>
                  <a:cubicBezTo>
                    <a:pt x="1" y="5641"/>
                    <a:pt x="186" y="5845"/>
                    <a:pt x="428" y="5845"/>
                  </a:cubicBezTo>
                  <a:cubicBezTo>
                    <a:pt x="650" y="5845"/>
                    <a:pt x="854" y="5641"/>
                    <a:pt x="854" y="5418"/>
                  </a:cubicBezTo>
                  <a:lnTo>
                    <a:pt x="854" y="427"/>
                  </a:lnTo>
                  <a:cubicBezTo>
                    <a:pt x="854" y="186"/>
                    <a:pt x="650" y="0"/>
                    <a:pt x="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4"/>
            <p:cNvSpPr/>
            <p:nvPr/>
          </p:nvSpPr>
          <p:spPr>
            <a:xfrm>
              <a:off x="7665045" y="2288952"/>
              <a:ext cx="41438" cy="110646"/>
            </a:xfrm>
            <a:custGeom>
              <a:avLst/>
              <a:gdLst/>
              <a:ahLst/>
              <a:cxnLst/>
              <a:rect l="l" t="t" r="r" b="b"/>
              <a:pathLst>
                <a:path w="855" h="2283" extrusionOk="0">
                  <a:moveTo>
                    <a:pt x="428" y="1"/>
                  </a:moveTo>
                  <a:cubicBezTo>
                    <a:pt x="186" y="1"/>
                    <a:pt x="1" y="186"/>
                    <a:pt x="1" y="427"/>
                  </a:cubicBezTo>
                  <a:lnTo>
                    <a:pt x="1" y="1856"/>
                  </a:lnTo>
                  <a:cubicBezTo>
                    <a:pt x="1" y="2079"/>
                    <a:pt x="186" y="2283"/>
                    <a:pt x="428" y="2283"/>
                  </a:cubicBezTo>
                  <a:cubicBezTo>
                    <a:pt x="650" y="2283"/>
                    <a:pt x="854" y="2079"/>
                    <a:pt x="854" y="1856"/>
                  </a:cubicBezTo>
                  <a:lnTo>
                    <a:pt x="854" y="427"/>
                  </a:lnTo>
                  <a:cubicBezTo>
                    <a:pt x="854" y="186"/>
                    <a:pt x="650" y="1"/>
                    <a:pt x="4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4"/>
            <p:cNvSpPr/>
            <p:nvPr/>
          </p:nvSpPr>
          <p:spPr>
            <a:xfrm>
              <a:off x="6369250" y="1967050"/>
              <a:ext cx="1196905" cy="1686049"/>
            </a:xfrm>
            <a:custGeom>
              <a:avLst/>
              <a:gdLst/>
              <a:ahLst/>
              <a:cxnLst/>
              <a:rect l="l" t="t" r="r" b="b"/>
              <a:pathLst>
                <a:path w="24863" h="34789" extrusionOk="0">
                  <a:moveTo>
                    <a:pt x="1" y="0"/>
                  </a:moveTo>
                  <a:lnTo>
                    <a:pt x="1" y="32581"/>
                  </a:lnTo>
                  <a:cubicBezTo>
                    <a:pt x="1" y="33787"/>
                    <a:pt x="984" y="34789"/>
                    <a:pt x="2190" y="34789"/>
                  </a:cubicBezTo>
                  <a:lnTo>
                    <a:pt x="22674" y="34789"/>
                  </a:lnTo>
                  <a:cubicBezTo>
                    <a:pt x="23880" y="34789"/>
                    <a:pt x="24863" y="33787"/>
                    <a:pt x="24863" y="32581"/>
                  </a:cubicBezTo>
                  <a:lnTo>
                    <a:pt x="248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4"/>
            <p:cNvSpPr/>
            <p:nvPr/>
          </p:nvSpPr>
          <p:spPr>
            <a:xfrm>
              <a:off x="6454706" y="3053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4"/>
            <p:cNvSpPr/>
            <p:nvPr/>
          </p:nvSpPr>
          <p:spPr>
            <a:xfrm>
              <a:off x="6689378" y="2175639"/>
              <a:ext cx="601645" cy="726636"/>
            </a:xfrm>
            <a:custGeom>
              <a:avLst/>
              <a:gdLst/>
              <a:ahLst/>
              <a:cxnLst/>
              <a:rect l="l" t="t" r="r" b="b"/>
              <a:pathLst>
                <a:path w="12414" h="14993" extrusionOk="0">
                  <a:moveTo>
                    <a:pt x="1" y="1"/>
                  </a:moveTo>
                  <a:lnTo>
                    <a:pt x="1" y="14992"/>
                  </a:lnTo>
                  <a:lnTo>
                    <a:pt x="12413" y="14992"/>
                  </a:lnTo>
                  <a:lnTo>
                    <a:pt x="12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4"/>
            <p:cNvSpPr/>
            <p:nvPr/>
          </p:nvSpPr>
          <p:spPr>
            <a:xfrm>
              <a:off x="7235250" y="3358156"/>
              <a:ext cx="214942" cy="214942"/>
            </a:xfrm>
            <a:custGeom>
              <a:avLst/>
              <a:gdLst/>
              <a:ahLst/>
              <a:cxnLst/>
              <a:rect l="l" t="t" r="r" b="b"/>
              <a:pathLst>
                <a:path w="4435" h="4435" extrusionOk="0">
                  <a:moveTo>
                    <a:pt x="2208" y="0"/>
                  </a:moveTo>
                  <a:cubicBezTo>
                    <a:pt x="1002" y="0"/>
                    <a:pt x="0" y="1002"/>
                    <a:pt x="0" y="2227"/>
                  </a:cubicBezTo>
                  <a:cubicBezTo>
                    <a:pt x="0" y="3451"/>
                    <a:pt x="1002" y="4435"/>
                    <a:pt x="2208" y="4435"/>
                  </a:cubicBezTo>
                  <a:cubicBezTo>
                    <a:pt x="3433" y="4435"/>
                    <a:pt x="4434" y="3451"/>
                    <a:pt x="4434" y="2227"/>
                  </a:cubicBezTo>
                  <a:cubicBezTo>
                    <a:pt x="4434" y="1002"/>
                    <a:pt x="3433" y="0"/>
                    <a:pt x="2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4"/>
            <p:cNvSpPr/>
            <p:nvPr/>
          </p:nvSpPr>
          <p:spPr>
            <a:xfrm>
              <a:off x="7356608" y="2073133"/>
              <a:ext cx="148448" cy="148448"/>
            </a:xfrm>
            <a:custGeom>
              <a:avLst/>
              <a:gdLst/>
              <a:ahLst/>
              <a:cxnLst/>
              <a:rect l="l" t="t" r="r" b="b"/>
              <a:pathLst>
                <a:path w="3063" h="3063" extrusionOk="0">
                  <a:moveTo>
                    <a:pt x="1541" y="1"/>
                  </a:moveTo>
                  <a:cubicBezTo>
                    <a:pt x="687" y="1"/>
                    <a:pt x="1" y="687"/>
                    <a:pt x="1" y="1522"/>
                  </a:cubicBezTo>
                  <a:cubicBezTo>
                    <a:pt x="1" y="2376"/>
                    <a:pt x="687" y="3062"/>
                    <a:pt x="1541" y="3062"/>
                  </a:cubicBezTo>
                  <a:cubicBezTo>
                    <a:pt x="2376" y="3062"/>
                    <a:pt x="3062" y="2376"/>
                    <a:pt x="3062" y="1522"/>
                  </a:cubicBezTo>
                  <a:cubicBezTo>
                    <a:pt x="3062" y="687"/>
                    <a:pt x="2376" y="1"/>
                    <a:pt x="1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4"/>
            <p:cNvSpPr/>
            <p:nvPr/>
          </p:nvSpPr>
          <p:spPr>
            <a:xfrm>
              <a:off x="7386318" y="2114523"/>
              <a:ext cx="78271" cy="61163"/>
            </a:xfrm>
            <a:custGeom>
              <a:avLst/>
              <a:gdLst/>
              <a:ahLst/>
              <a:cxnLst/>
              <a:rect l="l" t="t" r="r" b="b"/>
              <a:pathLst>
                <a:path w="1615" h="1262" fill="none" extrusionOk="0">
                  <a:moveTo>
                    <a:pt x="0" y="854"/>
                  </a:moveTo>
                  <a:lnTo>
                    <a:pt x="705" y="1262"/>
                  </a:lnTo>
                  <a:lnTo>
                    <a:pt x="1614" y="0"/>
                  </a:lnTo>
                </a:path>
              </a:pathLst>
            </a:custGeom>
            <a:noFill/>
            <a:ln w="11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4"/>
            <p:cNvSpPr/>
            <p:nvPr/>
          </p:nvSpPr>
          <p:spPr>
            <a:xfrm>
              <a:off x="6611154" y="2077641"/>
              <a:ext cx="204183" cy="203262"/>
            </a:xfrm>
            <a:custGeom>
              <a:avLst/>
              <a:gdLst/>
              <a:ahLst/>
              <a:cxnLst/>
              <a:rect l="l" t="t" r="r" b="b"/>
              <a:pathLst>
                <a:path w="4213" h="4194" fill="none" extrusionOk="0">
                  <a:moveTo>
                    <a:pt x="1" y="4194"/>
                  </a:moveTo>
                  <a:lnTo>
                    <a:pt x="1" y="2097"/>
                  </a:lnTo>
                  <a:cubicBezTo>
                    <a:pt x="1" y="947"/>
                    <a:pt x="947" y="1"/>
                    <a:pt x="2116" y="1"/>
                  </a:cubicBezTo>
                  <a:lnTo>
                    <a:pt x="2116" y="1"/>
                  </a:lnTo>
                  <a:cubicBezTo>
                    <a:pt x="3266" y="1"/>
                    <a:pt x="4212" y="947"/>
                    <a:pt x="4212" y="2097"/>
                  </a:cubicBezTo>
                  <a:lnTo>
                    <a:pt x="4212" y="4194"/>
                  </a:lnTo>
                </a:path>
              </a:pathLst>
            </a:custGeom>
            <a:noFill/>
            <a:ln w="11600" cap="rnd" cmpd="sng">
              <a:solidFill>
                <a:srgbClr val="4C4C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4"/>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lnTo>
                    <a:pt x="13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4"/>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cubicBezTo>
                    <a:pt x="13225" y="11397"/>
                    <a:pt x="12544" y="11445"/>
                    <a:pt x="11800" y="11445"/>
                  </a:cubicBezTo>
                  <a:cubicBezTo>
                    <a:pt x="9767" y="11445"/>
                    <a:pt x="7256" y="11089"/>
                    <a:pt x="5381" y="9649"/>
                  </a:cubicBezTo>
                  <a:cubicBezTo>
                    <a:pt x="2079" y="7107"/>
                    <a:pt x="910" y="1300"/>
                    <a:pt x="687"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4"/>
            <p:cNvSpPr/>
            <p:nvPr/>
          </p:nvSpPr>
          <p:spPr>
            <a:xfrm>
              <a:off x="6452913"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4"/>
            <p:cNvSpPr/>
            <p:nvPr/>
          </p:nvSpPr>
          <p:spPr>
            <a:xfrm>
              <a:off x="6656131"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4"/>
            <p:cNvSpPr/>
            <p:nvPr/>
          </p:nvSpPr>
          <p:spPr>
            <a:xfrm>
              <a:off x="6470894" y="2077641"/>
              <a:ext cx="203262" cy="203262"/>
            </a:xfrm>
            <a:custGeom>
              <a:avLst/>
              <a:gdLst/>
              <a:ahLst/>
              <a:cxnLst/>
              <a:rect l="l" t="t" r="r" b="b"/>
              <a:pathLst>
                <a:path w="4194" h="4194" fill="none" extrusionOk="0">
                  <a:moveTo>
                    <a:pt x="0" y="4194"/>
                  </a:moveTo>
                  <a:lnTo>
                    <a:pt x="0" y="2097"/>
                  </a:lnTo>
                  <a:cubicBezTo>
                    <a:pt x="0" y="947"/>
                    <a:pt x="946" y="1"/>
                    <a:pt x="2097" y="1"/>
                  </a:cubicBezTo>
                  <a:lnTo>
                    <a:pt x="2097" y="1"/>
                  </a:lnTo>
                  <a:cubicBezTo>
                    <a:pt x="3247" y="1"/>
                    <a:pt x="4193" y="947"/>
                    <a:pt x="4193" y="2097"/>
                  </a:cubicBezTo>
                  <a:lnTo>
                    <a:pt x="4193" y="4194"/>
                  </a:lnTo>
                </a:path>
              </a:pathLst>
            </a:custGeom>
            <a:noFill/>
            <a:ln w="11600" cap="rnd" cmpd="sng">
              <a:solidFill>
                <a:srgbClr val="6F6F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4"/>
            <p:cNvSpPr/>
            <p:nvPr/>
          </p:nvSpPr>
          <p:spPr>
            <a:xfrm>
              <a:off x="6874382" y="2225995"/>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p:nvPr/>
          </p:nvSpPr>
          <p:spPr>
            <a:xfrm>
              <a:off x="6071632" y="2880671"/>
              <a:ext cx="1315582" cy="43182"/>
            </a:xfrm>
            <a:custGeom>
              <a:avLst/>
              <a:gdLst/>
              <a:ahLst/>
              <a:cxnLst/>
              <a:rect l="l" t="t" r="r" b="b"/>
              <a:pathLst>
                <a:path w="27145" h="891" extrusionOk="0">
                  <a:moveTo>
                    <a:pt x="446" y="0"/>
                  </a:moveTo>
                  <a:cubicBezTo>
                    <a:pt x="204" y="0"/>
                    <a:pt x="0" y="204"/>
                    <a:pt x="0" y="445"/>
                  </a:cubicBezTo>
                  <a:cubicBezTo>
                    <a:pt x="0" y="687"/>
                    <a:pt x="204" y="891"/>
                    <a:pt x="446" y="891"/>
                  </a:cubicBezTo>
                  <a:lnTo>
                    <a:pt x="26681" y="891"/>
                  </a:lnTo>
                  <a:cubicBezTo>
                    <a:pt x="26941" y="891"/>
                    <a:pt x="27145" y="687"/>
                    <a:pt x="27145" y="445"/>
                  </a:cubicBezTo>
                  <a:cubicBezTo>
                    <a:pt x="27145" y="204"/>
                    <a:pt x="26941" y="0"/>
                    <a:pt x="26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4"/>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15159"/>
                  </a:lnTo>
                  <a:lnTo>
                    <a:pt x="9704" y="15159"/>
                  </a:lnTo>
                  <a:lnTo>
                    <a:pt x="9704" y="2005"/>
                  </a:lnTo>
                  <a:cubicBezTo>
                    <a:pt x="9704" y="891"/>
                    <a:pt x="8814" y="1"/>
                    <a:pt x="7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2246"/>
                  </a:lnTo>
                  <a:cubicBezTo>
                    <a:pt x="1893" y="2413"/>
                    <a:pt x="4509" y="2895"/>
                    <a:pt x="5808" y="4138"/>
                  </a:cubicBezTo>
                  <a:cubicBezTo>
                    <a:pt x="7515" y="5752"/>
                    <a:pt x="7775" y="12432"/>
                    <a:pt x="7812" y="15159"/>
                  </a:cubicBezTo>
                  <a:lnTo>
                    <a:pt x="9704" y="15159"/>
                  </a:lnTo>
                  <a:lnTo>
                    <a:pt x="9704" y="2005"/>
                  </a:lnTo>
                  <a:cubicBezTo>
                    <a:pt x="9704" y="891"/>
                    <a:pt x="8814" y="1"/>
                    <a:pt x="770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4"/>
            <p:cNvSpPr/>
            <p:nvPr/>
          </p:nvSpPr>
          <p:spPr>
            <a:xfrm>
              <a:off x="5875588" y="3663005"/>
              <a:ext cx="288706" cy="111518"/>
            </a:xfrm>
            <a:custGeom>
              <a:avLst/>
              <a:gdLst/>
              <a:ahLst/>
              <a:cxnLst/>
              <a:rect l="l" t="t" r="r" b="b"/>
              <a:pathLst>
                <a:path w="5957" h="2301" extrusionOk="0">
                  <a:moveTo>
                    <a:pt x="316" y="0"/>
                  </a:moveTo>
                  <a:cubicBezTo>
                    <a:pt x="316" y="0"/>
                    <a:pt x="0" y="1021"/>
                    <a:pt x="75" y="1095"/>
                  </a:cubicBezTo>
                  <a:cubicBezTo>
                    <a:pt x="149" y="1150"/>
                    <a:pt x="2116" y="2301"/>
                    <a:pt x="3507" y="2301"/>
                  </a:cubicBezTo>
                  <a:cubicBezTo>
                    <a:pt x="4899" y="2301"/>
                    <a:pt x="5956" y="1818"/>
                    <a:pt x="5474" y="1429"/>
                  </a:cubicBezTo>
                  <a:cubicBezTo>
                    <a:pt x="5010" y="1021"/>
                    <a:pt x="3934" y="278"/>
                    <a:pt x="3934" y="278"/>
                  </a:cubicBezTo>
                  <a:lnTo>
                    <a:pt x="3507" y="0"/>
                  </a:lnTo>
                  <a:cubicBezTo>
                    <a:pt x="3507" y="0"/>
                    <a:pt x="2368" y="413"/>
                    <a:pt x="1740" y="413"/>
                  </a:cubicBezTo>
                  <a:cubicBezTo>
                    <a:pt x="1703" y="413"/>
                    <a:pt x="1667" y="411"/>
                    <a:pt x="1633" y="408"/>
                  </a:cubicBezTo>
                  <a:cubicBezTo>
                    <a:pt x="1039" y="334"/>
                    <a:pt x="316" y="0"/>
                    <a:pt x="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4"/>
            <p:cNvSpPr/>
            <p:nvPr/>
          </p:nvSpPr>
          <p:spPr>
            <a:xfrm>
              <a:off x="5665149" y="2781606"/>
              <a:ext cx="634019" cy="750141"/>
            </a:xfrm>
            <a:custGeom>
              <a:avLst/>
              <a:gdLst/>
              <a:ahLst/>
              <a:cxnLst/>
              <a:rect l="l" t="t" r="r" b="b"/>
              <a:pathLst>
                <a:path w="13082" h="15478" extrusionOk="0">
                  <a:moveTo>
                    <a:pt x="1624" y="1"/>
                  </a:moveTo>
                  <a:cubicBezTo>
                    <a:pt x="350" y="1"/>
                    <a:pt x="1" y="1543"/>
                    <a:pt x="1" y="1543"/>
                  </a:cubicBezTo>
                  <a:lnTo>
                    <a:pt x="6087" y="5328"/>
                  </a:lnTo>
                  <a:cubicBezTo>
                    <a:pt x="6087" y="5328"/>
                    <a:pt x="6829" y="7555"/>
                    <a:pt x="7589" y="9837"/>
                  </a:cubicBezTo>
                  <a:cubicBezTo>
                    <a:pt x="8350" y="12119"/>
                    <a:pt x="10855" y="15477"/>
                    <a:pt x="10855" y="15477"/>
                  </a:cubicBezTo>
                  <a:lnTo>
                    <a:pt x="13081" y="14809"/>
                  </a:lnTo>
                  <a:cubicBezTo>
                    <a:pt x="13081" y="14809"/>
                    <a:pt x="9148" y="5198"/>
                    <a:pt x="8072" y="4345"/>
                  </a:cubicBezTo>
                  <a:cubicBezTo>
                    <a:pt x="6977" y="3491"/>
                    <a:pt x="3285" y="671"/>
                    <a:pt x="3285" y="671"/>
                  </a:cubicBezTo>
                  <a:cubicBezTo>
                    <a:pt x="2607" y="183"/>
                    <a:pt x="2061"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4"/>
            <p:cNvSpPr/>
            <p:nvPr/>
          </p:nvSpPr>
          <p:spPr>
            <a:xfrm>
              <a:off x="5699317" y="2397757"/>
              <a:ext cx="260839" cy="246541"/>
            </a:xfrm>
            <a:custGeom>
              <a:avLst/>
              <a:gdLst/>
              <a:ahLst/>
              <a:cxnLst/>
              <a:rect l="l" t="t" r="r" b="b"/>
              <a:pathLst>
                <a:path w="5382" h="5087" extrusionOk="0">
                  <a:moveTo>
                    <a:pt x="483" y="1"/>
                  </a:moveTo>
                  <a:cubicBezTo>
                    <a:pt x="483" y="1"/>
                    <a:pt x="1" y="4175"/>
                    <a:pt x="724" y="4806"/>
                  </a:cubicBezTo>
                  <a:cubicBezTo>
                    <a:pt x="972" y="5016"/>
                    <a:pt x="1508" y="5087"/>
                    <a:pt x="2113" y="5087"/>
                  </a:cubicBezTo>
                  <a:cubicBezTo>
                    <a:pt x="3322" y="5087"/>
                    <a:pt x="4806" y="4806"/>
                    <a:pt x="4806" y="4806"/>
                  </a:cubicBezTo>
                  <a:lnTo>
                    <a:pt x="5382" y="3378"/>
                  </a:lnTo>
                  <a:lnTo>
                    <a:pt x="2190" y="2951"/>
                  </a:lnTo>
                  <a:lnTo>
                    <a:pt x="1652" y="168"/>
                  </a:lnTo>
                  <a:lnTo>
                    <a:pt x="483" y="1"/>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4"/>
            <p:cNvSpPr/>
            <p:nvPr/>
          </p:nvSpPr>
          <p:spPr>
            <a:xfrm>
              <a:off x="5800126" y="2475109"/>
              <a:ext cx="176219" cy="220419"/>
            </a:xfrm>
            <a:custGeom>
              <a:avLst/>
              <a:gdLst/>
              <a:ahLst/>
              <a:cxnLst/>
              <a:rect l="l" t="t" r="r" b="b"/>
              <a:pathLst>
                <a:path w="3636" h="4548" extrusionOk="0">
                  <a:moveTo>
                    <a:pt x="3153" y="0"/>
                  </a:moveTo>
                  <a:lnTo>
                    <a:pt x="1149" y="75"/>
                  </a:lnTo>
                  <a:cubicBezTo>
                    <a:pt x="964" y="75"/>
                    <a:pt x="797" y="223"/>
                    <a:pt x="760" y="409"/>
                  </a:cubicBezTo>
                  <a:lnTo>
                    <a:pt x="55" y="4045"/>
                  </a:lnTo>
                  <a:cubicBezTo>
                    <a:pt x="1" y="4313"/>
                    <a:pt x="206" y="4547"/>
                    <a:pt x="470" y="4547"/>
                  </a:cubicBezTo>
                  <a:cubicBezTo>
                    <a:pt x="480" y="4547"/>
                    <a:pt x="490" y="4547"/>
                    <a:pt x="500" y="4546"/>
                  </a:cubicBezTo>
                  <a:lnTo>
                    <a:pt x="2429" y="4398"/>
                  </a:lnTo>
                  <a:cubicBezTo>
                    <a:pt x="2615" y="4379"/>
                    <a:pt x="2763" y="4249"/>
                    <a:pt x="2801" y="4064"/>
                  </a:cubicBezTo>
                  <a:lnTo>
                    <a:pt x="3580" y="520"/>
                  </a:lnTo>
                  <a:cubicBezTo>
                    <a:pt x="3635" y="242"/>
                    <a:pt x="3431" y="0"/>
                    <a:pt x="3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4"/>
            <p:cNvSpPr/>
            <p:nvPr/>
          </p:nvSpPr>
          <p:spPr>
            <a:xfrm>
              <a:off x="5702031" y="2217901"/>
              <a:ext cx="95379" cy="246445"/>
            </a:xfrm>
            <a:custGeom>
              <a:avLst/>
              <a:gdLst/>
              <a:ahLst/>
              <a:cxnLst/>
              <a:rect l="l" t="t" r="r" b="b"/>
              <a:pathLst>
                <a:path w="1968" h="5085" extrusionOk="0">
                  <a:moveTo>
                    <a:pt x="1" y="1"/>
                  </a:moveTo>
                  <a:lnTo>
                    <a:pt x="427" y="5085"/>
                  </a:lnTo>
                  <a:lnTo>
                    <a:pt x="1967" y="4435"/>
                  </a:lnTo>
                  <a:cubicBezTo>
                    <a:pt x="1708" y="966"/>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4"/>
            <p:cNvSpPr/>
            <p:nvPr/>
          </p:nvSpPr>
          <p:spPr>
            <a:xfrm>
              <a:off x="5341445" y="2778068"/>
              <a:ext cx="778784" cy="753679"/>
            </a:xfrm>
            <a:custGeom>
              <a:avLst/>
              <a:gdLst/>
              <a:ahLst/>
              <a:cxnLst/>
              <a:rect l="l" t="t" r="r" b="b"/>
              <a:pathLst>
                <a:path w="16069" h="15551" extrusionOk="0">
                  <a:moveTo>
                    <a:pt x="1932" y="0"/>
                  </a:moveTo>
                  <a:cubicBezTo>
                    <a:pt x="1278" y="0"/>
                    <a:pt x="958" y="145"/>
                    <a:pt x="798" y="522"/>
                  </a:cubicBezTo>
                  <a:cubicBezTo>
                    <a:pt x="798" y="522"/>
                    <a:pt x="0" y="3880"/>
                    <a:pt x="2320" y="5587"/>
                  </a:cubicBezTo>
                  <a:cubicBezTo>
                    <a:pt x="3211" y="6244"/>
                    <a:pt x="5014" y="6445"/>
                    <a:pt x="6896" y="6445"/>
                  </a:cubicBezTo>
                  <a:cubicBezTo>
                    <a:pt x="8734" y="6445"/>
                    <a:pt x="10646" y="6253"/>
                    <a:pt x="11856" y="6106"/>
                  </a:cubicBezTo>
                  <a:lnTo>
                    <a:pt x="11856" y="6106"/>
                  </a:lnTo>
                  <a:cubicBezTo>
                    <a:pt x="11652" y="6960"/>
                    <a:pt x="11411" y="8277"/>
                    <a:pt x="11281" y="9724"/>
                  </a:cubicBezTo>
                  <a:cubicBezTo>
                    <a:pt x="11040" y="12285"/>
                    <a:pt x="11560" y="15309"/>
                    <a:pt x="11560" y="15309"/>
                  </a:cubicBezTo>
                  <a:lnTo>
                    <a:pt x="13786" y="15550"/>
                  </a:lnTo>
                  <a:cubicBezTo>
                    <a:pt x="13786" y="15550"/>
                    <a:pt x="16068" y="5884"/>
                    <a:pt x="15307" y="4548"/>
                  </a:cubicBezTo>
                  <a:cubicBezTo>
                    <a:pt x="14547" y="3230"/>
                    <a:pt x="13471" y="2934"/>
                    <a:pt x="13471" y="2934"/>
                  </a:cubicBezTo>
                  <a:cubicBezTo>
                    <a:pt x="13471" y="2934"/>
                    <a:pt x="5455" y="373"/>
                    <a:pt x="3600" y="150"/>
                  </a:cubicBezTo>
                  <a:cubicBezTo>
                    <a:pt x="2884" y="57"/>
                    <a:pt x="2343" y="0"/>
                    <a:pt x="1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4"/>
            <p:cNvSpPr/>
            <p:nvPr/>
          </p:nvSpPr>
          <p:spPr>
            <a:xfrm>
              <a:off x="5352253" y="2187367"/>
              <a:ext cx="396589" cy="510288"/>
            </a:xfrm>
            <a:custGeom>
              <a:avLst/>
              <a:gdLst/>
              <a:ahLst/>
              <a:cxnLst/>
              <a:rect l="l" t="t" r="r" b="b"/>
              <a:pathLst>
                <a:path w="8183" h="10529" extrusionOk="0">
                  <a:moveTo>
                    <a:pt x="5418" y="0"/>
                  </a:moveTo>
                  <a:lnTo>
                    <a:pt x="3043" y="241"/>
                  </a:lnTo>
                  <a:cubicBezTo>
                    <a:pt x="3043" y="241"/>
                    <a:pt x="1002" y="724"/>
                    <a:pt x="501" y="1466"/>
                  </a:cubicBezTo>
                  <a:cubicBezTo>
                    <a:pt x="0" y="2208"/>
                    <a:pt x="687" y="5232"/>
                    <a:pt x="1243" y="6772"/>
                  </a:cubicBezTo>
                  <a:cubicBezTo>
                    <a:pt x="1781" y="8331"/>
                    <a:pt x="1540" y="10056"/>
                    <a:pt x="1540" y="10056"/>
                  </a:cubicBezTo>
                  <a:cubicBezTo>
                    <a:pt x="1540" y="10056"/>
                    <a:pt x="2765" y="10528"/>
                    <a:pt x="4483" y="10528"/>
                  </a:cubicBezTo>
                  <a:cubicBezTo>
                    <a:pt x="5490" y="10528"/>
                    <a:pt x="6667" y="10366"/>
                    <a:pt x="7867" y="9852"/>
                  </a:cubicBezTo>
                  <a:cubicBezTo>
                    <a:pt x="7867" y="9852"/>
                    <a:pt x="8052" y="5548"/>
                    <a:pt x="8108" y="3562"/>
                  </a:cubicBezTo>
                  <a:cubicBezTo>
                    <a:pt x="8182" y="1559"/>
                    <a:pt x="7310" y="687"/>
                    <a:pt x="7218" y="631"/>
                  </a:cubicBezTo>
                  <a:cubicBezTo>
                    <a:pt x="7125" y="594"/>
                    <a:pt x="5418" y="0"/>
                    <a:pt x="5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4"/>
            <p:cNvSpPr/>
            <p:nvPr/>
          </p:nvSpPr>
          <p:spPr>
            <a:xfrm>
              <a:off x="5550963" y="2126204"/>
              <a:ext cx="101680" cy="115007"/>
            </a:xfrm>
            <a:custGeom>
              <a:avLst/>
              <a:gdLst/>
              <a:ahLst/>
              <a:cxnLst/>
              <a:rect l="l" t="t" r="r" b="b"/>
              <a:pathLst>
                <a:path w="2098" h="2373" extrusionOk="0">
                  <a:moveTo>
                    <a:pt x="223" y="0"/>
                  </a:moveTo>
                  <a:lnTo>
                    <a:pt x="223" y="0"/>
                  </a:lnTo>
                  <a:cubicBezTo>
                    <a:pt x="223" y="1"/>
                    <a:pt x="0" y="1633"/>
                    <a:pt x="631" y="2134"/>
                  </a:cubicBezTo>
                  <a:cubicBezTo>
                    <a:pt x="844" y="2309"/>
                    <a:pt x="1061" y="2373"/>
                    <a:pt x="1258" y="2373"/>
                  </a:cubicBezTo>
                  <a:cubicBezTo>
                    <a:pt x="1647" y="2373"/>
                    <a:pt x="1961" y="2127"/>
                    <a:pt x="2023" y="2004"/>
                  </a:cubicBezTo>
                  <a:cubicBezTo>
                    <a:pt x="2097" y="1800"/>
                    <a:pt x="1763" y="1373"/>
                    <a:pt x="1763" y="1373"/>
                  </a:cubicBezTo>
                  <a:cubicBezTo>
                    <a:pt x="1745" y="1039"/>
                    <a:pt x="2023" y="483"/>
                    <a:pt x="2023" y="483"/>
                  </a:cubicBezTo>
                  <a:lnTo>
                    <a:pt x="223" y="0"/>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4"/>
            <p:cNvSpPr/>
            <p:nvPr/>
          </p:nvSpPr>
          <p:spPr>
            <a:xfrm>
              <a:off x="5515001" y="1928851"/>
              <a:ext cx="212277" cy="230693"/>
            </a:xfrm>
            <a:custGeom>
              <a:avLst/>
              <a:gdLst/>
              <a:ahLst/>
              <a:cxnLst/>
              <a:rect l="l" t="t" r="r" b="b"/>
              <a:pathLst>
                <a:path w="4380" h="4760" extrusionOk="0">
                  <a:moveTo>
                    <a:pt x="2765" y="1"/>
                  </a:moveTo>
                  <a:cubicBezTo>
                    <a:pt x="1693" y="1"/>
                    <a:pt x="390" y="380"/>
                    <a:pt x="390" y="380"/>
                  </a:cubicBezTo>
                  <a:cubicBezTo>
                    <a:pt x="390" y="380"/>
                    <a:pt x="0" y="2570"/>
                    <a:pt x="483" y="3460"/>
                  </a:cubicBezTo>
                  <a:cubicBezTo>
                    <a:pt x="937" y="4332"/>
                    <a:pt x="2369" y="4760"/>
                    <a:pt x="2882" y="4760"/>
                  </a:cubicBezTo>
                  <a:cubicBezTo>
                    <a:pt x="2893" y="4760"/>
                    <a:pt x="2903" y="4759"/>
                    <a:pt x="2913" y="4759"/>
                  </a:cubicBezTo>
                  <a:cubicBezTo>
                    <a:pt x="3396" y="4740"/>
                    <a:pt x="4045" y="4295"/>
                    <a:pt x="4212" y="3609"/>
                  </a:cubicBezTo>
                  <a:cubicBezTo>
                    <a:pt x="4379" y="2922"/>
                    <a:pt x="4212" y="1883"/>
                    <a:pt x="4212" y="1308"/>
                  </a:cubicBezTo>
                  <a:cubicBezTo>
                    <a:pt x="4212" y="751"/>
                    <a:pt x="4008" y="380"/>
                    <a:pt x="4008" y="380"/>
                  </a:cubicBezTo>
                  <a:cubicBezTo>
                    <a:pt x="3779" y="96"/>
                    <a:pt x="3301" y="1"/>
                    <a:pt x="2765"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4"/>
            <p:cNvSpPr/>
            <p:nvPr/>
          </p:nvSpPr>
          <p:spPr>
            <a:xfrm>
              <a:off x="5390880" y="1852759"/>
              <a:ext cx="343568" cy="496524"/>
            </a:xfrm>
            <a:custGeom>
              <a:avLst/>
              <a:gdLst/>
              <a:ahLst/>
              <a:cxnLst/>
              <a:rect l="l" t="t" r="r" b="b"/>
              <a:pathLst>
                <a:path w="7089" h="10245" extrusionOk="0">
                  <a:moveTo>
                    <a:pt x="4430" y="1"/>
                  </a:moveTo>
                  <a:cubicBezTo>
                    <a:pt x="2219" y="1"/>
                    <a:pt x="1968" y="1561"/>
                    <a:pt x="1968" y="1561"/>
                  </a:cubicBezTo>
                  <a:cubicBezTo>
                    <a:pt x="1021" y="1820"/>
                    <a:pt x="1652" y="3861"/>
                    <a:pt x="836" y="4641"/>
                  </a:cubicBezTo>
                  <a:cubicBezTo>
                    <a:pt x="38" y="5420"/>
                    <a:pt x="1" y="6978"/>
                    <a:pt x="966" y="7554"/>
                  </a:cubicBezTo>
                  <a:cubicBezTo>
                    <a:pt x="1949" y="8129"/>
                    <a:pt x="1671" y="7312"/>
                    <a:pt x="2209" y="8815"/>
                  </a:cubicBezTo>
                  <a:cubicBezTo>
                    <a:pt x="2556" y="9785"/>
                    <a:pt x="3227" y="10245"/>
                    <a:pt x="3790" y="10245"/>
                  </a:cubicBezTo>
                  <a:cubicBezTo>
                    <a:pt x="4099" y="10245"/>
                    <a:pt x="4375" y="10106"/>
                    <a:pt x="4547" y="9836"/>
                  </a:cubicBezTo>
                  <a:cubicBezTo>
                    <a:pt x="5010" y="9093"/>
                    <a:pt x="3786" y="8815"/>
                    <a:pt x="4398" y="7906"/>
                  </a:cubicBezTo>
                  <a:cubicBezTo>
                    <a:pt x="4992" y="6978"/>
                    <a:pt x="4324" y="6162"/>
                    <a:pt x="3916" y="5642"/>
                  </a:cubicBezTo>
                  <a:cubicBezTo>
                    <a:pt x="3526" y="5123"/>
                    <a:pt x="3341" y="4158"/>
                    <a:pt x="3619" y="3602"/>
                  </a:cubicBezTo>
                  <a:cubicBezTo>
                    <a:pt x="3916" y="3045"/>
                    <a:pt x="4528" y="3323"/>
                    <a:pt x="5400" y="2934"/>
                  </a:cubicBezTo>
                  <a:cubicBezTo>
                    <a:pt x="6254" y="2563"/>
                    <a:pt x="6569" y="1950"/>
                    <a:pt x="6569" y="1950"/>
                  </a:cubicBezTo>
                  <a:cubicBezTo>
                    <a:pt x="6754" y="2191"/>
                    <a:pt x="6792" y="3435"/>
                    <a:pt x="6792" y="3435"/>
                  </a:cubicBezTo>
                  <a:cubicBezTo>
                    <a:pt x="6792" y="3435"/>
                    <a:pt x="7051" y="2971"/>
                    <a:pt x="7070" y="2525"/>
                  </a:cubicBezTo>
                  <a:cubicBezTo>
                    <a:pt x="7088" y="2080"/>
                    <a:pt x="6884" y="39"/>
                    <a:pt x="4547" y="2"/>
                  </a:cubicBezTo>
                  <a:cubicBezTo>
                    <a:pt x="4507" y="1"/>
                    <a:pt x="4469" y="1"/>
                    <a:pt x="4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4"/>
            <p:cNvSpPr/>
            <p:nvPr/>
          </p:nvSpPr>
          <p:spPr>
            <a:xfrm>
              <a:off x="5361219" y="2630684"/>
              <a:ext cx="476653" cy="276977"/>
            </a:xfrm>
            <a:custGeom>
              <a:avLst/>
              <a:gdLst/>
              <a:ahLst/>
              <a:cxnLst/>
              <a:rect l="l" t="t" r="r" b="b"/>
              <a:pathLst>
                <a:path w="9835" h="5715" extrusionOk="0">
                  <a:moveTo>
                    <a:pt x="7700" y="0"/>
                  </a:moveTo>
                  <a:cubicBezTo>
                    <a:pt x="7700" y="0"/>
                    <a:pt x="7645" y="705"/>
                    <a:pt x="5975" y="984"/>
                  </a:cubicBezTo>
                  <a:cubicBezTo>
                    <a:pt x="5494" y="1067"/>
                    <a:pt x="4912" y="1097"/>
                    <a:pt x="4325" y="1097"/>
                  </a:cubicBezTo>
                  <a:cubicBezTo>
                    <a:pt x="3212" y="1097"/>
                    <a:pt x="2082" y="989"/>
                    <a:pt x="1596" y="928"/>
                  </a:cubicBezTo>
                  <a:lnTo>
                    <a:pt x="1392" y="371"/>
                  </a:lnTo>
                  <a:cubicBezTo>
                    <a:pt x="1392" y="371"/>
                    <a:pt x="1" y="3303"/>
                    <a:pt x="149" y="5715"/>
                  </a:cubicBezTo>
                  <a:lnTo>
                    <a:pt x="1745" y="4175"/>
                  </a:lnTo>
                  <a:cubicBezTo>
                    <a:pt x="2315" y="4987"/>
                    <a:pt x="3329" y="5311"/>
                    <a:pt x="4492" y="5311"/>
                  </a:cubicBezTo>
                  <a:cubicBezTo>
                    <a:pt x="6279" y="5311"/>
                    <a:pt x="8418" y="4544"/>
                    <a:pt x="9834" y="3600"/>
                  </a:cubicBezTo>
                  <a:cubicBezTo>
                    <a:pt x="9834" y="3600"/>
                    <a:pt x="8164" y="1837"/>
                    <a:pt x="7942" y="1373"/>
                  </a:cubicBezTo>
                  <a:lnTo>
                    <a:pt x="7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4"/>
            <p:cNvSpPr/>
            <p:nvPr/>
          </p:nvSpPr>
          <p:spPr>
            <a:xfrm>
              <a:off x="5316243" y="2256964"/>
              <a:ext cx="154749" cy="222697"/>
            </a:xfrm>
            <a:custGeom>
              <a:avLst/>
              <a:gdLst/>
              <a:ahLst/>
              <a:cxnLst/>
              <a:rect l="l" t="t" r="r" b="b"/>
              <a:pathLst>
                <a:path w="3193" h="4595" extrusionOk="0">
                  <a:moveTo>
                    <a:pt x="1480" y="1"/>
                  </a:moveTo>
                  <a:cubicBezTo>
                    <a:pt x="1335" y="1"/>
                    <a:pt x="1244" y="30"/>
                    <a:pt x="1244" y="30"/>
                  </a:cubicBezTo>
                  <a:cubicBezTo>
                    <a:pt x="1244" y="30"/>
                    <a:pt x="94" y="1904"/>
                    <a:pt x="1" y="4279"/>
                  </a:cubicBezTo>
                  <a:lnTo>
                    <a:pt x="3174" y="4594"/>
                  </a:lnTo>
                  <a:cubicBezTo>
                    <a:pt x="3174" y="4594"/>
                    <a:pt x="3192" y="1607"/>
                    <a:pt x="2598" y="698"/>
                  </a:cubicBezTo>
                  <a:cubicBezTo>
                    <a:pt x="2211" y="104"/>
                    <a:pt x="1751" y="1"/>
                    <a:pt x="1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4"/>
            <p:cNvSpPr/>
            <p:nvPr/>
          </p:nvSpPr>
          <p:spPr>
            <a:xfrm>
              <a:off x="5290168" y="2464301"/>
              <a:ext cx="432599" cy="247365"/>
            </a:xfrm>
            <a:custGeom>
              <a:avLst/>
              <a:gdLst/>
              <a:ahLst/>
              <a:cxnLst/>
              <a:rect l="l" t="t" r="r" b="b"/>
              <a:pathLst>
                <a:path w="8926" h="5104" extrusionOk="0">
                  <a:moveTo>
                    <a:pt x="539" y="1"/>
                  </a:moveTo>
                  <a:cubicBezTo>
                    <a:pt x="539" y="1"/>
                    <a:pt x="1" y="3415"/>
                    <a:pt x="966" y="4584"/>
                  </a:cubicBezTo>
                  <a:cubicBezTo>
                    <a:pt x="1281" y="4973"/>
                    <a:pt x="2271" y="5103"/>
                    <a:pt x="3450" y="5103"/>
                  </a:cubicBezTo>
                  <a:cubicBezTo>
                    <a:pt x="5808" y="5103"/>
                    <a:pt x="8925" y="4584"/>
                    <a:pt x="8925" y="4584"/>
                  </a:cubicBezTo>
                  <a:lnTo>
                    <a:pt x="8647" y="3192"/>
                  </a:lnTo>
                  <a:lnTo>
                    <a:pt x="3099" y="3081"/>
                  </a:lnTo>
                  <a:lnTo>
                    <a:pt x="3712" y="316"/>
                  </a:lnTo>
                  <a:lnTo>
                    <a:pt x="539"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4"/>
            <p:cNvSpPr/>
            <p:nvPr/>
          </p:nvSpPr>
          <p:spPr>
            <a:xfrm>
              <a:off x="5709204" y="2571507"/>
              <a:ext cx="194296" cy="114959"/>
            </a:xfrm>
            <a:custGeom>
              <a:avLst/>
              <a:gdLst/>
              <a:ahLst/>
              <a:cxnLst/>
              <a:rect l="l" t="t" r="r" b="b"/>
              <a:pathLst>
                <a:path w="4009" h="2372" extrusionOk="0">
                  <a:moveTo>
                    <a:pt x="2818" y="1"/>
                  </a:moveTo>
                  <a:cubicBezTo>
                    <a:pt x="2571" y="1"/>
                    <a:pt x="2330" y="17"/>
                    <a:pt x="2190" y="52"/>
                  </a:cubicBezTo>
                  <a:cubicBezTo>
                    <a:pt x="1819" y="145"/>
                    <a:pt x="1" y="980"/>
                    <a:pt x="1" y="980"/>
                  </a:cubicBezTo>
                  <a:lnTo>
                    <a:pt x="186" y="2372"/>
                  </a:lnTo>
                  <a:cubicBezTo>
                    <a:pt x="186" y="2372"/>
                    <a:pt x="2283" y="2353"/>
                    <a:pt x="2877" y="2149"/>
                  </a:cubicBezTo>
                  <a:cubicBezTo>
                    <a:pt x="3452" y="1926"/>
                    <a:pt x="3953" y="1555"/>
                    <a:pt x="3842" y="1462"/>
                  </a:cubicBezTo>
                  <a:cubicBezTo>
                    <a:pt x="3817" y="1442"/>
                    <a:pt x="3779" y="1433"/>
                    <a:pt x="3732" y="1433"/>
                  </a:cubicBezTo>
                  <a:cubicBezTo>
                    <a:pt x="3529" y="1433"/>
                    <a:pt x="3174" y="1592"/>
                    <a:pt x="3174" y="1592"/>
                  </a:cubicBezTo>
                  <a:lnTo>
                    <a:pt x="3137" y="1518"/>
                  </a:lnTo>
                  <a:cubicBezTo>
                    <a:pt x="3508" y="1407"/>
                    <a:pt x="4009" y="1091"/>
                    <a:pt x="3953" y="980"/>
                  </a:cubicBezTo>
                  <a:cubicBezTo>
                    <a:pt x="3918" y="897"/>
                    <a:pt x="3822" y="882"/>
                    <a:pt x="3757" y="882"/>
                  </a:cubicBezTo>
                  <a:cubicBezTo>
                    <a:pt x="3720" y="882"/>
                    <a:pt x="3693" y="887"/>
                    <a:pt x="3693" y="887"/>
                  </a:cubicBezTo>
                  <a:cubicBezTo>
                    <a:pt x="3693" y="887"/>
                    <a:pt x="4009" y="702"/>
                    <a:pt x="3786" y="553"/>
                  </a:cubicBezTo>
                  <a:cubicBezTo>
                    <a:pt x="3729" y="517"/>
                    <a:pt x="3605" y="504"/>
                    <a:pt x="3456" y="504"/>
                  </a:cubicBezTo>
                  <a:cubicBezTo>
                    <a:pt x="3073" y="504"/>
                    <a:pt x="2524" y="590"/>
                    <a:pt x="2524" y="590"/>
                  </a:cubicBezTo>
                  <a:lnTo>
                    <a:pt x="2413" y="442"/>
                  </a:lnTo>
                  <a:cubicBezTo>
                    <a:pt x="2413" y="442"/>
                    <a:pt x="3730" y="294"/>
                    <a:pt x="3675" y="127"/>
                  </a:cubicBezTo>
                  <a:cubicBezTo>
                    <a:pt x="3652" y="46"/>
                    <a:pt x="3226" y="1"/>
                    <a:pt x="2818"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4"/>
            <p:cNvSpPr/>
            <p:nvPr/>
          </p:nvSpPr>
          <p:spPr>
            <a:xfrm>
              <a:off x="5933601" y="2544366"/>
              <a:ext cx="48804" cy="35331"/>
            </a:xfrm>
            <a:custGeom>
              <a:avLst/>
              <a:gdLst/>
              <a:ahLst/>
              <a:cxnLst/>
              <a:rect l="l" t="t" r="r" b="b"/>
              <a:pathLst>
                <a:path w="1007" h="729" extrusionOk="0">
                  <a:moveTo>
                    <a:pt x="769" y="0"/>
                  </a:moveTo>
                  <a:cubicBezTo>
                    <a:pt x="739" y="0"/>
                    <a:pt x="703" y="6"/>
                    <a:pt x="659" y="19"/>
                  </a:cubicBezTo>
                  <a:cubicBezTo>
                    <a:pt x="659" y="19"/>
                    <a:pt x="288" y="111"/>
                    <a:pt x="84" y="501"/>
                  </a:cubicBezTo>
                  <a:cubicBezTo>
                    <a:pt x="1" y="666"/>
                    <a:pt x="77" y="729"/>
                    <a:pt x="201" y="729"/>
                  </a:cubicBezTo>
                  <a:cubicBezTo>
                    <a:pt x="356" y="729"/>
                    <a:pt x="585" y="633"/>
                    <a:pt x="677" y="520"/>
                  </a:cubicBezTo>
                  <a:cubicBezTo>
                    <a:pt x="842" y="355"/>
                    <a:pt x="1007" y="0"/>
                    <a:pt x="769" y="0"/>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4"/>
            <p:cNvSpPr/>
            <p:nvPr/>
          </p:nvSpPr>
          <p:spPr>
            <a:xfrm>
              <a:off x="5929094" y="2574270"/>
              <a:ext cx="49144" cy="35186"/>
            </a:xfrm>
            <a:custGeom>
              <a:avLst/>
              <a:gdLst/>
              <a:ahLst/>
              <a:cxnLst/>
              <a:rect l="l" t="t" r="r" b="b"/>
              <a:pathLst>
                <a:path w="1014" h="726" extrusionOk="0">
                  <a:moveTo>
                    <a:pt x="742" y="1"/>
                  </a:moveTo>
                  <a:cubicBezTo>
                    <a:pt x="713" y="1"/>
                    <a:pt x="680" y="5"/>
                    <a:pt x="641" y="14"/>
                  </a:cubicBezTo>
                  <a:cubicBezTo>
                    <a:pt x="641" y="14"/>
                    <a:pt x="269" y="125"/>
                    <a:pt x="84" y="496"/>
                  </a:cubicBezTo>
                  <a:cubicBezTo>
                    <a:pt x="0" y="664"/>
                    <a:pt x="79" y="726"/>
                    <a:pt x="206" y="726"/>
                  </a:cubicBezTo>
                  <a:cubicBezTo>
                    <a:pt x="361" y="726"/>
                    <a:pt x="586" y="635"/>
                    <a:pt x="678" y="533"/>
                  </a:cubicBezTo>
                  <a:cubicBezTo>
                    <a:pt x="845" y="366"/>
                    <a:pt x="1013" y="1"/>
                    <a:pt x="742"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4"/>
            <p:cNvSpPr/>
            <p:nvPr/>
          </p:nvSpPr>
          <p:spPr>
            <a:xfrm>
              <a:off x="5925459" y="2593802"/>
              <a:ext cx="48853" cy="35428"/>
            </a:xfrm>
            <a:custGeom>
              <a:avLst/>
              <a:gdLst/>
              <a:ahLst/>
              <a:cxnLst/>
              <a:rect l="l" t="t" r="r" b="b"/>
              <a:pathLst>
                <a:path w="1008" h="731" extrusionOk="0">
                  <a:moveTo>
                    <a:pt x="770" y="1"/>
                  </a:moveTo>
                  <a:cubicBezTo>
                    <a:pt x="740" y="1"/>
                    <a:pt x="704" y="7"/>
                    <a:pt x="660" y="19"/>
                  </a:cubicBezTo>
                  <a:cubicBezTo>
                    <a:pt x="660" y="19"/>
                    <a:pt x="289" y="130"/>
                    <a:pt x="85" y="501"/>
                  </a:cubicBezTo>
                  <a:cubicBezTo>
                    <a:pt x="1" y="669"/>
                    <a:pt x="80" y="731"/>
                    <a:pt x="207" y="731"/>
                  </a:cubicBezTo>
                  <a:cubicBezTo>
                    <a:pt x="362" y="731"/>
                    <a:pt x="587" y="640"/>
                    <a:pt x="678" y="539"/>
                  </a:cubicBezTo>
                  <a:cubicBezTo>
                    <a:pt x="843" y="357"/>
                    <a:pt x="1008" y="1"/>
                    <a:pt x="770"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4"/>
            <p:cNvSpPr/>
            <p:nvPr/>
          </p:nvSpPr>
          <p:spPr>
            <a:xfrm>
              <a:off x="5926380" y="2620022"/>
              <a:ext cx="39160" cy="28352"/>
            </a:xfrm>
            <a:custGeom>
              <a:avLst/>
              <a:gdLst/>
              <a:ahLst/>
              <a:cxnLst/>
              <a:rect l="l" t="t" r="r" b="b"/>
              <a:pathLst>
                <a:path w="808" h="585" extrusionOk="0">
                  <a:moveTo>
                    <a:pt x="606" y="1"/>
                  </a:moveTo>
                  <a:cubicBezTo>
                    <a:pt x="580" y="1"/>
                    <a:pt x="549" y="6"/>
                    <a:pt x="511" y="16"/>
                  </a:cubicBezTo>
                  <a:cubicBezTo>
                    <a:pt x="511" y="16"/>
                    <a:pt x="214" y="90"/>
                    <a:pt x="66" y="406"/>
                  </a:cubicBezTo>
                  <a:cubicBezTo>
                    <a:pt x="0" y="537"/>
                    <a:pt x="57" y="585"/>
                    <a:pt x="154" y="585"/>
                  </a:cubicBezTo>
                  <a:cubicBezTo>
                    <a:pt x="278" y="585"/>
                    <a:pt x="465" y="507"/>
                    <a:pt x="548" y="424"/>
                  </a:cubicBezTo>
                  <a:cubicBezTo>
                    <a:pt x="663" y="293"/>
                    <a:pt x="807" y="1"/>
                    <a:pt x="606"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4"/>
            <p:cNvSpPr/>
            <p:nvPr/>
          </p:nvSpPr>
          <p:spPr>
            <a:xfrm>
              <a:off x="5887268" y="3519983"/>
              <a:ext cx="167301" cy="179611"/>
            </a:xfrm>
            <a:custGeom>
              <a:avLst/>
              <a:gdLst/>
              <a:ahLst/>
              <a:cxnLst/>
              <a:rect l="l" t="t" r="r" b="b"/>
              <a:pathLst>
                <a:path w="3452" h="3706" extrusionOk="0">
                  <a:moveTo>
                    <a:pt x="298" y="1"/>
                  </a:moveTo>
                  <a:lnTo>
                    <a:pt x="427" y="1968"/>
                  </a:lnTo>
                  <a:cubicBezTo>
                    <a:pt x="427" y="1968"/>
                    <a:pt x="1" y="2858"/>
                    <a:pt x="75" y="2951"/>
                  </a:cubicBezTo>
                  <a:cubicBezTo>
                    <a:pt x="131" y="3044"/>
                    <a:pt x="650" y="3526"/>
                    <a:pt x="984" y="3619"/>
                  </a:cubicBezTo>
                  <a:cubicBezTo>
                    <a:pt x="1140" y="3662"/>
                    <a:pt x="1336" y="3706"/>
                    <a:pt x="1544" y="3706"/>
                  </a:cubicBezTo>
                  <a:cubicBezTo>
                    <a:pt x="1782" y="3706"/>
                    <a:pt x="2036" y="3649"/>
                    <a:pt x="2264" y="3471"/>
                  </a:cubicBezTo>
                  <a:cubicBezTo>
                    <a:pt x="2691" y="3137"/>
                    <a:pt x="3452" y="3118"/>
                    <a:pt x="3452" y="3118"/>
                  </a:cubicBezTo>
                  <a:lnTo>
                    <a:pt x="2338" y="2135"/>
                  </a:lnTo>
                  <a:lnTo>
                    <a:pt x="2524" y="242"/>
                  </a:lnTo>
                  <a:lnTo>
                    <a:pt x="298"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4"/>
            <p:cNvSpPr/>
            <p:nvPr/>
          </p:nvSpPr>
          <p:spPr>
            <a:xfrm>
              <a:off x="6196626" y="3504716"/>
              <a:ext cx="226622" cy="145298"/>
            </a:xfrm>
            <a:custGeom>
              <a:avLst/>
              <a:gdLst/>
              <a:ahLst/>
              <a:cxnLst/>
              <a:rect l="l" t="t" r="r" b="b"/>
              <a:pathLst>
                <a:path w="4676" h="2998" extrusionOk="0">
                  <a:moveTo>
                    <a:pt x="1800" y="1"/>
                  </a:moveTo>
                  <a:lnTo>
                    <a:pt x="0" y="539"/>
                  </a:lnTo>
                  <a:lnTo>
                    <a:pt x="557" y="1893"/>
                  </a:lnTo>
                  <a:cubicBezTo>
                    <a:pt x="557" y="1893"/>
                    <a:pt x="742" y="2654"/>
                    <a:pt x="835" y="2914"/>
                  </a:cubicBezTo>
                  <a:cubicBezTo>
                    <a:pt x="861" y="2973"/>
                    <a:pt x="940" y="2998"/>
                    <a:pt x="1053" y="2998"/>
                  </a:cubicBezTo>
                  <a:cubicBezTo>
                    <a:pt x="1434" y="2998"/>
                    <a:pt x="2198" y="2723"/>
                    <a:pt x="2598" y="2580"/>
                  </a:cubicBezTo>
                  <a:cubicBezTo>
                    <a:pt x="3117" y="2394"/>
                    <a:pt x="4156" y="1856"/>
                    <a:pt x="4156" y="1856"/>
                  </a:cubicBezTo>
                  <a:cubicBezTo>
                    <a:pt x="4156" y="1856"/>
                    <a:pt x="4453" y="1132"/>
                    <a:pt x="4564" y="947"/>
                  </a:cubicBezTo>
                  <a:cubicBezTo>
                    <a:pt x="4676" y="743"/>
                    <a:pt x="2431" y="798"/>
                    <a:pt x="2282" y="743"/>
                  </a:cubicBezTo>
                  <a:cubicBezTo>
                    <a:pt x="2115" y="706"/>
                    <a:pt x="1800" y="1"/>
                    <a:pt x="1800"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4"/>
            <p:cNvSpPr/>
            <p:nvPr/>
          </p:nvSpPr>
          <p:spPr>
            <a:xfrm>
              <a:off x="6229001" y="3540193"/>
              <a:ext cx="297672" cy="158723"/>
            </a:xfrm>
            <a:custGeom>
              <a:avLst/>
              <a:gdLst/>
              <a:ahLst/>
              <a:cxnLst/>
              <a:rect l="l" t="t" r="r" b="b"/>
              <a:pathLst>
                <a:path w="6142" h="3275" extrusionOk="0">
                  <a:moveTo>
                    <a:pt x="4862" y="1"/>
                  </a:moveTo>
                  <a:cubicBezTo>
                    <a:pt x="4142" y="1"/>
                    <a:pt x="3377" y="85"/>
                    <a:pt x="3377" y="85"/>
                  </a:cubicBezTo>
                  <a:cubicBezTo>
                    <a:pt x="3377" y="85"/>
                    <a:pt x="3043" y="178"/>
                    <a:pt x="2783" y="753"/>
                  </a:cubicBezTo>
                  <a:cubicBezTo>
                    <a:pt x="2524" y="1347"/>
                    <a:pt x="1559" y="1699"/>
                    <a:pt x="1113" y="1848"/>
                  </a:cubicBezTo>
                  <a:cubicBezTo>
                    <a:pt x="1043" y="1874"/>
                    <a:pt x="967" y="1885"/>
                    <a:pt x="889" y="1885"/>
                  </a:cubicBezTo>
                  <a:cubicBezTo>
                    <a:pt x="474" y="1885"/>
                    <a:pt x="0" y="1569"/>
                    <a:pt x="0" y="1569"/>
                  </a:cubicBezTo>
                  <a:lnTo>
                    <a:pt x="0" y="1569"/>
                  </a:lnTo>
                  <a:cubicBezTo>
                    <a:pt x="0" y="1569"/>
                    <a:pt x="204" y="2887"/>
                    <a:pt x="390" y="3165"/>
                  </a:cubicBezTo>
                  <a:cubicBezTo>
                    <a:pt x="446" y="3241"/>
                    <a:pt x="566" y="3274"/>
                    <a:pt x="729" y="3274"/>
                  </a:cubicBezTo>
                  <a:cubicBezTo>
                    <a:pt x="1163" y="3274"/>
                    <a:pt x="1893" y="3040"/>
                    <a:pt x="2486" y="2757"/>
                  </a:cubicBezTo>
                  <a:cubicBezTo>
                    <a:pt x="3303" y="2349"/>
                    <a:pt x="6142" y="809"/>
                    <a:pt x="6104" y="308"/>
                  </a:cubicBezTo>
                  <a:cubicBezTo>
                    <a:pt x="6087" y="65"/>
                    <a:pt x="5492" y="1"/>
                    <a:pt x="4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54"/>
          <p:cNvSpPr/>
          <p:nvPr/>
        </p:nvSpPr>
        <p:spPr>
          <a:xfrm>
            <a:off x="6964466" y="2186570"/>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4"/>
          <p:cNvSpPr/>
          <p:nvPr/>
        </p:nvSpPr>
        <p:spPr>
          <a:xfrm>
            <a:off x="6544790" y="3090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4"/>
          <p:cNvSpPr/>
          <p:nvPr/>
        </p:nvSpPr>
        <p:spPr>
          <a:xfrm>
            <a:off x="6544790" y="3160773"/>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572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287325" y="4833300"/>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27</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dirty="0" smtClean="0"/>
              <a:t> </a:t>
            </a:r>
            <a:endParaRPr dirty="0"/>
          </a:p>
        </p:txBody>
      </p:sp>
      <p:sp>
        <p:nvSpPr>
          <p:cNvPr id="596" name="Google Shape;596;p48"/>
          <p:cNvSpPr txBox="1">
            <a:spLocks noGrp="1"/>
          </p:cNvSpPr>
          <p:nvPr>
            <p:ph type="title" idx="2"/>
          </p:nvPr>
        </p:nvSpPr>
        <p:spPr>
          <a:xfrm>
            <a:off x="713999" y="1375845"/>
            <a:ext cx="3212542"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Challenge with Flutter</a:t>
            </a:r>
            <a:endParaRPr dirty="0"/>
          </a:p>
        </p:txBody>
      </p:sp>
      <p:sp>
        <p:nvSpPr>
          <p:cNvPr id="597" name="Google Shape;597;p48"/>
          <p:cNvSpPr txBox="1">
            <a:spLocks noGrp="1"/>
          </p:cNvSpPr>
          <p:nvPr>
            <p:ph type="subTitle" idx="1"/>
          </p:nvPr>
        </p:nvSpPr>
        <p:spPr>
          <a:xfrm>
            <a:off x="713999" y="1760046"/>
            <a:ext cx="6504425" cy="16420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The challenge was how to connect flutter with Unity AR module?</a:t>
            </a:r>
          </a:p>
          <a:p>
            <a:pPr marL="0" lvl="0" indent="0" algn="l" rtl="0">
              <a:spcBef>
                <a:spcPts val="0"/>
              </a:spcBef>
              <a:spcAft>
                <a:spcPts val="0"/>
              </a:spcAft>
              <a:buNone/>
            </a:pPr>
            <a:r>
              <a:rPr lang="en-US" dirty="0" smtClean="0"/>
              <a:t>We found a new package called </a:t>
            </a:r>
            <a:r>
              <a:rPr lang="en-US" dirty="0" err="1" smtClean="0"/>
              <a:t>flutter_unity</a:t>
            </a:r>
            <a:r>
              <a:rPr lang="en-US" dirty="0" smtClean="0"/>
              <a:t> , it’s working very well and we tested it,</a:t>
            </a:r>
          </a:p>
          <a:p>
            <a:pPr marL="0" lvl="0" indent="0" algn="l" rtl="0">
              <a:spcBef>
                <a:spcPts val="0"/>
              </a:spcBef>
              <a:spcAft>
                <a:spcPts val="0"/>
              </a:spcAft>
              <a:buNone/>
            </a:pPr>
            <a:r>
              <a:rPr lang="en-US" dirty="0" smtClean="0"/>
              <a:t>It’s perfect package but there is a problem. It has an open issue that it accepts only one AR model and we have at least three AR modules so we should have 3 flutter apps and 3 projects.</a:t>
            </a:r>
          </a:p>
          <a:p>
            <a:pPr marL="0" lvl="0" indent="0" algn="l" rtl="0">
              <a:spcBef>
                <a:spcPts val="0"/>
              </a:spcBef>
              <a:spcAft>
                <a:spcPts val="0"/>
              </a:spcAft>
              <a:buNone/>
            </a:pPr>
            <a:r>
              <a:rPr lang="en-US" dirty="0" smtClean="0"/>
              <a:t>It’s impossible, so we decided that we will make all of the AR modules in only one AR module it was a big challenge to do it, but we DID IT.</a:t>
            </a:r>
            <a:endParaRPr dirty="0"/>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506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62"/>
          <p:cNvSpPr txBox="1">
            <a:spLocks noGrp="1"/>
          </p:cNvSpPr>
          <p:nvPr>
            <p:ph type="title"/>
          </p:nvPr>
        </p:nvSpPr>
        <p:spPr>
          <a:xfrm>
            <a:off x="714000" y="1460947"/>
            <a:ext cx="3578400" cy="12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always reinforces the concept</a:t>
            </a:r>
            <a:endParaRPr/>
          </a:p>
        </p:txBody>
      </p:sp>
      <p:sp>
        <p:nvSpPr>
          <p:cNvPr id="1062" name="Google Shape;1062;p62"/>
          <p:cNvSpPr txBox="1">
            <a:spLocks noGrp="1"/>
          </p:cNvSpPr>
          <p:nvPr>
            <p:ph type="subTitle" idx="1"/>
          </p:nvPr>
        </p:nvSpPr>
        <p:spPr>
          <a:xfrm>
            <a:off x="714000" y="2892653"/>
            <a:ext cx="3327600" cy="7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sp>
        <p:nvSpPr>
          <p:cNvPr id="1063" name="Google Shape;1063;p62"/>
          <p:cNvSpPr/>
          <p:nvPr/>
        </p:nvSpPr>
        <p:spPr>
          <a:xfrm>
            <a:off x="5169254" y="1132200"/>
            <a:ext cx="2879100" cy="2879100"/>
          </a:xfrm>
          <a:prstGeom prst="ellipse">
            <a:avLst/>
          </a:prstGeom>
          <a:solidFill>
            <a:srgbClr val="5CFFA6">
              <a:alpha val="43560"/>
            </a:srgbClr>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4" name="Google Shape;1064;p62"/>
          <p:cNvPicPr preferRelativeResize="0"/>
          <p:nvPr/>
        </p:nvPicPr>
        <p:blipFill rotWithShape="1">
          <a:blip r:embed="rId3">
            <a:alphaModFix/>
          </a:blip>
          <a:srcRect l="8678" r="8670"/>
          <a:stretch/>
        </p:blipFill>
        <p:spPr>
          <a:xfrm>
            <a:off x="5392304" y="1356450"/>
            <a:ext cx="2433000" cy="2430600"/>
          </a:xfrm>
          <a:prstGeom prst="ellipse">
            <a:avLst/>
          </a:prstGeom>
          <a:noFill/>
          <a:ln>
            <a:noFill/>
          </a:ln>
        </p:spPr>
      </p:pic>
      <p:cxnSp>
        <p:nvCxnSpPr>
          <p:cNvPr id="1065" name="Google Shape;1065;p62"/>
          <p:cNvCxnSpPr/>
          <p:nvPr/>
        </p:nvCxnSpPr>
        <p:spPr>
          <a:xfrm>
            <a:off x="2553350" y="2544124"/>
            <a:ext cx="1346400" cy="0"/>
          </a:xfrm>
          <a:prstGeom prst="straightConnector1">
            <a:avLst/>
          </a:prstGeom>
          <a:noFill/>
          <a:ln w="19050" cap="flat" cmpd="sng">
            <a:solidFill>
              <a:schemeClr val="accent4"/>
            </a:solidFill>
            <a:prstDash val="solid"/>
            <a:round/>
            <a:headEnd type="none" w="med" len="med"/>
            <a:tailEnd type="none" w="med" len="med"/>
          </a:ln>
        </p:spPr>
      </p:cxnSp>
      <p:sp>
        <p:nvSpPr>
          <p:cNvPr id="1066" name="Google Shape;1066;p62"/>
          <p:cNvSpPr/>
          <p:nvPr/>
        </p:nvSpPr>
        <p:spPr>
          <a:xfrm>
            <a:off x="-448750" y="-622150"/>
            <a:ext cx="1836900" cy="1836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2"/>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6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29</a:t>
            </a:fld>
            <a:endParaRPr/>
          </a:p>
        </p:txBody>
      </p:sp>
      <p:sp>
        <p:nvSpPr>
          <p:cNvPr id="1131" name="Google Shape;1131;p64"/>
          <p:cNvSpPr txBox="1">
            <a:spLocks noGrp="1"/>
          </p:cNvSpPr>
          <p:nvPr>
            <p:ph type="title"/>
          </p:nvPr>
        </p:nvSpPr>
        <p:spPr>
          <a:xfrm>
            <a:off x="2348625" y="3341925"/>
            <a:ext cx="4446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t>
            </a:r>
            <a:r>
              <a:rPr lang="en" dirty="0" smtClean="0"/>
              <a:t>John Hanke</a:t>
            </a:r>
            <a:endParaRPr dirty="0"/>
          </a:p>
        </p:txBody>
      </p:sp>
      <p:sp>
        <p:nvSpPr>
          <p:cNvPr id="1132" name="Google Shape;1132;p64"/>
          <p:cNvSpPr txBox="1">
            <a:spLocks noGrp="1"/>
          </p:cNvSpPr>
          <p:nvPr>
            <p:ph type="subTitle" idx="1"/>
          </p:nvPr>
        </p:nvSpPr>
        <p:spPr>
          <a:xfrm>
            <a:off x="2348625" y="1314553"/>
            <a:ext cx="4643846" cy="18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t>
            </a:r>
            <a:r>
              <a:rPr lang="en" dirty="0" smtClean="0"/>
              <a:t>Next we’re looking at how do we make that even more immersive, and how do we allow more people to have a shared exp</a:t>
            </a:r>
            <a:r>
              <a:rPr lang="en-US" dirty="0" smtClean="0"/>
              <a:t>e</a:t>
            </a:r>
            <a:r>
              <a:rPr lang="en" dirty="0" smtClean="0"/>
              <a:t>rience together in a public space</a:t>
            </a:r>
            <a:r>
              <a:rPr lang="en" dirty="0" smtClean="0"/>
              <a: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p:nvPr/>
        </p:nvSpPr>
        <p:spPr>
          <a:xfrm>
            <a:off x="2787792" y="1871085"/>
            <a:ext cx="663900" cy="6639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4756709" y="1871085"/>
            <a:ext cx="663900" cy="6639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819723" y="1871085"/>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vs. solution</a:t>
            </a:r>
            <a:endParaRPr/>
          </a:p>
        </p:txBody>
      </p:sp>
      <p:sp>
        <p:nvSpPr>
          <p:cNvPr id="348" name="Google Shape;348;p37"/>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349" name="Google Shape;349;p37"/>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350" name="Google Shape;350;p37"/>
          <p:cNvSpPr txBox="1">
            <a:spLocks noGrp="1"/>
          </p:cNvSpPr>
          <p:nvPr>
            <p:ph type="title" idx="2"/>
          </p:nvPr>
        </p:nvSpPr>
        <p:spPr>
          <a:xfrm>
            <a:off x="819723" y="1974285"/>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1" name="Google Shape;351;p37"/>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App </a:t>
            </a:r>
            <a:r>
              <a:rPr lang="en" dirty="0"/>
              <a:t>overview</a:t>
            </a:r>
            <a:endParaRPr dirty="0"/>
          </a:p>
        </p:txBody>
      </p:sp>
      <p:sp>
        <p:nvSpPr>
          <p:cNvPr id="352" name="Google Shape;352;p37"/>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353" name="Google Shape;353;p37"/>
          <p:cNvSpPr txBox="1">
            <a:spLocks noGrp="1"/>
          </p:cNvSpPr>
          <p:nvPr>
            <p:ph type="title" idx="6"/>
          </p:nvPr>
        </p:nvSpPr>
        <p:spPr>
          <a:xfrm>
            <a:off x="2787792" y="1974435"/>
            <a:ext cx="663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54" name="Google Shape;354;p37"/>
          <p:cNvSpPr txBox="1">
            <a:spLocks noGrp="1"/>
          </p:cNvSpPr>
          <p:nvPr>
            <p:ph type="title" idx="7"/>
          </p:nvPr>
        </p:nvSpPr>
        <p:spPr>
          <a:xfrm>
            <a:off x="4485375" y="2688931"/>
            <a:ext cx="2036449"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Implementaion details</a:t>
            </a:r>
            <a:endParaRPr dirty="0"/>
          </a:p>
        </p:txBody>
      </p:sp>
      <p:sp>
        <p:nvSpPr>
          <p:cNvPr id="355" name="Google Shape;355;p37"/>
          <p:cNvSpPr txBox="1">
            <a:spLocks noGrp="1"/>
          </p:cNvSpPr>
          <p:nvPr>
            <p:ph type="subTitle" idx="8"/>
          </p:nvPr>
        </p:nvSpPr>
        <p:spPr>
          <a:xfrm>
            <a:off x="5749187" y="4973423"/>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356" name="Google Shape;356;p37"/>
          <p:cNvSpPr txBox="1">
            <a:spLocks noGrp="1"/>
          </p:cNvSpPr>
          <p:nvPr>
            <p:ph type="title" idx="9"/>
          </p:nvPr>
        </p:nvSpPr>
        <p:spPr>
          <a:xfrm>
            <a:off x="4756709" y="1974285"/>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58" name="Google Shape;358;p37"/>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p:txBody>
      </p:sp>
      <p:sp>
        <p:nvSpPr>
          <p:cNvPr id="360" name="Google Shape;360;p3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67"/>
          <p:cNvSpPr/>
          <p:nvPr/>
        </p:nvSpPr>
        <p:spPr>
          <a:xfrm>
            <a:off x="829525" y="928300"/>
            <a:ext cx="3320700" cy="3349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7"/>
          <p:cNvSpPr/>
          <p:nvPr/>
        </p:nvSpPr>
        <p:spPr>
          <a:xfrm>
            <a:off x="4442249" y="2191723"/>
            <a:ext cx="724500" cy="7245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30</a:t>
            </a:fld>
            <a:endParaRPr/>
          </a:p>
        </p:txBody>
      </p:sp>
      <p:sp>
        <p:nvSpPr>
          <p:cNvPr id="1177" name="Google Shape;1177;p67"/>
          <p:cNvSpPr txBox="1">
            <a:spLocks noGrp="1"/>
          </p:cNvSpPr>
          <p:nvPr>
            <p:ph type="title"/>
          </p:nvPr>
        </p:nvSpPr>
        <p:spPr>
          <a:xfrm>
            <a:off x="4783809" y="2279604"/>
            <a:ext cx="3855300" cy="6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T</a:t>
            </a:r>
            <a:r>
              <a:rPr lang="en" dirty="0"/>
              <a:t>hanks!</a:t>
            </a:r>
            <a:endParaRPr dirty="0"/>
          </a:p>
        </p:txBody>
      </p:sp>
      <p:sp>
        <p:nvSpPr>
          <p:cNvPr id="1178" name="Google Shape;1178;p67"/>
          <p:cNvSpPr txBox="1">
            <a:spLocks noGrp="1"/>
          </p:cNvSpPr>
          <p:nvPr>
            <p:ph type="subTitle" idx="1"/>
          </p:nvPr>
        </p:nvSpPr>
        <p:spPr>
          <a:xfrm>
            <a:off x="4257911" y="2739885"/>
            <a:ext cx="3855300" cy="10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Montserrat ExtraBold"/>
                <a:ea typeface="Montserrat ExtraBold"/>
                <a:cs typeface="Montserrat ExtraBold"/>
                <a:sym typeface="Montserrat ExtraBold"/>
              </a:rPr>
              <a:t>Do you have any questions?</a:t>
            </a:r>
            <a:endParaRPr sz="1800" dirty="0">
              <a:latin typeface="Montserrat ExtraBold"/>
              <a:ea typeface="Montserrat ExtraBold"/>
              <a:cs typeface="Montserrat ExtraBold"/>
              <a:sym typeface="Montserrat ExtraBold"/>
            </a:endParaRPr>
          </a:p>
          <a:p>
            <a:pPr marL="0" lvl="0" indent="0" algn="l" rtl="0">
              <a:spcBef>
                <a:spcPts val="1000"/>
              </a:spcBef>
              <a:spcAft>
                <a:spcPts val="0"/>
              </a:spcAft>
              <a:buNone/>
            </a:pPr>
            <a:endParaRPr dirty="0"/>
          </a:p>
        </p:txBody>
      </p:sp>
      <p:grpSp>
        <p:nvGrpSpPr>
          <p:cNvPr id="1187" name="Google Shape;1187;p67"/>
          <p:cNvGrpSpPr/>
          <p:nvPr/>
        </p:nvGrpSpPr>
        <p:grpSpPr>
          <a:xfrm>
            <a:off x="1122970" y="1631272"/>
            <a:ext cx="2733810" cy="2400755"/>
            <a:chOff x="1122970" y="1631272"/>
            <a:chExt cx="2733810" cy="2400755"/>
          </a:xfrm>
        </p:grpSpPr>
        <p:sp>
          <p:nvSpPr>
            <p:cNvPr id="1188" name="Google Shape;1188;p67"/>
            <p:cNvSpPr/>
            <p:nvPr/>
          </p:nvSpPr>
          <p:spPr>
            <a:xfrm>
              <a:off x="1122970" y="3723326"/>
              <a:ext cx="2728010" cy="308702"/>
            </a:xfrm>
            <a:custGeom>
              <a:avLst/>
              <a:gdLst/>
              <a:ahLst/>
              <a:cxnLst/>
              <a:rect l="l" t="t" r="r" b="b"/>
              <a:pathLst>
                <a:path w="170714" h="19318" extrusionOk="0">
                  <a:moveTo>
                    <a:pt x="85337" y="0"/>
                  </a:moveTo>
                  <a:cubicBezTo>
                    <a:pt x="38233" y="0"/>
                    <a:pt x="1" y="4316"/>
                    <a:pt x="1" y="9679"/>
                  </a:cubicBezTo>
                  <a:cubicBezTo>
                    <a:pt x="1" y="15003"/>
                    <a:pt x="38233" y="19318"/>
                    <a:pt x="85337" y="19318"/>
                  </a:cubicBezTo>
                  <a:cubicBezTo>
                    <a:pt x="132482" y="19318"/>
                    <a:pt x="170713" y="15003"/>
                    <a:pt x="170713" y="9679"/>
                  </a:cubicBezTo>
                  <a:cubicBezTo>
                    <a:pt x="170713" y="4316"/>
                    <a:pt x="132482" y="0"/>
                    <a:pt x="8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7"/>
            <p:cNvSpPr/>
            <p:nvPr/>
          </p:nvSpPr>
          <p:spPr>
            <a:xfrm>
              <a:off x="1586342" y="3092404"/>
              <a:ext cx="78638" cy="788182"/>
            </a:xfrm>
            <a:custGeom>
              <a:avLst/>
              <a:gdLst/>
              <a:ahLst/>
              <a:cxnLst/>
              <a:rect l="l" t="t" r="r" b="b"/>
              <a:pathLst>
                <a:path w="4921" h="49323" extrusionOk="0">
                  <a:moveTo>
                    <a:pt x="0" y="0"/>
                  </a:moveTo>
                  <a:lnTo>
                    <a:pt x="0" y="49323"/>
                  </a:lnTo>
                  <a:lnTo>
                    <a:pt x="4920" y="49323"/>
                  </a:lnTo>
                  <a:lnTo>
                    <a:pt x="49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7"/>
            <p:cNvSpPr/>
            <p:nvPr/>
          </p:nvSpPr>
          <p:spPr>
            <a:xfrm>
              <a:off x="1586342" y="3092404"/>
              <a:ext cx="78638" cy="167566"/>
            </a:xfrm>
            <a:custGeom>
              <a:avLst/>
              <a:gdLst/>
              <a:ahLst/>
              <a:cxnLst/>
              <a:rect l="l" t="t" r="r" b="b"/>
              <a:pathLst>
                <a:path w="4921" h="10486" extrusionOk="0">
                  <a:moveTo>
                    <a:pt x="0" y="0"/>
                  </a:moveTo>
                  <a:lnTo>
                    <a:pt x="0" y="10486"/>
                  </a:lnTo>
                  <a:lnTo>
                    <a:pt x="4920" y="10486"/>
                  </a:lnTo>
                  <a:lnTo>
                    <a:pt x="4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7"/>
            <p:cNvSpPr/>
            <p:nvPr/>
          </p:nvSpPr>
          <p:spPr>
            <a:xfrm>
              <a:off x="1746813" y="3049226"/>
              <a:ext cx="77982" cy="788821"/>
            </a:xfrm>
            <a:custGeom>
              <a:avLst/>
              <a:gdLst/>
              <a:ahLst/>
              <a:cxnLst/>
              <a:rect l="l" t="t" r="r" b="b"/>
              <a:pathLst>
                <a:path w="4880" h="49363" extrusionOk="0">
                  <a:moveTo>
                    <a:pt x="0" y="0"/>
                  </a:moveTo>
                  <a:lnTo>
                    <a:pt x="0" y="49363"/>
                  </a:lnTo>
                  <a:lnTo>
                    <a:pt x="4880" y="4936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7"/>
            <p:cNvSpPr/>
            <p:nvPr/>
          </p:nvSpPr>
          <p:spPr>
            <a:xfrm>
              <a:off x="1746813" y="3049226"/>
              <a:ext cx="77982" cy="210744"/>
            </a:xfrm>
            <a:custGeom>
              <a:avLst/>
              <a:gdLst/>
              <a:ahLst/>
              <a:cxnLst/>
              <a:rect l="l" t="t" r="r" b="b"/>
              <a:pathLst>
                <a:path w="4880" h="13188" extrusionOk="0">
                  <a:moveTo>
                    <a:pt x="0" y="0"/>
                  </a:moveTo>
                  <a:lnTo>
                    <a:pt x="0" y="13188"/>
                  </a:lnTo>
                  <a:lnTo>
                    <a:pt x="4880" y="13188"/>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7"/>
            <p:cNvSpPr/>
            <p:nvPr/>
          </p:nvSpPr>
          <p:spPr>
            <a:xfrm>
              <a:off x="2348092" y="3092404"/>
              <a:ext cx="77982" cy="788182"/>
            </a:xfrm>
            <a:custGeom>
              <a:avLst/>
              <a:gdLst/>
              <a:ahLst/>
              <a:cxnLst/>
              <a:rect l="l" t="t" r="r" b="b"/>
              <a:pathLst>
                <a:path w="4880" h="49323" extrusionOk="0">
                  <a:moveTo>
                    <a:pt x="0" y="0"/>
                  </a:moveTo>
                  <a:lnTo>
                    <a:pt x="0" y="49323"/>
                  </a:lnTo>
                  <a:lnTo>
                    <a:pt x="4880" y="4932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7"/>
            <p:cNvSpPr/>
            <p:nvPr/>
          </p:nvSpPr>
          <p:spPr>
            <a:xfrm>
              <a:off x="2348092" y="3092404"/>
              <a:ext cx="77982" cy="167566"/>
            </a:xfrm>
            <a:custGeom>
              <a:avLst/>
              <a:gdLst/>
              <a:ahLst/>
              <a:cxnLst/>
              <a:rect l="l" t="t" r="r" b="b"/>
              <a:pathLst>
                <a:path w="4880" h="10486" extrusionOk="0">
                  <a:moveTo>
                    <a:pt x="0" y="0"/>
                  </a:moveTo>
                  <a:lnTo>
                    <a:pt x="0" y="10486"/>
                  </a:lnTo>
                  <a:lnTo>
                    <a:pt x="4880" y="10486"/>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7"/>
            <p:cNvSpPr/>
            <p:nvPr/>
          </p:nvSpPr>
          <p:spPr>
            <a:xfrm>
              <a:off x="2507908" y="3049226"/>
              <a:ext cx="77998" cy="788821"/>
            </a:xfrm>
            <a:custGeom>
              <a:avLst/>
              <a:gdLst/>
              <a:ahLst/>
              <a:cxnLst/>
              <a:rect l="l" t="t" r="r" b="b"/>
              <a:pathLst>
                <a:path w="4881" h="49363" extrusionOk="0">
                  <a:moveTo>
                    <a:pt x="1" y="0"/>
                  </a:moveTo>
                  <a:lnTo>
                    <a:pt x="1" y="49363"/>
                  </a:lnTo>
                  <a:lnTo>
                    <a:pt x="4881" y="49363"/>
                  </a:lnTo>
                  <a:lnTo>
                    <a:pt x="48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7"/>
            <p:cNvSpPr/>
            <p:nvPr/>
          </p:nvSpPr>
          <p:spPr>
            <a:xfrm>
              <a:off x="2507908" y="3049226"/>
              <a:ext cx="77998" cy="210744"/>
            </a:xfrm>
            <a:custGeom>
              <a:avLst/>
              <a:gdLst/>
              <a:ahLst/>
              <a:cxnLst/>
              <a:rect l="l" t="t" r="r" b="b"/>
              <a:pathLst>
                <a:path w="4881" h="13188" extrusionOk="0">
                  <a:moveTo>
                    <a:pt x="1" y="0"/>
                  </a:moveTo>
                  <a:lnTo>
                    <a:pt x="1" y="13188"/>
                  </a:lnTo>
                  <a:lnTo>
                    <a:pt x="4881" y="13188"/>
                  </a:lnTo>
                  <a:lnTo>
                    <a:pt x="4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7"/>
            <p:cNvSpPr/>
            <p:nvPr/>
          </p:nvSpPr>
          <p:spPr>
            <a:xfrm>
              <a:off x="1516094" y="2957708"/>
              <a:ext cx="1099456" cy="189491"/>
            </a:xfrm>
            <a:custGeom>
              <a:avLst/>
              <a:gdLst/>
              <a:ahLst/>
              <a:cxnLst/>
              <a:rect l="l" t="t" r="r" b="b"/>
              <a:pathLst>
                <a:path w="68802" h="11858" extrusionOk="0">
                  <a:moveTo>
                    <a:pt x="34401" y="0"/>
                  </a:moveTo>
                  <a:cubicBezTo>
                    <a:pt x="27505" y="0"/>
                    <a:pt x="21052" y="363"/>
                    <a:pt x="15688" y="968"/>
                  </a:cubicBezTo>
                  <a:lnTo>
                    <a:pt x="0" y="968"/>
                  </a:lnTo>
                  <a:lnTo>
                    <a:pt x="0" y="5929"/>
                  </a:lnTo>
                  <a:cubicBezTo>
                    <a:pt x="0" y="9195"/>
                    <a:pt x="15406" y="11857"/>
                    <a:pt x="34401" y="11857"/>
                  </a:cubicBezTo>
                  <a:cubicBezTo>
                    <a:pt x="53396" y="11857"/>
                    <a:pt x="68802" y="9195"/>
                    <a:pt x="68802" y="5929"/>
                  </a:cubicBezTo>
                  <a:lnTo>
                    <a:pt x="68802" y="968"/>
                  </a:lnTo>
                  <a:lnTo>
                    <a:pt x="53154" y="968"/>
                  </a:lnTo>
                  <a:cubicBezTo>
                    <a:pt x="47750" y="363"/>
                    <a:pt x="41338" y="0"/>
                    <a:pt x="3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7"/>
            <p:cNvSpPr/>
            <p:nvPr/>
          </p:nvSpPr>
          <p:spPr>
            <a:xfrm>
              <a:off x="1516094" y="2874564"/>
              <a:ext cx="1099456" cy="189491"/>
            </a:xfrm>
            <a:custGeom>
              <a:avLst/>
              <a:gdLst/>
              <a:ahLst/>
              <a:cxnLst/>
              <a:rect l="l" t="t" r="r" b="b"/>
              <a:pathLst>
                <a:path w="68802" h="11858" extrusionOk="0">
                  <a:moveTo>
                    <a:pt x="34401" y="1"/>
                  </a:moveTo>
                  <a:cubicBezTo>
                    <a:pt x="15406" y="1"/>
                    <a:pt x="0" y="2663"/>
                    <a:pt x="0" y="5929"/>
                  </a:cubicBezTo>
                  <a:cubicBezTo>
                    <a:pt x="0" y="9196"/>
                    <a:pt x="15406" y="11858"/>
                    <a:pt x="34401" y="11858"/>
                  </a:cubicBezTo>
                  <a:cubicBezTo>
                    <a:pt x="53396" y="11858"/>
                    <a:pt x="68802" y="9196"/>
                    <a:pt x="68802" y="5929"/>
                  </a:cubicBezTo>
                  <a:cubicBezTo>
                    <a:pt x="68802" y="2663"/>
                    <a:pt x="53396" y="1"/>
                    <a:pt x="3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7"/>
            <p:cNvSpPr/>
            <p:nvPr/>
          </p:nvSpPr>
          <p:spPr>
            <a:xfrm>
              <a:off x="1628865" y="2898336"/>
              <a:ext cx="833948" cy="105069"/>
            </a:xfrm>
            <a:custGeom>
              <a:avLst/>
              <a:gdLst/>
              <a:ahLst/>
              <a:cxnLst/>
              <a:rect l="l" t="t" r="r" b="b"/>
              <a:pathLst>
                <a:path w="52187" h="6575" extrusionOk="0">
                  <a:moveTo>
                    <a:pt x="13386" y="1"/>
                  </a:moveTo>
                  <a:cubicBezTo>
                    <a:pt x="12908" y="1"/>
                    <a:pt x="1" y="6575"/>
                    <a:pt x="1" y="6575"/>
                  </a:cubicBezTo>
                  <a:lnTo>
                    <a:pt x="43839" y="6575"/>
                  </a:lnTo>
                  <a:lnTo>
                    <a:pt x="52187" y="324"/>
                  </a:lnTo>
                  <a:lnTo>
                    <a:pt x="22303" y="324"/>
                  </a:lnTo>
                  <a:lnTo>
                    <a:pt x="13390" y="1"/>
                  </a:lnTo>
                  <a:cubicBezTo>
                    <a:pt x="13389" y="1"/>
                    <a:pt x="13388" y="1"/>
                    <a:pt x="1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7"/>
            <p:cNvSpPr/>
            <p:nvPr/>
          </p:nvSpPr>
          <p:spPr>
            <a:xfrm>
              <a:off x="1948529" y="2007122"/>
              <a:ext cx="170794" cy="898396"/>
            </a:xfrm>
            <a:custGeom>
              <a:avLst/>
              <a:gdLst/>
              <a:ahLst/>
              <a:cxnLst/>
              <a:rect l="l" t="t" r="r" b="b"/>
              <a:pathLst>
                <a:path w="10688" h="56220" extrusionOk="0">
                  <a:moveTo>
                    <a:pt x="0" y="1"/>
                  </a:moveTo>
                  <a:lnTo>
                    <a:pt x="0" y="56220"/>
                  </a:lnTo>
                  <a:lnTo>
                    <a:pt x="10687" y="56220"/>
                  </a:lnTo>
                  <a:lnTo>
                    <a:pt x="106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7"/>
            <p:cNvSpPr/>
            <p:nvPr/>
          </p:nvSpPr>
          <p:spPr>
            <a:xfrm>
              <a:off x="1948528" y="1982641"/>
              <a:ext cx="205599" cy="24497"/>
            </a:xfrm>
            <a:custGeom>
              <a:avLst/>
              <a:gdLst/>
              <a:ahLst/>
              <a:cxnLst/>
              <a:rect l="l" t="t" r="r" b="b"/>
              <a:pathLst>
                <a:path w="12866" h="1533" extrusionOk="0">
                  <a:moveTo>
                    <a:pt x="2742" y="0"/>
                  </a:moveTo>
                  <a:lnTo>
                    <a:pt x="0" y="1533"/>
                  </a:lnTo>
                  <a:lnTo>
                    <a:pt x="10687" y="1533"/>
                  </a:lnTo>
                  <a:lnTo>
                    <a:pt x="12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7"/>
            <p:cNvSpPr/>
            <p:nvPr/>
          </p:nvSpPr>
          <p:spPr>
            <a:xfrm>
              <a:off x="2119307" y="1980777"/>
              <a:ext cx="34820" cy="934478"/>
            </a:xfrm>
            <a:custGeom>
              <a:avLst/>
              <a:gdLst/>
              <a:ahLst/>
              <a:cxnLst/>
              <a:rect l="l" t="t" r="r" b="b"/>
              <a:pathLst>
                <a:path w="2179" h="58478" extrusionOk="0">
                  <a:moveTo>
                    <a:pt x="2178" y="0"/>
                  </a:moveTo>
                  <a:lnTo>
                    <a:pt x="0" y="1533"/>
                  </a:lnTo>
                  <a:lnTo>
                    <a:pt x="0" y="58478"/>
                  </a:lnTo>
                  <a:lnTo>
                    <a:pt x="2178" y="57187"/>
                  </a:lnTo>
                  <a:lnTo>
                    <a:pt x="2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7"/>
            <p:cNvSpPr/>
            <p:nvPr/>
          </p:nvSpPr>
          <p:spPr>
            <a:xfrm>
              <a:off x="2074834" y="2339666"/>
              <a:ext cx="283581" cy="586482"/>
            </a:xfrm>
            <a:custGeom>
              <a:avLst/>
              <a:gdLst/>
              <a:ahLst/>
              <a:cxnLst/>
              <a:rect l="l" t="t" r="r" b="b"/>
              <a:pathLst>
                <a:path w="17746" h="36701" extrusionOk="0">
                  <a:moveTo>
                    <a:pt x="1" y="1"/>
                  </a:moveTo>
                  <a:lnTo>
                    <a:pt x="1" y="36700"/>
                  </a:lnTo>
                  <a:lnTo>
                    <a:pt x="17745" y="36700"/>
                  </a:lnTo>
                  <a:lnTo>
                    <a:pt x="177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7"/>
            <p:cNvSpPr/>
            <p:nvPr/>
          </p:nvSpPr>
          <p:spPr>
            <a:xfrm>
              <a:off x="2074834" y="2316393"/>
              <a:ext cx="319664" cy="25153"/>
            </a:xfrm>
            <a:custGeom>
              <a:avLst/>
              <a:gdLst/>
              <a:ahLst/>
              <a:cxnLst/>
              <a:rect l="l" t="t" r="r" b="b"/>
              <a:pathLst>
                <a:path w="20004" h="1574" extrusionOk="0">
                  <a:moveTo>
                    <a:pt x="2824" y="1"/>
                  </a:moveTo>
                  <a:lnTo>
                    <a:pt x="1" y="1574"/>
                  </a:lnTo>
                  <a:lnTo>
                    <a:pt x="17745" y="1574"/>
                  </a:lnTo>
                  <a:lnTo>
                    <a:pt x="20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7"/>
            <p:cNvSpPr/>
            <p:nvPr/>
          </p:nvSpPr>
          <p:spPr>
            <a:xfrm>
              <a:off x="2358400" y="2314529"/>
              <a:ext cx="36099" cy="611619"/>
            </a:xfrm>
            <a:custGeom>
              <a:avLst/>
              <a:gdLst/>
              <a:ahLst/>
              <a:cxnLst/>
              <a:rect l="l" t="t" r="r" b="b"/>
              <a:pathLst>
                <a:path w="2259" h="38274" extrusionOk="0">
                  <a:moveTo>
                    <a:pt x="2259" y="1"/>
                  </a:moveTo>
                  <a:lnTo>
                    <a:pt x="0" y="1574"/>
                  </a:lnTo>
                  <a:lnTo>
                    <a:pt x="0" y="38273"/>
                  </a:lnTo>
                  <a:lnTo>
                    <a:pt x="2259" y="36983"/>
                  </a:lnTo>
                  <a:lnTo>
                    <a:pt x="2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7"/>
            <p:cNvSpPr/>
            <p:nvPr/>
          </p:nvSpPr>
          <p:spPr>
            <a:xfrm>
              <a:off x="1846049" y="2371242"/>
              <a:ext cx="170155" cy="554250"/>
            </a:xfrm>
            <a:custGeom>
              <a:avLst/>
              <a:gdLst/>
              <a:ahLst/>
              <a:cxnLst/>
              <a:rect l="l" t="t" r="r" b="b"/>
              <a:pathLst>
                <a:path w="10648" h="34684" extrusionOk="0">
                  <a:moveTo>
                    <a:pt x="1" y="1"/>
                  </a:moveTo>
                  <a:lnTo>
                    <a:pt x="1" y="34684"/>
                  </a:lnTo>
                  <a:lnTo>
                    <a:pt x="10648" y="34684"/>
                  </a:lnTo>
                  <a:lnTo>
                    <a:pt x="10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7"/>
            <p:cNvSpPr/>
            <p:nvPr/>
          </p:nvSpPr>
          <p:spPr>
            <a:xfrm>
              <a:off x="1798364" y="2745030"/>
              <a:ext cx="217839" cy="46422"/>
            </a:xfrm>
            <a:custGeom>
              <a:avLst/>
              <a:gdLst/>
              <a:ahLst/>
              <a:cxnLst/>
              <a:rect l="l" t="t" r="r" b="b"/>
              <a:pathLst>
                <a:path w="13632" h="2905" extrusionOk="0">
                  <a:moveTo>
                    <a:pt x="3267" y="1"/>
                  </a:moveTo>
                  <a:lnTo>
                    <a:pt x="0" y="2904"/>
                  </a:lnTo>
                  <a:lnTo>
                    <a:pt x="11373" y="2904"/>
                  </a:lnTo>
                  <a:cubicBezTo>
                    <a:pt x="11373" y="2904"/>
                    <a:pt x="13591" y="202"/>
                    <a:pt x="13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7"/>
            <p:cNvSpPr/>
            <p:nvPr/>
          </p:nvSpPr>
          <p:spPr>
            <a:xfrm>
              <a:off x="1980105" y="2745030"/>
              <a:ext cx="36099" cy="62530"/>
            </a:xfrm>
            <a:custGeom>
              <a:avLst/>
              <a:gdLst/>
              <a:ahLst/>
              <a:cxnLst/>
              <a:rect l="l" t="t" r="r" b="b"/>
              <a:pathLst>
                <a:path w="2259" h="3913" extrusionOk="0">
                  <a:moveTo>
                    <a:pt x="2259" y="1"/>
                  </a:moveTo>
                  <a:lnTo>
                    <a:pt x="0" y="2904"/>
                  </a:lnTo>
                  <a:lnTo>
                    <a:pt x="2259" y="3913"/>
                  </a:lnTo>
                  <a:lnTo>
                    <a:pt x="2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7"/>
            <p:cNvSpPr/>
            <p:nvPr/>
          </p:nvSpPr>
          <p:spPr>
            <a:xfrm>
              <a:off x="1846049" y="2349264"/>
              <a:ext cx="205599" cy="23858"/>
            </a:xfrm>
            <a:custGeom>
              <a:avLst/>
              <a:gdLst/>
              <a:ahLst/>
              <a:cxnLst/>
              <a:rect l="l" t="t" r="r" b="b"/>
              <a:pathLst>
                <a:path w="12866" h="1493" extrusionOk="0">
                  <a:moveTo>
                    <a:pt x="2743" y="1"/>
                  </a:moveTo>
                  <a:lnTo>
                    <a:pt x="1" y="1493"/>
                  </a:lnTo>
                  <a:lnTo>
                    <a:pt x="10648" y="1493"/>
                  </a:lnTo>
                  <a:lnTo>
                    <a:pt x="12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7"/>
            <p:cNvSpPr/>
            <p:nvPr/>
          </p:nvSpPr>
          <p:spPr>
            <a:xfrm>
              <a:off x="2016188" y="2347400"/>
              <a:ext cx="35460" cy="578092"/>
            </a:xfrm>
            <a:custGeom>
              <a:avLst/>
              <a:gdLst/>
              <a:ahLst/>
              <a:cxnLst/>
              <a:rect l="l" t="t" r="r" b="b"/>
              <a:pathLst>
                <a:path w="2219" h="36176" extrusionOk="0">
                  <a:moveTo>
                    <a:pt x="2219" y="1"/>
                  </a:moveTo>
                  <a:lnTo>
                    <a:pt x="1" y="1493"/>
                  </a:lnTo>
                  <a:lnTo>
                    <a:pt x="1" y="36176"/>
                  </a:lnTo>
                  <a:lnTo>
                    <a:pt x="2219" y="34926"/>
                  </a:ln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7"/>
            <p:cNvSpPr/>
            <p:nvPr/>
          </p:nvSpPr>
          <p:spPr>
            <a:xfrm>
              <a:off x="2284923"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7"/>
            <p:cNvSpPr/>
            <p:nvPr/>
          </p:nvSpPr>
          <p:spPr>
            <a:xfrm>
              <a:off x="2174725"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7"/>
            <p:cNvSpPr/>
            <p:nvPr/>
          </p:nvSpPr>
          <p:spPr>
            <a:xfrm>
              <a:off x="2114784" y="2229468"/>
              <a:ext cx="245565" cy="62530"/>
            </a:xfrm>
            <a:custGeom>
              <a:avLst/>
              <a:gdLst/>
              <a:ahLst/>
              <a:cxnLst/>
              <a:rect l="l" t="t" r="r" b="b"/>
              <a:pathLst>
                <a:path w="15367" h="3913" extrusionOk="0">
                  <a:moveTo>
                    <a:pt x="808" y="0"/>
                  </a:moveTo>
                  <a:cubicBezTo>
                    <a:pt x="364" y="0"/>
                    <a:pt x="1" y="363"/>
                    <a:pt x="1" y="807"/>
                  </a:cubicBezTo>
                  <a:lnTo>
                    <a:pt x="1" y="3106"/>
                  </a:lnTo>
                  <a:cubicBezTo>
                    <a:pt x="1" y="3549"/>
                    <a:pt x="364" y="3912"/>
                    <a:pt x="808" y="3912"/>
                  </a:cubicBezTo>
                  <a:lnTo>
                    <a:pt x="14560" y="3912"/>
                  </a:lnTo>
                  <a:cubicBezTo>
                    <a:pt x="15003" y="3912"/>
                    <a:pt x="15366" y="3549"/>
                    <a:pt x="15366" y="3106"/>
                  </a:cubicBezTo>
                  <a:lnTo>
                    <a:pt x="15366" y="807"/>
                  </a:lnTo>
                  <a:cubicBezTo>
                    <a:pt x="15366" y="363"/>
                    <a:pt x="15003" y="0"/>
                    <a:pt x="14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7"/>
            <p:cNvSpPr/>
            <p:nvPr/>
          </p:nvSpPr>
          <p:spPr>
            <a:xfrm>
              <a:off x="2109639" y="2236563"/>
              <a:ext cx="244909" cy="62514"/>
            </a:xfrm>
            <a:custGeom>
              <a:avLst/>
              <a:gdLst/>
              <a:ahLst/>
              <a:cxnLst/>
              <a:rect l="l" t="t" r="r" b="b"/>
              <a:pathLst>
                <a:path w="15326" h="3912" extrusionOk="0">
                  <a:moveTo>
                    <a:pt x="807" y="0"/>
                  </a:moveTo>
                  <a:cubicBezTo>
                    <a:pt x="363" y="0"/>
                    <a:pt x="0" y="363"/>
                    <a:pt x="0" y="807"/>
                  </a:cubicBezTo>
                  <a:lnTo>
                    <a:pt x="0" y="3105"/>
                  </a:lnTo>
                  <a:cubicBezTo>
                    <a:pt x="0" y="3549"/>
                    <a:pt x="363" y="3912"/>
                    <a:pt x="807" y="3912"/>
                  </a:cubicBezTo>
                  <a:lnTo>
                    <a:pt x="14519" y="3912"/>
                  </a:lnTo>
                  <a:cubicBezTo>
                    <a:pt x="14962" y="3912"/>
                    <a:pt x="15325" y="3549"/>
                    <a:pt x="15325" y="3105"/>
                  </a:cubicBezTo>
                  <a:lnTo>
                    <a:pt x="15325" y="807"/>
                  </a:lnTo>
                  <a:cubicBezTo>
                    <a:pt x="15325" y="363"/>
                    <a:pt x="14962" y="0"/>
                    <a:pt x="14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7"/>
            <p:cNvSpPr/>
            <p:nvPr/>
          </p:nvSpPr>
          <p:spPr>
            <a:xfrm>
              <a:off x="2023283" y="2739885"/>
              <a:ext cx="335133" cy="46406"/>
            </a:xfrm>
            <a:custGeom>
              <a:avLst/>
              <a:gdLst/>
              <a:ahLst/>
              <a:cxnLst/>
              <a:rect l="l" t="t" r="r" b="b"/>
              <a:pathLst>
                <a:path w="20972" h="2904" extrusionOk="0">
                  <a:moveTo>
                    <a:pt x="3227" y="0"/>
                  </a:moveTo>
                  <a:lnTo>
                    <a:pt x="0" y="2904"/>
                  </a:lnTo>
                  <a:lnTo>
                    <a:pt x="18713" y="2904"/>
                  </a:lnTo>
                  <a:cubicBezTo>
                    <a:pt x="18713" y="2904"/>
                    <a:pt x="20891" y="202"/>
                    <a:pt x="20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7"/>
            <p:cNvSpPr/>
            <p:nvPr/>
          </p:nvSpPr>
          <p:spPr>
            <a:xfrm>
              <a:off x="2322301" y="2739885"/>
              <a:ext cx="36115" cy="62530"/>
            </a:xfrm>
            <a:custGeom>
              <a:avLst/>
              <a:gdLst/>
              <a:ahLst/>
              <a:cxnLst/>
              <a:rect l="l" t="t" r="r" b="b"/>
              <a:pathLst>
                <a:path w="2260" h="3913" extrusionOk="0">
                  <a:moveTo>
                    <a:pt x="2259" y="0"/>
                  </a:moveTo>
                  <a:lnTo>
                    <a:pt x="1" y="2904"/>
                  </a:lnTo>
                  <a:lnTo>
                    <a:pt x="2259" y="3912"/>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7"/>
            <p:cNvSpPr/>
            <p:nvPr/>
          </p:nvSpPr>
          <p:spPr>
            <a:xfrm>
              <a:off x="2023283" y="2786275"/>
              <a:ext cx="51567" cy="22580"/>
            </a:xfrm>
            <a:custGeom>
              <a:avLst/>
              <a:gdLst/>
              <a:ahLst/>
              <a:cxnLst/>
              <a:rect l="l" t="t" r="r" b="b"/>
              <a:pathLst>
                <a:path w="3227" h="1413" extrusionOk="0">
                  <a:moveTo>
                    <a:pt x="0" y="1"/>
                  </a:moveTo>
                  <a:lnTo>
                    <a:pt x="3227" y="1412"/>
                  </a:lnTo>
                  <a:lnTo>
                    <a:pt x="3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7"/>
            <p:cNvSpPr/>
            <p:nvPr/>
          </p:nvSpPr>
          <p:spPr>
            <a:xfrm>
              <a:off x="2127680" y="2857108"/>
              <a:ext cx="154686" cy="70248"/>
            </a:xfrm>
            <a:custGeom>
              <a:avLst/>
              <a:gdLst/>
              <a:ahLst/>
              <a:cxnLst/>
              <a:rect l="l" t="t" r="r" b="b"/>
              <a:pathLst>
                <a:path w="9680" h="4396" extrusionOk="0">
                  <a:moveTo>
                    <a:pt x="1" y="0"/>
                  </a:moveTo>
                  <a:lnTo>
                    <a:pt x="1" y="4396"/>
                  </a:lnTo>
                  <a:lnTo>
                    <a:pt x="9680" y="4396"/>
                  </a:lnTo>
                  <a:lnTo>
                    <a:pt x="9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7"/>
            <p:cNvSpPr/>
            <p:nvPr/>
          </p:nvSpPr>
          <p:spPr>
            <a:xfrm>
              <a:off x="1872480" y="2856176"/>
              <a:ext cx="109575" cy="70248"/>
            </a:xfrm>
            <a:custGeom>
              <a:avLst/>
              <a:gdLst/>
              <a:ahLst/>
              <a:cxnLst/>
              <a:rect l="l" t="t" r="r" b="b"/>
              <a:pathLst>
                <a:path w="6857" h="4396" extrusionOk="0">
                  <a:moveTo>
                    <a:pt x="0" y="0"/>
                  </a:moveTo>
                  <a:lnTo>
                    <a:pt x="0" y="4396"/>
                  </a:lnTo>
                  <a:lnTo>
                    <a:pt x="6856" y="4396"/>
                  </a:lnTo>
                  <a:lnTo>
                    <a:pt x="6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7"/>
            <p:cNvSpPr/>
            <p:nvPr/>
          </p:nvSpPr>
          <p:spPr>
            <a:xfrm>
              <a:off x="1971076" y="1631416"/>
              <a:ext cx="200437" cy="303556"/>
            </a:xfrm>
            <a:custGeom>
              <a:avLst/>
              <a:gdLst/>
              <a:ahLst/>
              <a:cxnLst/>
              <a:rect l="l" t="t" r="r" b="b"/>
              <a:pathLst>
                <a:path w="12543" h="18996" extrusionOk="0">
                  <a:moveTo>
                    <a:pt x="6252" y="2339"/>
                  </a:moveTo>
                  <a:cubicBezTo>
                    <a:pt x="8389" y="2339"/>
                    <a:pt x="10123" y="4033"/>
                    <a:pt x="10123" y="6170"/>
                  </a:cubicBezTo>
                  <a:cubicBezTo>
                    <a:pt x="10123" y="8308"/>
                    <a:pt x="8389" y="10002"/>
                    <a:pt x="6252" y="10002"/>
                  </a:cubicBezTo>
                  <a:cubicBezTo>
                    <a:pt x="4154" y="10002"/>
                    <a:pt x="2420" y="8308"/>
                    <a:pt x="2420" y="6170"/>
                  </a:cubicBezTo>
                  <a:cubicBezTo>
                    <a:pt x="2420" y="4033"/>
                    <a:pt x="4154" y="2339"/>
                    <a:pt x="6252" y="2339"/>
                  </a:cubicBezTo>
                  <a:close/>
                  <a:moveTo>
                    <a:pt x="6252" y="0"/>
                  </a:moveTo>
                  <a:cubicBezTo>
                    <a:pt x="2824" y="0"/>
                    <a:pt x="1" y="2783"/>
                    <a:pt x="1" y="6251"/>
                  </a:cubicBezTo>
                  <a:cubicBezTo>
                    <a:pt x="1" y="7703"/>
                    <a:pt x="525" y="9074"/>
                    <a:pt x="1372" y="10123"/>
                  </a:cubicBezTo>
                  <a:lnTo>
                    <a:pt x="1331" y="10123"/>
                  </a:lnTo>
                  <a:lnTo>
                    <a:pt x="6252" y="18995"/>
                  </a:lnTo>
                  <a:lnTo>
                    <a:pt x="11172" y="10123"/>
                  </a:lnTo>
                  <a:cubicBezTo>
                    <a:pt x="12019" y="9074"/>
                    <a:pt x="12543" y="7703"/>
                    <a:pt x="12543" y="6251"/>
                  </a:cubicBezTo>
                  <a:cubicBezTo>
                    <a:pt x="12543" y="2783"/>
                    <a:pt x="9720" y="0"/>
                    <a:pt x="6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7"/>
            <p:cNvSpPr/>
            <p:nvPr/>
          </p:nvSpPr>
          <p:spPr>
            <a:xfrm>
              <a:off x="3609474" y="2476295"/>
              <a:ext cx="84263" cy="112819"/>
            </a:xfrm>
            <a:custGeom>
              <a:avLst/>
              <a:gdLst/>
              <a:ahLst/>
              <a:cxnLst/>
              <a:rect l="l" t="t" r="r" b="b"/>
              <a:pathLst>
                <a:path w="5273" h="7060" extrusionOk="0">
                  <a:moveTo>
                    <a:pt x="2328" y="1"/>
                  </a:moveTo>
                  <a:lnTo>
                    <a:pt x="594" y="686"/>
                  </a:lnTo>
                  <a:cubicBezTo>
                    <a:pt x="594" y="686"/>
                    <a:pt x="0" y="7060"/>
                    <a:pt x="1833" y="7060"/>
                  </a:cubicBezTo>
                  <a:cubicBezTo>
                    <a:pt x="1850" y="7060"/>
                    <a:pt x="1867" y="7059"/>
                    <a:pt x="1885" y="7058"/>
                  </a:cubicBezTo>
                  <a:cubicBezTo>
                    <a:pt x="3780" y="6937"/>
                    <a:pt x="5272" y="4759"/>
                    <a:pt x="5272" y="4759"/>
                  </a:cubicBezTo>
                  <a:lnTo>
                    <a:pt x="2328" y="1"/>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7"/>
            <p:cNvSpPr/>
            <p:nvPr/>
          </p:nvSpPr>
          <p:spPr>
            <a:xfrm>
              <a:off x="3644742" y="2453731"/>
              <a:ext cx="82505" cy="98629"/>
            </a:xfrm>
            <a:custGeom>
              <a:avLst/>
              <a:gdLst/>
              <a:ahLst/>
              <a:cxnLst/>
              <a:rect l="l" t="t" r="r" b="b"/>
              <a:pathLst>
                <a:path w="5163" h="6172" extrusionOk="0">
                  <a:moveTo>
                    <a:pt x="1607" y="0"/>
                  </a:moveTo>
                  <a:cubicBezTo>
                    <a:pt x="1417" y="0"/>
                    <a:pt x="0" y="1614"/>
                    <a:pt x="0" y="1614"/>
                  </a:cubicBezTo>
                  <a:lnTo>
                    <a:pt x="3065" y="6171"/>
                  </a:lnTo>
                  <a:lnTo>
                    <a:pt x="5162" y="4800"/>
                  </a:lnTo>
                  <a:lnTo>
                    <a:pt x="1613" y="1"/>
                  </a:lnTo>
                  <a:cubicBezTo>
                    <a:pt x="1611" y="1"/>
                    <a:pt x="1609"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7"/>
            <p:cNvSpPr/>
            <p:nvPr/>
          </p:nvSpPr>
          <p:spPr>
            <a:xfrm>
              <a:off x="2776005" y="2067191"/>
              <a:ext cx="195931" cy="214388"/>
            </a:xfrm>
            <a:custGeom>
              <a:avLst/>
              <a:gdLst/>
              <a:ahLst/>
              <a:cxnLst/>
              <a:rect l="l" t="t" r="r" b="b"/>
              <a:pathLst>
                <a:path w="12261" h="13416" extrusionOk="0">
                  <a:moveTo>
                    <a:pt x="6162" y="1"/>
                  </a:moveTo>
                  <a:cubicBezTo>
                    <a:pt x="6069" y="1"/>
                    <a:pt x="5975" y="24"/>
                    <a:pt x="5889" y="73"/>
                  </a:cubicBezTo>
                  <a:lnTo>
                    <a:pt x="444" y="2775"/>
                  </a:lnTo>
                  <a:cubicBezTo>
                    <a:pt x="122" y="2937"/>
                    <a:pt x="1" y="3380"/>
                    <a:pt x="243" y="3662"/>
                  </a:cubicBezTo>
                  <a:lnTo>
                    <a:pt x="7744" y="13180"/>
                  </a:lnTo>
                  <a:cubicBezTo>
                    <a:pt x="7867" y="13328"/>
                    <a:pt x="8035" y="13415"/>
                    <a:pt x="8212" y="13415"/>
                  </a:cubicBezTo>
                  <a:cubicBezTo>
                    <a:pt x="8324" y="13415"/>
                    <a:pt x="8440" y="13380"/>
                    <a:pt x="8550" y="13301"/>
                  </a:cubicBezTo>
                  <a:lnTo>
                    <a:pt x="11938" y="11002"/>
                  </a:lnTo>
                  <a:cubicBezTo>
                    <a:pt x="12180" y="10841"/>
                    <a:pt x="12261" y="10518"/>
                    <a:pt x="12140" y="10236"/>
                  </a:cubicBezTo>
                  <a:lnTo>
                    <a:pt x="6695" y="315"/>
                  </a:lnTo>
                  <a:cubicBezTo>
                    <a:pt x="6583" y="119"/>
                    <a:pt x="6374" y="1"/>
                    <a:pt x="6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7"/>
            <p:cNvSpPr/>
            <p:nvPr/>
          </p:nvSpPr>
          <p:spPr>
            <a:xfrm>
              <a:off x="2786967" y="2073391"/>
              <a:ext cx="175956" cy="192271"/>
            </a:xfrm>
            <a:custGeom>
              <a:avLst/>
              <a:gdLst/>
              <a:ahLst/>
              <a:cxnLst/>
              <a:rect l="l" t="t" r="r" b="b"/>
              <a:pathLst>
                <a:path w="11011" h="12032" extrusionOk="0">
                  <a:moveTo>
                    <a:pt x="5474" y="1"/>
                  </a:moveTo>
                  <a:cubicBezTo>
                    <a:pt x="5397" y="1"/>
                    <a:pt x="5319" y="16"/>
                    <a:pt x="5243" y="48"/>
                  </a:cubicBezTo>
                  <a:lnTo>
                    <a:pt x="4396" y="492"/>
                  </a:lnTo>
                  <a:cubicBezTo>
                    <a:pt x="4517" y="895"/>
                    <a:pt x="4315" y="1056"/>
                    <a:pt x="4315" y="1056"/>
                  </a:cubicBezTo>
                  <a:cubicBezTo>
                    <a:pt x="4315" y="1056"/>
                    <a:pt x="3025" y="1863"/>
                    <a:pt x="2541" y="1984"/>
                  </a:cubicBezTo>
                  <a:cubicBezTo>
                    <a:pt x="2458" y="2003"/>
                    <a:pt x="2382" y="2011"/>
                    <a:pt x="2314" y="2011"/>
                  </a:cubicBezTo>
                  <a:cubicBezTo>
                    <a:pt x="1946" y="2011"/>
                    <a:pt x="1775" y="1782"/>
                    <a:pt x="1775" y="1782"/>
                  </a:cubicBezTo>
                  <a:lnTo>
                    <a:pt x="403" y="2468"/>
                  </a:lnTo>
                  <a:cubicBezTo>
                    <a:pt x="81" y="2629"/>
                    <a:pt x="0" y="3033"/>
                    <a:pt x="202" y="3315"/>
                  </a:cubicBezTo>
                  <a:lnTo>
                    <a:pt x="6896" y="11824"/>
                  </a:lnTo>
                  <a:cubicBezTo>
                    <a:pt x="7024" y="11952"/>
                    <a:pt x="7200" y="12031"/>
                    <a:pt x="7363" y="12031"/>
                  </a:cubicBezTo>
                  <a:cubicBezTo>
                    <a:pt x="7458" y="12031"/>
                    <a:pt x="7548" y="12004"/>
                    <a:pt x="7622" y="11945"/>
                  </a:cubicBezTo>
                  <a:lnTo>
                    <a:pt x="10687" y="9888"/>
                  </a:lnTo>
                  <a:cubicBezTo>
                    <a:pt x="10929" y="9727"/>
                    <a:pt x="11010" y="9404"/>
                    <a:pt x="10849" y="9163"/>
                  </a:cubicBezTo>
                  <a:lnTo>
                    <a:pt x="5969" y="290"/>
                  </a:lnTo>
                  <a:cubicBezTo>
                    <a:pt x="5880" y="113"/>
                    <a:pt x="5684" y="1"/>
                    <a:pt x="5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7"/>
            <p:cNvSpPr/>
            <p:nvPr/>
          </p:nvSpPr>
          <p:spPr>
            <a:xfrm>
              <a:off x="2816610" y="2104856"/>
              <a:ext cx="123749" cy="129390"/>
            </a:xfrm>
            <a:custGeom>
              <a:avLst/>
              <a:gdLst/>
              <a:ahLst/>
              <a:cxnLst/>
              <a:rect l="l" t="t" r="r" b="b"/>
              <a:pathLst>
                <a:path w="7744" h="8097" extrusionOk="0">
                  <a:moveTo>
                    <a:pt x="4090" y="1"/>
                  </a:moveTo>
                  <a:cubicBezTo>
                    <a:pt x="4005" y="1"/>
                    <a:pt x="3916" y="19"/>
                    <a:pt x="3832" y="55"/>
                  </a:cubicBezTo>
                  <a:lnTo>
                    <a:pt x="404" y="1709"/>
                  </a:lnTo>
                  <a:cubicBezTo>
                    <a:pt x="81" y="1870"/>
                    <a:pt x="0" y="2273"/>
                    <a:pt x="202" y="2556"/>
                  </a:cubicBezTo>
                  <a:lnTo>
                    <a:pt x="3993" y="7879"/>
                  </a:lnTo>
                  <a:cubicBezTo>
                    <a:pt x="4114" y="8024"/>
                    <a:pt x="4278" y="8097"/>
                    <a:pt x="4443" y="8097"/>
                  </a:cubicBezTo>
                  <a:cubicBezTo>
                    <a:pt x="4553" y="8097"/>
                    <a:pt x="4662" y="8065"/>
                    <a:pt x="4759" y="8000"/>
                  </a:cubicBezTo>
                  <a:lnTo>
                    <a:pt x="7381" y="6427"/>
                  </a:lnTo>
                  <a:cubicBezTo>
                    <a:pt x="7663" y="6266"/>
                    <a:pt x="7744" y="5903"/>
                    <a:pt x="7582" y="5661"/>
                  </a:cubicBezTo>
                  <a:lnTo>
                    <a:pt x="4558" y="297"/>
                  </a:lnTo>
                  <a:cubicBezTo>
                    <a:pt x="4473" y="100"/>
                    <a:pt x="4289" y="1"/>
                    <a:pt x="4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7"/>
            <p:cNvSpPr/>
            <p:nvPr/>
          </p:nvSpPr>
          <p:spPr>
            <a:xfrm>
              <a:off x="3415956" y="1943330"/>
              <a:ext cx="116654" cy="115727"/>
            </a:xfrm>
            <a:custGeom>
              <a:avLst/>
              <a:gdLst/>
              <a:ahLst/>
              <a:cxnLst/>
              <a:rect l="l" t="t" r="r" b="b"/>
              <a:pathLst>
                <a:path w="7300" h="7242" extrusionOk="0">
                  <a:moveTo>
                    <a:pt x="4921" y="0"/>
                  </a:moveTo>
                  <a:lnTo>
                    <a:pt x="2460" y="1694"/>
                  </a:lnTo>
                  <a:lnTo>
                    <a:pt x="0" y="3388"/>
                  </a:lnTo>
                  <a:lnTo>
                    <a:pt x="0" y="6937"/>
                  </a:lnTo>
                  <a:lnTo>
                    <a:pt x="0" y="7219"/>
                  </a:lnTo>
                  <a:cubicBezTo>
                    <a:pt x="0" y="7234"/>
                    <a:pt x="41" y="7241"/>
                    <a:pt x="116" y="7241"/>
                  </a:cubicBezTo>
                  <a:cubicBezTo>
                    <a:pt x="1049" y="7241"/>
                    <a:pt x="7300" y="6171"/>
                    <a:pt x="7300" y="6171"/>
                  </a:cubicBezTo>
                  <a:lnTo>
                    <a:pt x="6897" y="1331"/>
                  </a:lnTo>
                  <a:lnTo>
                    <a:pt x="4921" y="0"/>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7"/>
            <p:cNvSpPr/>
            <p:nvPr/>
          </p:nvSpPr>
          <p:spPr>
            <a:xfrm>
              <a:off x="3415956" y="1967811"/>
              <a:ext cx="68970" cy="86372"/>
            </a:xfrm>
            <a:custGeom>
              <a:avLst/>
              <a:gdLst/>
              <a:ahLst/>
              <a:cxnLst/>
              <a:rect l="l" t="t" r="r" b="b"/>
              <a:pathLst>
                <a:path w="4316" h="5405" extrusionOk="0">
                  <a:moveTo>
                    <a:pt x="4316" y="1"/>
                  </a:moveTo>
                  <a:lnTo>
                    <a:pt x="2460" y="162"/>
                  </a:lnTo>
                  <a:lnTo>
                    <a:pt x="0" y="1856"/>
                  </a:lnTo>
                  <a:lnTo>
                    <a:pt x="0" y="5405"/>
                  </a:lnTo>
                  <a:cubicBezTo>
                    <a:pt x="3912" y="3832"/>
                    <a:pt x="4316" y="1"/>
                    <a:pt x="4316"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7"/>
            <p:cNvSpPr/>
            <p:nvPr/>
          </p:nvSpPr>
          <p:spPr>
            <a:xfrm>
              <a:off x="3299957" y="1765760"/>
              <a:ext cx="212039" cy="253698"/>
            </a:xfrm>
            <a:custGeom>
              <a:avLst/>
              <a:gdLst/>
              <a:ahLst/>
              <a:cxnLst/>
              <a:rect l="l" t="t" r="r" b="b"/>
              <a:pathLst>
                <a:path w="13269" h="15876" extrusionOk="0">
                  <a:moveTo>
                    <a:pt x="5598" y="1"/>
                  </a:moveTo>
                  <a:cubicBezTo>
                    <a:pt x="5321" y="1"/>
                    <a:pt x="5041" y="21"/>
                    <a:pt x="4759" y="62"/>
                  </a:cubicBezTo>
                  <a:cubicBezTo>
                    <a:pt x="4275" y="143"/>
                    <a:pt x="3831" y="304"/>
                    <a:pt x="3428" y="506"/>
                  </a:cubicBezTo>
                  <a:cubicBezTo>
                    <a:pt x="2299" y="1111"/>
                    <a:pt x="1533" y="2159"/>
                    <a:pt x="1008" y="3450"/>
                  </a:cubicBezTo>
                  <a:cubicBezTo>
                    <a:pt x="282" y="5224"/>
                    <a:pt x="0" y="7442"/>
                    <a:pt x="81" y="9701"/>
                  </a:cubicBezTo>
                  <a:cubicBezTo>
                    <a:pt x="226" y="13652"/>
                    <a:pt x="2944" y="15876"/>
                    <a:pt x="6128" y="15876"/>
                  </a:cubicBezTo>
                  <a:cubicBezTo>
                    <a:pt x="6487" y="15876"/>
                    <a:pt x="6852" y="15848"/>
                    <a:pt x="7219" y="15791"/>
                  </a:cubicBezTo>
                  <a:cubicBezTo>
                    <a:pt x="10849" y="15226"/>
                    <a:pt x="13268" y="11233"/>
                    <a:pt x="12583" y="6918"/>
                  </a:cubicBezTo>
                  <a:cubicBezTo>
                    <a:pt x="12260" y="4942"/>
                    <a:pt x="11373" y="3248"/>
                    <a:pt x="10163" y="2038"/>
                  </a:cubicBezTo>
                  <a:cubicBezTo>
                    <a:pt x="9921" y="1756"/>
                    <a:pt x="9639" y="1514"/>
                    <a:pt x="9356" y="1312"/>
                  </a:cubicBezTo>
                  <a:cubicBezTo>
                    <a:pt x="8219" y="476"/>
                    <a:pt x="6944" y="1"/>
                    <a:pt x="5598" y="1"/>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7"/>
            <p:cNvSpPr/>
            <p:nvPr/>
          </p:nvSpPr>
          <p:spPr>
            <a:xfrm>
              <a:off x="3443026" y="3720753"/>
              <a:ext cx="101185" cy="70552"/>
            </a:xfrm>
            <a:custGeom>
              <a:avLst/>
              <a:gdLst/>
              <a:ahLst/>
              <a:cxnLst/>
              <a:rect l="l" t="t" r="r" b="b"/>
              <a:pathLst>
                <a:path w="6332" h="4415" extrusionOk="0">
                  <a:moveTo>
                    <a:pt x="5888" y="0"/>
                  </a:moveTo>
                  <a:lnTo>
                    <a:pt x="0" y="1008"/>
                  </a:lnTo>
                  <a:lnTo>
                    <a:pt x="0" y="4073"/>
                  </a:lnTo>
                  <a:cubicBezTo>
                    <a:pt x="0" y="4073"/>
                    <a:pt x="1309" y="4414"/>
                    <a:pt x="2706" y="4414"/>
                  </a:cubicBezTo>
                  <a:cubicBezTo>
                    <a:pt x="3711" y="4414"/>
                    <a:pt x="4763" y="4237"/>
                    <a:pt x="5404" y="3630"/>
                  </a:cubicBezTo>
                  <a:cubicBezTo>
                    <a:pt x="5629" y="3420"/>
                    <a:pt x="5798" y="3377"/>
                    <a:pt x="5923" y="3377"/>
                  </a:cubicBezTo>
                  <a:cubicBezTo>
                    <a:pt x="6011" y="3377"/>
                    <a:pt x="6077" y="3398"/>
                    <a:pt x="6127" y="3398"/>
                  </a:cubicBezTo>
                  <a:cubicBezTo>
                    <a:pt x="6199" y="3398"/>
                    <a:pt x="6236" y="3355"/>
                    <a:pt x="6251" y="3146"/>
                  </a:cubicBezTo>
                  <a:cubicBezTo>
                    <a:pt x="6332" y="2137"/>
                    <a:pt x="5888" y="0"/>
                    <a:pt x="5888" y="0"/>
                  </a:cubicBez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7"/>
            <p:cNvSpPr/>
            <p:nvPr/>
          </p:nvSpPr>
          <p:spPr>
            <a:xfrm>
              <a:off x="3370205" y="2898422"/>
              <a:ext cx="230719" cy="849609"/>
            </a:xfrm>
            <a:custGeom>
              <a:avLst/>
              <a:gdLst/>
              <a:ahLst/>
              <a:cxnLst/>
              <a:rect l="l" t="t" r="r" b="b"/>
              <a:pathLst>
                <a:path w="14438" h="53167" extrusionOk="0">
                  <a:moveTo>
                    <a:pt x="14438" y="0"/>
                  </a:moveTo>
                  <a:lnTo>
                    <a:pt x="4517" y="2138"/>
                  </a:lnTo>
                  <a:cubicBezTo>
                    <a:pt x="4517" y="2138"/>
                    <a:pt x="3186" y="3589"/>
                    <a:pt x="1613" y="12865"/>
                  </a:cubicBezTo>
                  <a:cubicBezTo>
                    <a:pt x="0" y="22141"/>
                    <a:pt x="1613" y="52267"/>
                    <a:pt x="1613" y="52267"/>
                  </a:cubicBezTo>
                  <a:cubicBezTo>
                    <a:pt x="2271" y="52937"/>
                    <a:pt x="3547" y="53167"/>
                    <a:pt x="4990" y="53167"/>
                  </a:cubicBezTo>
                  <a:cubicBezTo>
                    <a:pt x="8147" y="53167"/>
                    <a:pt x="12099" y="52065"/>
                    <a:pt x="12099" y="52065"/>
                  </a:cubicBezTo>
                  <a:cubicBezTo>
                    <a:pt x="12099" y="52065"/>
                    <a:pt x="13107" y="44483"/>
                    <a:pt x="12825" y="36135"/>
                  </a:cubicBezTo>
                  <a:cubicBezTo>
                    <a:pt x="12502" y="27827"/>
                    <a:pt x="12946" y="20245"/>
                    <a:pt x="12946" y="20245"/>
                  </a:cubicBezTo>
                  <a:cubicBezTo>
                    <a:pt x="14196" y="16656"/>
                    <a:pt x="14438" y="0"/>
                    <a:pt x="1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7"/>
            <p:cNvSpPr/>
            <p:nvPr/>
          </p:nvSpPr>
          <p:spPr>
            <a:xfrm>
              <a:off x="3385658" y="3763931"/>
              <a:ext cx="177250" cy="109511"/>
            </a:xfrm>
            <a:custGeom>
              <a:avLst/>
              <a:gdLst/>
              <a:ahLst/>
              <a:cxnLst/>
              <a:rect l="l" t="t" r="r" b="b"/>
              <a:pathLst>
                <a:path w="11092" h="6853" extrusionOk="0">
                  <a:moveTo>
                    <a:pt x="10285" y="0"/>
                  </a:moveTo>
                  <a:cubicBezTo>
                    <a:pt x="8349" y="726"/>
                    <a:pt x="3348" y="726"/>
                    <a:pt x="3348" y="726"/>
                  </a:cubicBezTo>
                  <a:cubicBezTo>
                    <a:pt x="3348" y="726"/>
                    <a:pt x="3389" y="1452"/>
                    <a:pt x="2824" y="2218"/>
                  </a:cubicBezTo>
                  <a:cubicBezTo>
                    <a:pt x="2259" y="2944"/>
                    <a:pt x="1009" y="3589"/>
                    <a:pt x="928" y="3670"/>
                  </a:cubicBezTo>
                  <a:cubicBezTo>
                    <a:pt x="807" y="3751"/>
                    <a:pt x="1" y="6453"/>
                    <a:pt x="1977" y="6735"/>
                  </a:cubicBezTo>
                  <a:cubicBezTo>
                    <a:pt x="2504" y="6821"/>
                    <a:pt x="3364" y="6853"/>
                    <a:pt x="4341" y="6853"/>
                  </a:cubicBezTo>
                  <a:cubicBezTo>
                    <a:pt x="7029" y="6853"/>
                    <a:pt x="10607" y="6614"/>
                    <a:pt x="10607" y="6614"/>
                  </a:cubicBezTo>
                  <a:cubicBezTo>
                    <a:pt x="10607" y="6614"/>
                    <a:pt x="10769" y="6533"/>
                    <a:pt x="10930" y="4235"/>
                  </a:cubicBezTo>
                  <a:cubicBezTo>
                    <a:pt x="11091" y="1936"/>
                    <a:pt x="10285" y="0"/>
                    <a:pt x="10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7"/>
            <p:cNvSpPr/>
            <p:nvPr/>
          </p:nvSpPr>
          <p:spPr>
            <a:xfrm>
              <a:off x="2795341" y="2145045"/>
              <a:ext cx="145019" cy="169500"/>
            </a:xfrm>
            <a:custGeom>
              <a:avLst/>
              <a:gdLst/>
              <a:ahLst/>
              <a:cxnLst/>
              <a:rect l="l" t="t" r="r" b="b"/>
              <a:pathLst>
                <a:path w="9075" h="10607" extrusionOk="0">
                  <a:moveTo>
                    <a:pt x="0" y="0"/>
                  </a:moveTo>
                  <a:cubicBezTo>
                    <a:pt x="41" y="202"/>
                    <a:pt x="807" y="3791"/>
                    <a:pt x="2098" y="5767"/>
                  </a:cubicBezTo>
                  <a:cubicBezTo>
                    <a:pt x="2985" y="7139"/>
                    <a:pt x="5122" y="8873"/>
                    <a:pt x="6453" y="9841"/>
                  </a:cubicBezTo>
                  <a:cubicBezTo>
                    <a:pt x="7058" y="10325"/>
                    <a:pt x="7502" y="10607"/>
                    <a:pt x="7502" y="10607"/>
                  </a:cubicBezTo>
                  <a:lnTo>
                    <a:pt x="9075" y="7784"/>
                  </a:lnTo>
                  <a:lnTo>
                    <a:pt x="9075" y="7623"/>
                  </a:lnTo>
                  <a:cubicBezTo>
                    <a:pt x="9075" y="7623"/>
                    <a:pt x="9034" y="7623"/>
                    <a:pt x="9034" y="7542"/>
                  </a:cubicBezTo>
                  <a:cubicBezTo>
                    <a:pt x="8833" y="7260"/>
                    <a:pt x="8066" y="6171"/>
                    <a:pt x="7179" y="5848"/>
                  </a:cubicBezTo>
                  <a:cubicBezTo>
                    <a:pt x="6130" y="5485"/>
                    <a:pt x="5929" y="3993"/>
                    <a:pt x="5606" y="2662"/>
                  </a:cubicBezTo>
                  <a:cubicBezTo>
                    <a:pt x="5400" y="1839"/>
                    <a:pt x="5031" y="1459"/>
                    <a:pt x="4716" y="1459"/>
                  </a:cubicBezTo>
                  <a:cubicBezTo>
                    <a:pt x="4538" y="1459"/>
                    <a:pt x="4378" y="1581"/>
                    <a:pt x="4275" y="1815"/>
                  </a:cubicBezTo>
                  <a:cubicBezTo>
                    <a:pt x="3957" y="2610"/>
                    <a:pt x="4188" y="5285"/>
                    <a:pt x="4156" y="5285"/>
                  </a:cubicBezTo>
                  <a:cubicBezTo>
                    <a:pt x="4155" y="5285"/>
                    <a:pt x="4155" y="5285"/>
                    <a:pt x="4154" y="5283"/>
                  </a:cubicBezTo>
                  <a:cubicBezTo>
                    <a:pt x="4074" y="5162"/>
                    <a:pt x="202" y="242"/>
                    <a:pt x="0"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7"/>
            <p:cNvSpPr/>
            <p:nvPr/>
          </p:nvSpPr>
          <p:spPr>
            <a:xfrm>
              <a:off x="2902966" y="2250082"/>
              <a:ext cx="85078" cy="97989"/>
            </a:xfrm>
            <a:custGeom>
              <a:avLst/>
              <a:gdLst/>
              <a:ahLst/>
              <a:cxnLst/>
              <a:rect l="l" t="t" r="r" b="b"/>
              <a:pathLst>
                <a:path w="5324" h="6132" extrusionOk="0">
                  <a:moveTo>
                    <a:pt x="3065" y="1"/>
                  </a:moveTo>
                  <a:lnTo>
                    <a:pt x="0" y="4558"/>
                  </a:lnTo>
                  <a:lnTo>
                    <a:pt x="3307" y="6131"/>
                  </a:lnTo>
                  <a:lnTo>
                    <a:pt x="5324" y="969"/>
                  </a:lnTo>
                  <a:lnTo>
                    <a:pt x="3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7"/>
            <p:cNvSpPr/>
            <p:nvPr/>
          </p:nvSpPr>
          <p:spPr>
            <a:xfrm>
              <a:off x="3304463" y="3733633"/>
              <a:ext cx="131483" cy="92556"/>
            </a:xfrm>
            <a:custGeom>
              <a:avLst/>
              <a:gdLst/>
              <a:ahLst/>
              <a:cxnLst/>
              <a:rect l="l" t="t" r="r" b="b"/>
              <a:pathLst>
                <a:path w="8228" h="5792" extrusionOk="0">
                  <a:moveTo>
                    <a:pt x="6332" y="1"/>
                  </a:moveTo>
                  <a:lnTo>
                    <a:pt x="0" y="1614"/>
                  </a:lnTo>
                  <a:lnTo>
                    <a:pt x="0" y="2985"/>
                  </a:lnTo>
                  <a:cubicBezTo>
                    <a:pt x="0" y="2985"/>
                    <a:pt x="438" y="5791"/>
                    <a:pt x="3807" y="5791"/>
                  </a:cubicBezTo>
                  <a:cubicBezTo>
                    <a:pt x="3982" y="5791"/>
                    <a:pt x="4165" y="5784"/>
                    <a:pt x="4356" y="5768"/>
                  </a:cubicBezTo>
                  <a:cubicBezTo>
                    <a:pt x="8228" y="5445"/>
                    <a:pt x="6776" y="3711"/>
                    <a:pt x="6776" y="3711"/>
                  </a:cubicBezTo>
                  <a:lnTo>
                    <a:pt x="6735" y="3267"/>
                  </a:lnTo>
                  <a:lnTo>
                    <a:pt x="6332" y="1"/>
                  </a:ln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7"/>
            <p:cNvSpPr/>
            <p:nvPr/>
          </p:nvSpPr>
          <p:spPr>
            <a:xfrm>
              <a:off x="3240655" y="2665210"/>
              <a:ext cx="365431" cy="1094215"/>
            </a:xfrm>
            <a:custGeom>
              <a:avLst/>
              <a:gdLst/>
              <a:ahLst/>
              <a:cxnLst/>
              <a:rect l="l" t="t" r="r" b="b"/>
              <a:pathLst>
                <a:path w="22868" h="68474" extrusionOk="0">
                  <a:moveTo>
                    <a:pt x="5565" y="0"/>
                  </a:moveTo>
                  <a:cubicBezTo>
                    <a:pt x="3328" y="0"/>
                    <a:pt x="1618" y="1108"/>
                    <a:pt x="1090" y="4109"/>
                  </a:cubicBezTo>
                  <a:cubicBezTo>
                    <a:pt x="767" y="5883"/>
                    <a:pt x="606" y="8666"/>
                    <a:pt x="485" y="12053"/>
                  </a:cubicBezTo>
                  <a:cubicBezTo>
                    <a:pt x="1" y="30685"/>
                    <a:pt x="2300" y="68474"/>
                    <a:pt x="2300" y="68474"/>
                  </a:cubicBezTo>
                  <a:lnTo>
                    <a:pt x="11293" y="68474"/>
                  </a:lnTo>
                  <a:cubicBezTo>
                    <a:pt x="11293" y="68474"/>
                    <a:pt x="10486" y="53270"/>
                    <a:pt x="10486" y="42260"/>
                  </a:cubicBezTo>
                  <a:cubicBezTo>
                    <a:pt x="10446" y="31290"/>
                    <a:pt x="12543" y="21490"/>
                    <a:pt x="12543" y="21490"/>
                  </a:cubicBezTo>
                  <a:cubicBezTo>
                    <a:pt x="12543" y="21490"/>
                    <a:pt x="19480" y="19918"/>
                    <a:pt x="21496" y="17538"/>
                  </a:cubicBezTo>
                  <a:cubicBezTo>
                    <a:pt x="22867" y="15885"/>
                    <a:pt x="22746" y="12255"/>
                    <a:pt x="22545" y="10239"/>
                  </a:cubicBezTo>
                  <a:cubicBezTo>
                    <a:pt x="22464" y="9392"/>
                    <a:pt x="22343" y="8787"/>
                    <a:pt x="22343" y="8787"/>
                  </a:cubicBezTo>
                  <a:cubicBezTo>
                    <a:pt x="22343" y="8787"/>
                    <a:pt x="11866"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7"/>
            <p:cNvSpPr/>
            <p:nvPr/>
          </p:nvSpPr>
          <p:spPr>
            <a:xfrm>
              <a:off x="3248390" y="2665210"/>
              <a:ext cx="352535" cy="200789"/>
            </a:xfrm>
            <a:custGeom>
              <a:avLst/>
              <a:gdLst/>
              <a:ahLst/>
              <a:cxnLst/>
              <a:rect l="l" t="t" r="r" b="b"/>
              <a:pathLst>
                <a:path w="22061" h="12565" extrusionOk="0">
                  <a:moveTo>
                    <a:pt x="5081" y="0"/>
                  </a:moveTo>
                  <a:cubicBezTo>
                    <a:pt x="2844" y="0"/>
                    <a:pt x="1134" y="1108"/>
                    <a:pt x="606" y="4109"/>
                  </a:cubicBezTo>
                  <a:cubicBezTo>
                    <a:pt x="283" y="5883"/>
                    <a:pt x="122" y="8666"/>
                    <a:pt x="1" y="12053"/>
                  </a:cubicBezTo>
                  <a:lnTo>
                    <a:pt x="1695" y="12376"/>
                  </a:lnTo>
                  <a:cubicBezTo>
                    <a:pt x="1695" y="12376"/>
                    <a:pt x="2914" y="12565"/>
                    <a:pt x="5249" y="12565"/>
                  </a:cubicBezTo>
                  <a:cubicBezTo>
                    <a:pt x="8626" y="12565"/>
                    <a:pt x="14335" y="12170"/>
                    <a:pt x="22061" y="10239"/>
                  </a:cubicBezTo>
                  <a:cubicBezTo>
                    <a:pt x="21980" y="9392"/>
                    <a:pt x="21859" y="8787"/>
                    <a:pt x="21859" y="8787"/>
                  </a:cubicBezTo>
                  <a:cubicBezTo>
                    <a:pt x="21859" y="8787"/>
                    <a:pt x="11382" y="0"/>
                    <a:pt x="5081"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7"/>
            <p:cNvSpPr/>
            <p:nvPr/>
          </p:nvSpPr>
          <p:spPr>
            <a:xfrm>
              <a:off x="3397915" y="2019634"/>
              <a:ext cx="162421" cy="44217"/>
            </a:xfrm>
            <a:custGeom>
              <a:avLst/>
              <a:gdLst/>
              <a:ahLst/>
              <a:cxnLst/>
              <a:rect l="l" t="t" r="r" b="b"/>
              <a:pathLst>
                <a:path w="10164" h="2767" extrusionOk="0">
                  <a:moveTo>
                    <a:pt x="8552" y="1"/>
                  </a:moveTo>
                  <a:cubicBezTo>
                    <a:pt x="6818" y="1"/>
                    <a:pt x="3751" y="511"/>
                    <a:pt x="2178" y="831"/>
                  </a:cubicBezTo>
                  <a:cubicBezTo>
                    <a:pt x="0" y="1315"/>
                    <a:pt x="766" y="2767"/>
                    <a:pt x="766" y="2767"/>
                  </a:cubicBezTo>
                  <a:lnTo>
                    <a:pt x="9800" y="2767"/>
                  </a:lnTo>
                  <a:cubicBezTo>
                    <a:pt x="9800" y="2767"/>
                    <a:pt x="10163" y="912"/>
                    <a:pt x="9800" y="266"/>
                  </a:cubicBezTo>
                  <a:cubicBezTo>
                    <a:pt x="9688" y="76"/>
                    <a:pt x="9219" y="1"/>
                    <a:pt x="8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7"/>
            <p:cNvSpPr/>
            <p:nvPr/>
          </p:nvSpPr>
          <p:spPr>
            <a:xfrm>
              <a:off x="3566120" y="2058689"/>
              <a:ext cx="290660" cy="493670"/>
            </a:xfrm>
            <a:custGeom>
              <a:avLst/>
              <a:gdLst/>
              <a:ahLst/>
              <a:cxnLst/>
              <a:rect l="l" t="t" r="r" b="b"/>
              <a:pathLst>
                <a:path w="18189" h="30893" extrusionOk="0">
                  <a:moveTo>
                    <a:pt x="0" y="0"/>
                  </a:moveTo>
                  <a:lnTo>
                    <a:pt x="4436" y="15446"/>
                  </a:lnTo>
                  <a:cubicBezTo>
                    <a:pt x="4436" y="15446"/>
                    <a:pt x="7461" y="18431"/>
                    <a:pt x="7864" y="20044"/>
                  </a:cubicBezTo>
                  <a:cubicBezTo>
                    <a:pt x="8268" y="21617"/>
                    <a:pt x="4880" y="24077"/>
                    <a:pt x="4880" y="24077"/>
                  </a:cubicBezTo>
                  <a:lnTo>
                    <a:pt x="9074" y="28715"/>
                  </a:lnTo>
                  <a:lnTo>
                    <a:pt x="11050" y="30892"/>
                  </a:lnTo>
                  <a:cubicBezTo>
                    <a:pt x="11050" y="30892"/>
                    <a:pt x="16979" y="25488"/>
                    <a:pt x="17664" y="21375"/>
                  </a:cubicBezTo>
                  <a:cubicBezTo>
                    <a:pt x="18188" y="18068"/>
                    <a:pt x="17503" y="15971"/>
                    <a:pt x="14156" y="11978"/>
                  </a:cubicBezTo>
                  <a:cubicBezTo>
                    <a:pt x="13309" y="11010"/>
                    <a:pt x="12341" y="9921"/>
                    <a:pt x="11171" y="8671"/>
                  </a:cubicBezTo>
                  <a:cubicBezTo>
                    <a:pt x="5203" y="234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7"/>
            <p:cNvSpPr/>
            <p:nvPr/>
          </p:nvSpPr>
          <p:spPr>
            <a:xfrm>
              <a:off x="3240016" y="2051195"/>
              <a:ext cx="434384" cy="773768"/>
            </a:xfrm>
            <a:custGeom>
              <a:avLst/>
              <a:gdLst/>
              <a:ahLst/>
              <a:cxnLst/>
              <a:rect l="l" t="t" r="r" b="b"/>
              <a:pathLst>
                <a:path w="27183" h="48421" extrusionOk="0">
                  <a:moveTo>
                    <a:pt x="17099" y="1"/>
                  </a:moveTo>
                  <a:cubicBezTo>
                    <a:pt x="9807" y="1"/>
                    <a:pt x="6332" y="2607"/>
                    <a:pt x="6332" y="2607"/>
                  </a:cubicBezTo>
                  <a:cubicBezTo>
                    <a:pt x="6332" y="2607"/>
                    <a:pt x="4759" y="13617"/>
                    <a:pt x="3791" y="20674"/>
                  </a:cubicBezTo>
                  <a:cubicBezTo>
                    <a:pt x="3711" y="21118"/>
                    <a:pt x="3670" y="21642"/>
                    <a:pt x="3590" y="22166"/>
                  </a:cubicBezTo>
                  <a:cubicBezTo>
                    <a:pt x="2824" y="27691"/>
                    <a:pt x="1412" y="37653"/>
                    <a:pt x="605" y="43299"/>
                  </a:cubicBezTo>
                  <a:cubicBezTo>
                    <a:pt x="243" y="45759"/>
                    <a:pt x="41" y="47412"/>
                    <a:pt x="1" y="47574"/>
                  </a:cubicBezTo>
                  <a:cubicBezTo>
                    <a:pt x="1886" y="48387"/>
                    <a:pt x="4415" y="48421"/>
                    <a:pt x="4824" y="48421"/>
                  </a:cubicBezTo>
                  <a:cubicBezTo>
                    <a:pt x="4861" y="48421"/>
                    <a:pt x="4880" y="48421"/>
                    <a:pt x="4880" y="48421"/>
                  </a:cubicBezTo>
                  <a:cubicBezTo>
                    <a:pt x="6453" y="48380"/>
                    <a:pt x="19923" y="47735"/>
                    <a:pt x="22383" y="47211"/>
                  </a:cubicBezTo>
                  <a:cubicBezTo>
                    <a:pt x="23230" y="47049"/>
                    <a:pt x="23795" y="46364"/>
                    <a:pt x="24198" y="45517"/>
                  </a:cubicBezTo>
                  <a:cubicBezTo>
                    <a:pt x="25045" y="43823"/>
                    <a:pt x="25166" y="41524"/>
                    <a:pt x="25166" y="41524"/>
                  </a:cubicBezTo>
                  <a:cubicBezTo>
                    <a:pt x="25166" y="41524"/>
                    <a:pt x="25247" y="40637"/>
                    <a:pt x="25368" y="39105"/>
                  </a:cubicBezTo>
                  <a:cubicBezTo>
                    <a:pt x="25932" y="32168"/>
                    <a:pt x="27182" y="12165"/>
                    <a:pt x="23754" y="3817"/>
                  </a:cubicBezTo>
                  <a:cubicBezTo>
                    <a:pt x="22827" y="1598"/>
                    <a:pt x="20730" y="147"/>
                    <a:pt x="18350" y="26"/>
                  </a:cubicBezTo>
                  <a:cubicBezTo>
                    <a:pt x="17922" y="9"/>
                    <a:pt x="17505" y="1"/>
                    <a:pt x="17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7"/>
            <p:cNvSpPr/>
            <p:nvPr/>
          </p:nvSpPr>
          <p:spPr>
            <a:xfrm>
              <a:off x="2928742" y="2085887"/>
              <a:ext cx="519446" cy="379078"/>
            </a:xfrm>
            <a:custGeom>
              <a:avLst/>
              <a:gdLst/>
              <a:ahLst/>
              <a:cxnLst/>
              <a:rect l="l" t="t" r="r" b="b"/>
              <a:pathLst>
                <a:path w="32506" h="23722" extrusionOk="0">
                  <a:moveTo>
                    <a:pt x="28287" y="1"/>
                  </a:moveTo>
                  <a:cubicBezTo>
                    <a:pt x="27577" y="1"/>
                    <a:pt x="26756" y="135"/>
                    <a:pt x="25811" y="436"/>
                  </a:cubicBezTo>
                  <a:cubicBezTo>
                    <a:pt x="25811" y="436"/>
                    <a:pt x="18118" y="13809"/>
                    <a:pt x="13253" y="13809"/>
                  </a:cubicBezTo>
                  <a:cubicBezTo>
                    <a:pt x="12965" y="13809"/>
                    <a:pt x="12688" y="13763"/>
                    <a:pt x="12422" y="13664"/>
                  </a:cubicBezTo>
                  <a:cubicBezTo>
                    <a:pt x="7663" y="11889"/>
                    <a:pt x="3872" y="10236"/>
                    <a:pt x="3872" y="10236"/>
                  </a:cubicBezTo>
                  <a:lnTo>
                    <a:pt x="525" y="15841"/>
                  </a:lnTo>
                  <a:lnTo>
                    <a:pt x="1" y="16729"/>
                  </a:lnTo>
                  <a:cubicBezTo>
                    <a:pt x="1" y="16729"/>
                    <a:pt x="9683" y="23721"/>
                    <a:pt x="15819" y="23721"/>
                  </a:cubicBezTo>
                  <a:cubicBezTo>
                    <a:pt x="16610" y="23721"/>
                    <a:pt x="17342" y="23605"/>
                    <a:pt x="17987" y="23343"/>
                  </a:cubicBezTo>
                  <a:cubicBezTo>
                    <a:pt x="19439" y="22778"/>
                    <a:pt x="21052" y="21528"/>
                    <a:pt x="22666" y="20036"/>
                  </a:cubicBezTo>
                  <a:cubicBezTo>
                    <a:pt x="22666" y="20036"/>
                    <a:pt x="22706" y="19995"/>
                    <a:pt x="22706" y="19995"/>
                  </a:cubicBezTo>
                  <a:cubicBezTo>
                    <a:pt x="25690" y="17213"/>
                    <a:pt x="28675" y="13462"/>
                    <a:pt x="30368" y="11204"/>
                  </a:cubicBezTo>
                  <a:cubicBezTo>
                    <a:pt x="31498" y="9631"/>
                    <a:pt x="32506" y="7372"/>
                    <a:pt x="32506" y="5437"/>
                  </a:cubicBezTo>
                  <a:cubicBezTo>
                    <a:pt x="32506" y="2882"/>
                    <a:pt x="31578" y="1"/>
                    <a:pt x="28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7"/>
            <p:cNvSpPr/>
            <p:nvPr/>
          </p:nvSpPr>
          <p:spPr>
            <a:xfrm>
              <a:off x="3151087" y="3778649"/>
              <a:ext cx="279698" cy="125139"/>
            </a:xfrm>
            <a:custGeom>
              <a:avLst/>
              <a:gdLst/>
              <a:ahLst/>
              <a:cxnLst/>
              <a:rect l="l" t="t" r="r" b="b"/>
              <a:pathLst>
                <a:path w="17503" h="7831" extrusionOk="0">
                  <a:moveTo>
                    <a:pt x="9650" y="1"/>
                  </a:moveTo>
                  <a:cubicBezTo>
                    <a:pt x="9081" y="1"/>
                    <a:pt x="8711" y="450"/>
                    <a:pt x="8711" y="450"/>
                  </a:cubicBezTo>
                  <a:cubicBezTo>
                    <a:pt x="8631" y="2104"/>
                    <a:pt x="1654" y="4886"/>
                    <a:pt x="847" y="6016"/>
                  </a:cubicBezTo>
                  <a:cubicBezTo>
                    <a:pt x="0" y="7185"/>
                    <a:pt x="4194" y="7830"/>
                    <a:pt x="6574" y="7830"/>
                  </a:cubicBezTo>
                  <a:cubicBezTo>
                    <a:pt x="8953" y="7830"/>
                    <a:pt x="13752" y="6822"/>
                    <a:pt x="15486" y="6822"/>
                  </a:cubicBezTo>
                  <a:cubicBezTo>
                    <a:pt x="17221" y="6822"/>
                    <a:pt x="17503" y="5209"/>
                    <a:pt x="17503" y="5209"/>
                  </a:cubicBezTo>
                  <a:lnTo>
                    <a:pt x="17261" y="1983"/>
                  </a:lnTo>
                  <a:cubicBezTo>
                    <a:pt x="17180" y="1337"/>
                    <a:pt x="16656" y="854"/>
                    <a:pt x="16051" y="854"/>
                  </a:cubicBezTo>
                  <a:cubicBezTo>
                    <a:pt x="14035" y="854"/>
                    <a:pt x="10687" y="370"/>
                    <a:pt x="10082" y="87"/>
                  </a:cubicBezTo>
                  <a:cubicBezTo>
                    <a:pt x="9929" y="26"/>
                    <a:pt x="9784" y="1"/>
                    <a:pt x="9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7"/>
            <p:cNvSpPr/>
            <p:nvPr/>
          </p:nvSpPr>
          <p:spPr>
            <a:xfrm>
              <a:off x="2928742" y="2339027"/>
              <a:ext cx="362203" cy="125938"/>
            </a:xfrm>
            <a:custGeom>
              <a:avLst/>
              <a:gdLst/>
              <a:ahLst/>
              <a:cxnLst/>
              <a:rect l="l" t="t" r="r" b="b"/>
              <a:pathLst>
                <a:path w="22666" h="7881" extrusionOk="0">
                  <a:moveTo>
                    <a:pt x="525" y="0"/>
                  </a:moveTo>
                  <a:lnTo>
                    <a:pt x="1" y="888"/>
                  </a:lnTo>
                  <a:cubicBezTo>
                    <a:pt x="1" y="888"/>
                    <a:pt x="9683" y="7880"/>
                    <a:pt x="15819" y="7880"/>
                  </a:cubicBezTo>
                  <a:cubicBezTo>
                    <a:pt x="16610" y="7880"/>
                    <a:pt x="17342" y="7764"/>
                    <a:pt x="17987" y="7502"/>
                  </a:cubicBezTo>
                  <a:cubicBezTo>
                    <a:pt x="19439" y="6937"/>
                    <a:pt x="21052" y="5687"/>
                    <a:pt x="22666" y="4195"/>
                  </a:cubicBezTo>
                  <a:lnTo>
                    <a:pt x="22666" y="4195"/>
                  </a:lnTo>
                  <a:cubicBezTo>
                    <a:pt x="22334" y="4460"/>
                    <a:pt x="20503" y="5870"/>
                    <a:pt x="16298" y="5870"/>
                  </a:cubicBezTo>
                  <a:cubicBezTo>
                    <a:pt x="15389" y="5870"/>
                    <a:pt x="14369" y="5804"/>
                    <a:pt x="13229" y="5646"/>
                  </a:cubicBezTo>
                  <a:cubicBezTo>
                    <a:pt x="6211" y="4759"/>
                    <a:pt x="525" y="0"/>
                    <a:pt x="525"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7"/>
            <p:cNvSpPr/>
            <p:nvPr/>
          </p:nvSpPr>
          <p:spPr>
            <a:xfrm>
              <a:off x="3711123" y="2250082"/>
              <a:ext cx="145658" cy="302278"/>
            </a:xfrm>
            <a:custGeom>
              <a:avLst/>
              <a:gdLst/>
              <a:ahLst/>
              <a:cxnLst/>
              <a:rect l="l" t="t" r="r" b="b"/>
              <a:pathLst>
                <a:path w="9115" h="18916" extrusionOk="0">
                  <a:moveTo>
                    <a:pt x="5082" y="1"/>
                  </a:moveTo>
                  <a:cubicBezTo>
                    <a:pt x="5243" y="324"/>
                    <a:pt x="8832" y="7099"/>
                    <a:pt x="5082" y="11414"/>
                  </a:cubicBezTo>
                  <a:cubicBezTo>
                    <a:pt x="2984" y="13794"/>
                    <a:pt x="1210" y="15608"/>
                    <a:pt x="0" y="16738"/>
                  </a:cubicBezTo>
                  <a:lnTo>
                    <a:pt x="1976" y="18915"/>
                  </a:lnTo>
                  <a:cubicBezTo>
                    <a:pt x="1976" y="18915"/>
                    <a:pt x="7905" y="13511"/>
                    <a:pt x="8590" y="9398"/>
                  </a:cubicBezTo>
                  <a:cubicBezTo>
                    <a:pt x="9114" y="6091"/>
                    <a:pt x="8429" y="3994"/>
                    <a:pt x="5082"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7"/>
            <p:cNvSpPr/>
            <p:nvPr/>
          </p:nvSpPr>
          <p:spPr>
            <a:xfrm>
              <a:off x="3316065" y="1773830"/>
              <a:ext cx="146952" cy="108808"/>
            </a:xfrm>
            <a:custGeom>
              <a:avLst/>
              <a:gdLst/>
              <a:ahLst/>
              <a:cxnLst/>
              <a:rect l="l" t="t" r="r" b="b"/>
              <a:pathLst>
                <a:path w="9196" h="6809" extrusionOk="0">
                  <a:moveTo>
                    <a:pt x="2420" y="1"/>
                  </a:moveTo>
                  <a:cubicBezTo>
                    <a:pt x="1291" y="606"/>
                    <a:pt x="525" y="1654"/>
                    <a:pt x="0" y="2945"/>
                  </a:cubicBezTo>
                  <a:cubicBezTo>
                    <a:pt x="0" y="2945"/>
                    <a:pt x="2026" y="3477"/>
                    <a:pt x="3791" y="3477"/>
                  </a:cubicBezTo>
                  <a:cubicBezTo>
                    <a:pt x="4253" y="3477"/>
                    <a:pt x="4697" y="3440"/>
                    <a:pt x="5082" y="3348"/>
                  </a:cubicBezTo>
                  <a:cubicBezTo>
                    <a:pt x="5082" y="3348"/>
                    <a:pt x="5929" y="6090"/>
                    <a:pt x="7018" y="6736"/>
                  </a:cubicBezTo>
                  <a:cubicBezTo>
                    <a:pt x="7104" y="6785"/>
                    <a:pt x="7186" y="6808"/>
                    <a:pt x="7265" y="6808"/>
                  </a:cubicBezTo>
                  <a:cubicBezTo>
                    <a:pt x="8149" y="6808"/>
                    <a:pt x="8590" y="3953"/>
                    <a:pt x="8590" y="3953"/>
                  </a:cubicBezTo>
                  <a:cubicBezTo>
                    <a:pt x="8590" y="3953"/>
                    <a:pt x="9074" y="2380"/>
                    <a:pt x="9155" y="1533"/>
                  </a:cubicBezTo>
                  <a:cubicBezTo>
                    <a:pt x="9195" y="1251"/>
                    <a:pt x="9155" y="1049"/>
                    <a:pt x="9074" y="1009"/>
                  </a:cubicBezTo>
                  <a:cubicBezTo>
                    <a:pt x="8994" y="969"/>
                    <a:pt x="8711" y="888"/>
                    <a:pt x="8348" y="807"/>
                  </a:cubicBezTo>
                  <a:cubicBezTo>
                    <a:pt x="7139" y="525"/>
                    <a:pt x="4921" y="122"/>
                    <a:pt x="4558" y="81"/>
                  </a:cubicBezTo>
                  <a:cubicBezTo>
                    <a:pt x="4356" y="1"/>
                    <a:pt x="3307" y="1"/>
                    <a:pt x="2420"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7"/>
            <p:cNvSpPr/>
            <p:nvPr/>
          </p:nvSpPr>
          <p:spPr>
            <a:xfrm>
              <a:off x="3213106" y="1631272"/>
              <a:ext cx="363976" cy="339783"/>
            </a:xfrm>
            <a:custGeom>
              <a:avLst/>
              <a:gdLst/>
              <a:ahLst/>
              <a:cxnLst/>
              <a:rect l="l" t="t" r="r" b="b"/>
              <a:pathLst>
                <a:path w="22777" h="21263" extrusionOk="0">
                  <a:moveTo>
                    <a:pt x="10217" y="1"/>
                  </a:moveTo>
                  <a:cubicBezTo>
                    <a:pt x="8769" y="1"/>
                    <a:pt x="8950" y="3347"/>
                    <a:pt x="8984" y="3760"/>
                  </a:cubicBezTo>
                  <a:cubicBezTo>
                    <a:pt x="8910" y="3353"/>
                    <a:pt x="8327" y="334"/>
                    <a:pt x="6023" y="334"/>
                  </a:cubicBezTo>
                  <a:cubicBezTo>
                    <a:pt x="5814" y="334"/>
                    <a:pt x="5592" y="359"/>
                    <a:pt x="5354" y="412"/>
                  </a:cubicBezTo>
                  <a:cubicBezTo>
                    <a:pt x="2330" y="1058"/>
                    <a:pt x="5072" y="5292"/>
                    <a:pt x="5153" y="5655"/>
                  </a:cubicBezTo>
                  <a:cubicBezTo>
                    <a:pt x="5164" y="5702"/>
                    <a:pt x="5153" y="5723"/>
                    <a:pt x="5120" y="5723"/>
                  </a:cubicBezTo>
                  <a:cubicBezTo>
                    <a:pt x="4923" y="5723"/>
                    <a:pt x="3941" y="4969"/>
                    <a:pt x="2249" y="4244"/>
                  </a:cubicBezTo>
                  <a:cubicBezTo>
                    <a:pt x="1988" y="4135"/>
                    <a:pt x="1744" y="4084"/>
                    <a:pt x="1524" y="4084"/>
                  </a:cubicBezTo>
                  <a:cubicBezTo>
                    <a:pt x="517" y="4084"/>
                    <a:pt x="0" y="5156"/>
                    <a:pt x="596" y="6744"/>
                  </a:cubicBezTo>
                  <a:cubicBezTo>
                    <a:pt x="878" y="7430"/>
                    <a:pt x="1402" y="8277"/>
                    <a:pt x="2249" y="9164"/>
                  </a:cubicBezTo>
                  <a:cubicBezTo>
                    <a:pt x="4266" y="11315"/>
                    <a:pt x="8200" y="11673"/>
                    <a:pt x="10599" y="11673"/>
                  </a:cubicBezTo>
                  <a:cubicBezTo>
                    <a:pt x="11798" y="11673"/>
                    <a:pt x="12614" y="11584"/>
                    <a:pt x="12614" y="11584"/>
                  </a:cubicBezTo>
                  <a:lnTo>
                    <a:pt x="12614" y="11584"/>
                  </a:lnTo>
                  <a:cubicBezTo>
                    <a:pt x="12614" y="11584"/>
                    <a:pt x="12291" y="12632"/>
                    <a:pt x="12896" y="13761"/>
                  </a:cubicBezTo>
                  <a:cubicBezTo>
                    <a:pt x="13501" y="14890"/>
                    <a:pt x="13824" y="16342"/>
                    <a:pt x="13824" y="16342"/>
                  </a:cubicBezTo>
                  <a:lnTo>
                    <a:pt x="13824" y="16665"/>
                  </a:lnTo>
                  <a:cubicBezTo>
                    <a:pt x="14267" y="20779"/>
                    <a:pt x="17332" y="21262"/>
                    <a:pt x="18139" y="21262"/>
                  </a:cubicBezTo>
                  <a:cubicBezTo>
                    <a:pt x="19349" y="21222"/>
                    <a:pt x="21405" y="20658"/>
                    <a:pt x="22535" y="15011"/>
                  </a:cubicBezTo>
                  <a:cubicBezTo>
                    <a:pt x="22777" y="13882"/>
                    <a:pt x="22777" y="12914"/>
                    <a:pt x="22575" y="12067"/>
                  </a:cubicBezTo>
                  <a:cubicBezTo>
                    <a:pt x="21809" y="8841"/>
                    <a:pt x="18381" y="7793"/>
                    <a:pt x="16082" y="6946"/>
                  </a:cubicBezTo>
                  <a:cubicBezTo>
                    <a:pt x="13178" y="5897"/>
                    <a:pt x="13622" y="1985"/>
                    <a:pt x="11122" y="332"/>
                  </a:cubicBezTo>
                  <a:cubicBezTo>
                    <a:pt x="10766" y="100"/>
                    <a:pt x="10467" y="1"/>
                    <a:pt x="10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7"/>
            <p:cNvSpPr/>
            <p:nvPr/>
          </p:nvSpPr>
          <p:spPr>
            <a:xfrm>
              <a:off x="3418529" y="1871787"/>
              <a:ext cx="63169" cy="63185"/>
            </a:xfrm>
            <a:custGeom>
              <a:avLst/>
              <a:gdLst/>
              <a:ahLst/>
              <a:cxnLst/>
              <a:rect l="l" t="t" r="r" b="b"/>
              <a:pathLst>
                <a:path w="3953" h="3954" extrusionOk="0">
                  <a:moveTo>
                    <a:pt x="1977" y="1"/>
                  </a:moveTo>
                  <a:cubicBezTo>
                    <a:pt x="888" y="1"/>
                    <a:pt x="1" y="888"/>
                    <a:pt x="1" y="1977"/>
                  </a:cubicBezTo>
                  <a:cubicBezTo>
                    <a:pt x="1" y="3066"/>
                    <a:pt x="888" y="3953"/>
                    <a:pt x="1977" y="3953"/>
                  </a:cubicBezTo>
                  <a:cubicBezTo>
                    <a:pt x="3066" y="3953"/>
                    <a:pt x="3953" y="3066"/>
                    <a:pt x="3953" y="1977"/>
                  </a:cubicBezTo>
                  <a:cubicBezTo>
                    <a:pt x="3953" y="888"/>
                    <a:pt x="3066" y="1"/>
                    <a:pt x="1977"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313998" y="3402106"/>
            <a:ext cx="3701605" cy="6299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8"/>
          <p:cNvSpPr/>
          <p:nvPr/>
        </p:nvSpPr>
        <p:spPr>
          <a:xfrm>
            <a:off x="2102638" y="1499974"/>
            <a:ext cx="778200" cy="778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367" name="Google Shape;367;p38"/>
          <p:cNvSpPr txBox="1">
            <a:spLocks noGrp="1"/>
          </p:cNvSpPr>
          <p:nvPr>
            <p:ph type="subTitle" idx="1"/>
          </p:nvPr>
        </p:nvSpPr>
        <p:spPr>
          <a:xfrm>
            <a:off x="2275813" y="2350825"/>
            <a:ext cx="4711500" cy="1165500"/>
          </a:xfrm>
          <a:prstGeom prst="rect">
            <a:avLst/>
          </a:prstGeom>
        </p:spPr>
        <p:txBody>
          <a:bodyPr spcFirstLastPara="1" wrap="square" lIns="91425" tIns="91425" rIns="91425" bIns="91425" anchor="t" anchorCtr="0">
            <a:noAutofit/>
          </a:bodyPr>
          <a:lstStyle/>
          <a:p>
            <a:pPr marL="0" lvl="0" indent="0"/>
            <a:r>
              <a:rPr lang="en-US" dirty="0" smtClean="0"/>
              <a:t>Augmented </a:t>
            </a:r>
            <a:r>
              <a:rPr lang="en-US" dirty="0"/>
              <a:t>Reality (AR) is a </a:t>
            </a:r>
            <a:r>
              <a:rPr lang="en-US" dirty="0" smtClean="0"/>
              <a:t>live view </a:t>
            </a:r>
            <a:r>
              <a:rPr lang="en-US" dirty="0"/>
              <a:t>of a physical </a:t>
            </a:r>
            <a:r>
              <a:rPr lang="en-US" dirty="0" smtClean="0"/>
              <a:t>real-world environment </a:t>
            </a:r>
            <a:r>
              <a:rPr lang="en-US" dirty="0"/>
              <a:t>whose elements </a:t>
            </a:r>
            <a:r>
              <a:rPr lang="en-US" dirty="0" smtClean="0"/>
              <a:t>are merged </a:t>
            </a:r>
            <a:r>
              <a:rPr lang="en-US" dirty="0"/>
              <a:t>with (or Augmented by)virtual computer </a:t>
            </a:r>
            <a:r>
              <a:rPr lang="en-US" dirty="0" smtClean="0"/>
              <a:t>generated imagery.</a:t>
            </a:r>
          </a:p>
          <a:p>
            <a:pPr marL="0" lvl="0" indent="0"/>
            <a:r>
              <a:rPr lang="en-US" dirty="0" smtClean="0"/>
              <a:t>With </a:t>
            </a:r>
            <a:r>
              <a:rPr lang="en-US" dirty="0"/>
              <a:t>the help AR </a:t>
            </a:r>
            <a:r>
              <a:rPr lang="en-US" dirty="0" smtClean="0"/>
              <a:t>technology , information </a:t>
            </a:r>
            <a:r>
              <a:rPr lang="en-US" dirty="0"/>
              <a:t>about the surrounding real world of the user becomes interactive and digitally usable.</a:t>
            </a:r>
            <a:endParaRPr dirty="0"/>
          </a:p>
        </p:txBody>
      </p:sp>
      <p:sp>
        <p:nvSpPr>
          <p:cNvPr id="368" name="Google Shape;368;p38"/>
          <p:cNvSpPr txBox="1">
            <a:spLocks noGrp="1"/>
          </p:cNvSpPr>
          <p:nvPr>
            <p:ph type="title"/>
          </p:nvPr>
        </p:nvSpPr>
        <p:spPr>
          <a:xfrm>
            <a:off x="2275813" y="1635263"/>
            <a:ext cx="47115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I</a:t>
            </a:r>
            <a:r>
              <a:rPr lang="en"/>
              <a:t>ntroduction</a:t>
            </a:r>
            <a:endParaRPr/>
          </a:p>
        </p:txBody>
      </p:sp>
      <p:sp>
        <p:nvSpPr>
          <p:cNvPr id="369" name="Google Shape;369;p38"/>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8"/>
          <p:cNvCxnSpPr/>
          <p:nvPr/>
        </p:nvCxnSpPr>
        <p:spPr>
          <a:xfrm>
            <a:off x="5415913" y="1901475"/>
            <a:ext cx="1399500" cy="0"/>
          </a:xfrm>
          <a:prstGeom prst="straightConnector1">
            <a:avLst/>
          </a:prstGeom>
          <a:noFill/>
          <a:ln w="19050" cap="flat" cmpd="sng">
            <a:solidFill>
              <a:srgbClr val="5CFFF8"/>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p:nvPr/>
        </p:nvSpPr>
        <p:spPr>
          <a:xfrm>
            <a:off x="3919525" y="839428"/>
            <a:ext cx="1304400" cy="13044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Problem </a:t>
            </a:r>
            <a:endParaRPr>
              <a:solidFill>
                <a:schemeClr val="lt1"/>
              </a:solidFill>
            </a:endParaRPr>
          </a:p>
          <a:p>
            <a:pPr marL="0" lvl="0" indent="0" algn="ctr" rtl="0">
              <a:spcBef>
                <a:spcPts val="0"/>
              </a:spcBef>
              <a:spcAft>
                <a:spcPts val="0"/>
              </a:spcAft>
              <a:buNone/>
            </a:pPr>
            <a:r>
              <a:rPr lang="en">
                <a:solidFill>
                  <a:schemeClr val="lt1"/>
                </a:solidFill>
              </a:rPr>
              <a:t>vs. </a:t>
            </a:r>
            <a:r>
              <a:rPr lang="en"/>
              <a:t>s</a:t>
            </a:r>
            <a:r>
              <a:rPr lang="en">
                <a:solidFill>
                  <a:schemeClr val="lt1"/>
                </a:solidFill>
              </a:rPr>
              <a:t>olution</a:t>
            </a:r>
            <a:endParaRPr>
              <a:solidFill>
                <a:schemeClr val="lt1"/>
              </a:solidFill>
            </a:endParaRPr>
          </a:p>
        </p:txBody>
      </p:sp>
      <p:sp>
        <p:nvSpPr>
          <p:cNvPr id="380" name="Google Shape;380;p39"/>
          <p:cNvSpPr txBox="1">
            <a:spLocks noGrp="1"/>
          </p:cNvSpPr>
          <p:nvPr>
            <p:ph type="subTitle" idx="1"/>
          </p:nvPr>
        </p:nvSpPr>
        <p:spPr>
          <a:xfrm>
            <a:off x="2312425" y="3780749"/>
            <a:ext cx="45186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WHY DID WE THINK OF THIS IDEA ?</a:t>
            </a:r>
            <a:endParaRPr dirty="0"/>
          </a:p>
        </p:txBody>
      </p:sp>
      <p:sp>
        <p:nvSpPr>
          <p:cNvPr id="381" name="Google Shape;381;p39"/>
          <p:cNvSpPr txBox="1">
            <a:spLocks noGrp="1"/>
          </p:cNvSpPr>
          <p:nvPr>
            <p:ph type="title" idx="2"/>
          </p:nvPr>
        </p:nvSpPr>
        <p:spPr>
          <a:xfrm>
            <a:off x="3987775"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0"/>
          <p:cNvSpPr/>
          <p:nvPr/>
        </p:nvSpPr>
        <p:spPr>
          <a:xfrm>
            <a:off x="5068847" y="977025"/>
            <a:ext cx="3131400" cy="31452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sp>
        <p:nvSpPr>
          <p:cNvPr id="389" name="Google Shape;389;p40"/>
          <p:cNvSpPr txBox="1">
            <a:spLocks noGrp="1"/>
          </p:cNvSpPr>
          <p:nvPr>
            <p:ph type="title"/>
          </p:nvPr>
        </p:nvSpPr>
        <p:spPr>
          <a:xfrm>
            <a:off x="714000" y="1311025"/>
            <a:ext cx="3912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WHY?</a:t>
            </a:r>
            <a:endParaRPr dirty="0"/>
          </a:p>
        </p:txBody>
      </p:sp>
      <p:grpSp>
        <p:nvGrpSpPr>
          <p:cNvPr id="390" name="Google Shape;390;p40"/>
          <p:cNvGrpSpPr/>
          <p:nvPr/>
        </p:nvGrpSpPr>
        <p:grpSpPr>
          <a:xfrm>
            <a:off x="5372621" y="1793717"/>
            <a:ext cx="917638" cy="1745402"/>
            <a:chOff x="5372621" y="1793717"/>
            <a:chExt cx="917638" cy="1745402"/>
          </a:xfrm>
        </p:grpSpPr>
        <p:sp>
          <p:nvSpPr>
            <p:cNvPr id="391" name="Google Shape;391;p40"/>
            <p:cNvSpPr/>
            <p:nvPr/>
          </p:nvSpPr>
          <p:spPr>
            <a:xfrm>
              <a:off x="5372621" y="1793717"/>
              <a:ext cx="917638" cy="1745402"/>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5430975" y="1854375"/>
              <a:ext cx="800907" cy="162395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5579509" y="2303234"/>
              <a:ext cx="503872" cy="1021654"/>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40"/>
          <p:cNvSpPr txBox="1">
            <a:spLocks noGrp="1"/>
          </p:cNvSpPr>
          <p:nvPr>
            <p:ph type="subTitle" idx="1"/>
          </p:nvPr>
        </p:nvSpPr>
        <p:spPr>
          <a:xfrm>
            <a:off x="725151" y="1925800"/>
            <a:ext cx="3912300" cy="2085300"/>
          </a:xfrm>
          <a:prstGeom prst="rect">
            <a:avLst/>
          </a:prstGeom>
        </p:spPr>
        <p:txBody>
          <a:bodyPr spcFirstLastPara="1" wrap="square" lIns="91425" tIns="91425" rIns="91425" bIns="91425" anchor="t" anchorCtr="0">
            <a:noAutofit/>
          </a:bodyPr>
          <a:lstStyle/>
          <a:p>
            <a:pPr marL="0" lvl="0" indent="0">
              <a:buNone/>
            </a:pPr>
            <a:r>
              <a:rPr lang="en-US" dirty="0" smtClean="0"/>
              <a:t>The college </a:t>
            </a:r>
            <a:r>
              <a:rPr lang="en-US" dirty="0"/>
              <a:t>websites and applications are </a:t>
            </a:r>
            <a:r>
              <a:rPr lang="en-US" dirty="0" smtClean="0"/>
              <a:t>futile.</a:t>
            </a:r>
            <a:endParaRPr dirty="0"/>
          </a:p>
          <a:p>
            <a:pPr marL="0" lvl="0" indent="0" algn="l" rtl="0">
              <a:spcBef>
                <a:spcPts val="1000"/>
              </a:spcBef>
              <a:spcAft>
                <a:spcPts val="0"/>
              </a:spcAft>
              <a:buNone/>
            </a:pPr>
            <a:r>
              <a:rPr lang="en" dirty="0" smtClean="0"/>
              <a:t>List of reasons :</a:t>
            </a:r>
            <a:endParaRPr dirty="0"/>
          </a:p>
          <a:p>
            <a:pPr marL="342900" lvl="0" indent="-203200" algn="l" rtl="0">
              <a:spcBef>
                <a:spcPts val="1000"/>
              </a:spcBef>
              <a:spcAft>
                <a:spcPts val="0"/>
              </a:spcAft>
              <a:buSzPts val="1400"/>
              <a:buChar char="●"/>
            </a:pPr>
            <a:r>
              <a:rPr lang="en" dirty="0" smtClean="0"/>
              <a:t>They’re complex</a:t>
            </a:r>
            <a:endParaRPr dirty="0"/>
          </a:p>
          <a:p>
            <a:pPr marL="342900" lvl="0" indent="-203200" algn="l" rtl="0">
              <a:spcBef>
                <a:spcPts val="0"/>
              </a:spcBef>
              <a:spcAft>
                <a:spcPts val="0"/>
              </a:spcAft>
              <a:buSzPts val="1400"/>
              <a:buChar char="●"/>
            </a:pPr>
            <a:r>
              <a:rPr lang="en" dirty="0" smtClean="0"/>
              <a:t>Not uptodate with new technologies</a:t>
            </a:r>
          </a:p>
          <a:p>
            <a:pPr marL="342900" lvl="0" indent="-203200" algn="l" rtl="0">
              <a:spcBef>
                <a:spcPts val="0"/>
              </a:spcBef>
              <a:spcAft>
                <a:spcPts val="0"/>
              </a:spcAft>
              <a:buSzPts val="1400"/>
              <a:buChar char="●"/>
            </a:pPr>
            <a:r>
              <a:rPr lang="en" dirty="0" smtClean="0"/>
              <a:t>Boring to use</a:t>
            </a:r>
          </a:p>
          <a:p>
            <a:pPr marL="342900" lvl="0" indent="-203200" algn="l" rtl="0">
              <a:spcBef>
                <a:spcPts val="0"/>
              </a:spcBef>
              <a:spcAft>
                <a:spcPts val="0"/>
              </a:spcAft>
              <a:buSzPts val="1400"/>
              <a:buChar char="●"/>
            </a:pPr>
            <a:endParaRPr dirty="0"/>
          </a:p>
        </p:txBody>
      </p:sp>
      <p:sp>
        <p:nvSpPr>
          <p:cNvPr id="395" name="Google Shape;395;p40"/>
          <p:cNvSpPr/>
          <p:nvPr/>
        </p:nvSpPr>
        <p:spPr>
          <a:xfrm>
            <a:off x="5287706" y="3621413"/>
            <a:ext cx="2691282" cy="174032"/>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40"/>
          <p:cNvGrpSpPr/>
          <p:nvPr/>
        </p:nvGrpSpPr>
        <p:grpSpPr>
          <a:xfrm>
            <a:off x="6730708" y="1714648"/>
            <a:ext cx="1030440" cy="1992491"/>
            <a:chOff x="6730708" y="1714648"/>
            <a:chExt cx="1030440" cy="1992491"/>
          </a:xfrm>
        </p:grpSpPr>
        <p:sp>
          <p:nvSpPr>
            <p:cNvPr id="397" name="Google Shape;397;p40"/>
            <p:cNvSpPr/>
            <p:nvPr/>
          </p:nvSpPr>
          <p:spPr>
            <a:xfrm>
              <a:off x="7165330" y="3515095"/>
              <a:ext cx="198390" cy="146071"/>
            </a:xfrm>
            <a:custGeom>
              <a:avLst/>
              <a:gdLst/>
              <a:ahLst/>
              <a:cxnLst/>
              <a:rect l="l" t="t" r="r" b="b"/>
              <a:pathLst>
                <a:path w="4501" h="3314" extrusionOk="0">
                  <a:moveTo>
                    <a:pt x="2385" y="0"/>
                  </a:moveTo>
                  <a:lnTo>
                    <a:pt x="2311" y="1522"/>
                  </a:lnTo>
                  <a:cubicBezTo>
                    <a:pt x="2311" y="1522"/>
                    <a:pt x="103" y="2617"/>
                    <a:pt x="47" y="2839"/>
                  </a:cubicBezTo>
                  <a:cubicBezTo>
                    <a:pt x="0" y="3043"/>
                    <a:pt x="59" y="3313"/>
                    <a:pt x="909" y="3313"/>
                  </a:cubicBezTo>
                  <a:cubicBezTo>
                    <a:pt x="1064" y="3313"/>
                    <a:pt x="1245" y="3304"/>
                    <a:pt x="1457" y="3284"/>
                  </a:cubicBezTo>
                  <a:cubicBezTo>
                    <a:pt x="2812" y="3155"/>
                    <a:pt x="4240" y="3062"/>
                    <a:pt x="4370" y="2895"/>
                  </a:cubicBezTo>
                  <a:cubicBezTo>
                    <a:pt x="4500" y="2728"/>
                    <a:pt x="4148" y="1336"/>
                    <a:pt x="4148" y="1336"/>
                  </a:cubicBezTo>
                  <a:lnTo>
                    <a:pt x="40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7554202" y="3502005"/>
              <a:ext cx="152154" cy="205134"/>
            </a:xfrm>
            <a:custGeom>
              <a:avLst/>
              <a:gdLst/>
              <a:ahLst/>
              <a:cxnLst/>
              <a:rect l="l" t="t" r="r" b="b"/>
              <a:pathLst>
                <a:path w="3452" h="4654" extrusionOk="0">
                  <a:moveTo>
                    <a:pt x="946" y="1"/>
                  </a:moveTo>
                  <a:cubicBezTo>
                    <a:pt x="946" y="1"/>
                    <a:pt x="1076" y="743"/>
                    <a:pt x="1076" y="1188"/>
                  </a:cubicBezTo>
                  <a:cubicBezTo>
                    <a:pt x="1076" y="1633"/>
                    <a:pt x="501" y="3340"/>
                    <a:pt x="241" y="3711"/>
                  </a:cubicBezTo>
                  <a:cubicBezTo>
                    <a:pt x="0" y="4082"/>
                    <a:pt x="427" y="4472"/>
                    <a:pt x="1318" y="4620"/>
                  </a:cubicBezTo>
                  <a:cubicBezTo>
                    <a:pt x="1455" y="4643"/>
                    <a:pt x="1594" y="4654"/>
                    <a:pt x="1731" y="4654"/>
                  </a:cubicBezTo>
                  <a:cubicBezTo>
                    <a:pt x="2481" y="4654"/>
                    <a:pt x="3177" y="4338"/>
                    <a:pt x="3303" y="4008"/>
                  </a:cubicBezTo>
                  <a:cubicBezTo>
                    <a:pt x="3451" y="3637"/>
                    <a:pt x="3024" y="2598"/>
                    <a:pt x="2913" y="2171"/>
                  </a:cubicBezTo>
                  <a:cubicBezTo>
                    <a:pt x="2783" y="1763"/>
                    <a:pt x="2505" y="1"/>
                    <a:pt x="2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6911415" y="2055389"/>
              <a:ext cx="399954" cy="337762"/>
            </a:xfrm>
            <a:custGeom>
              <a:avLst/>
              <a:gdLst/>
              <a:ahLst/>
              <a:cxnLst/>
              <a:rect l="l" t="t" r="r" b="b"/>
              <a:pathLst>
                <a:path w="9074" h="7663" extrusionOk="0">
                  <a:moveTo>
                    <a:pt x="9074" y="1"/>
                  </a:moveTo>
                  <a:cubicBezTo>
                    <a:pt x="9074" y="1"/>
                    <a:pt x="6328" y="3136"/>
                    <a:pt x="5233" y="4491"/>
                  </a:cubicBezTo>
                  <a:lnTo>
                    <a:pt x="1800" y="3025"/>
                  </a:lnTo>
                  <a:lnTo>
                    <a:pt x="669" y="2543"/>
                  </a:lnTo>
                  <a:lnTo>
                    <a:pt x="1" y="4899"/>
                  </a:lnTo>
                  <a:cubicBezTo>
                    <a:pt x="1" y="4899"/>
                    <a:pt x="390" y="5196"/>
                    <a:pt x="984" y="5623"/>
                  </a:cubicBezTo>
                  <a:cubicBezTo>
                    <a:pt x="2145" y="6435"/>
                    <a:pt x="4121" y="7663"/>
                    <a:pt x="5587" y="7663"/>
                  </a:cubicBezTo>
                  <a:cubicBezTo>
                    <a:pt x="5762" y="7663"/>
                    <a:pt x="5929" y="7645"/>
                    <a:pt x="6086" y="7608"/>
                  </a:cubicBezTo>
                  <a:cubicBezTo>
                    <a:pt x="8202" y="7070"/>
                    <a:pt x="9074" y="5289"/>
                    <a:pt x="9074" y="5289"/>
                  </a:cubicBezTo>
                  <a:lnTo>
                    <a:pt x="90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7332594" y="1763703"/>
              <a:ext cx="223294" cy="377960"/>
            </a:xfrm>
            <a:custGeom>
              <a:avLst/>
              <a:gdLst/>
              <a:ahLst/>
              <a:cxnLst/>
              <a:rect l="l" t="t" r="r" b="b"/>
              <a:pathLst>
                <a:path w="5066" h="8575" extrusionOk="0">
                  <a:moveTo>
                    <a:pt x="2108" y="0"/>
                  </a:moveTo>
                  <a:cubicBezTo>
                    <a:pt x="1550" y="0"/>
                    <a:pt x="960" y="78"/>
                    <a:pt x="501" y="329"/>
                  </a:cubicBezTo>
                  <a:cubicBezTo>
                    <a:pt x="167" y="515"/>
                    <a:pt x="0" y="886"/>
                    <a:pt x="37" y="1257"/>
                  </a:cubicBezTo>
                  <a:cubicBezTo>
                    <a:pt x="111" y="1906"/>
                    <a:pt x="93" y="3019"/>
                    <a:pt x="93" y="3465"/>
                  </a:cubicBezTo>
                  <a:cubicBezTo>
                    <a:pt x="93" y="3836"/>
                    <a:pt x="390" y="4207"/>
                    <a:pt x="779" y="4466"/>
                  </a:cubicBezTo>
                  <a:cubicBezTo>
                    <a:pt x="1150" y="4708"/>
                    <a:pt x="1577" y="4856"/>
                    <a:pt x="1948" y="4856"/>
                  </a:cubicBezTo>
                  <a:lnTo>
                    <a:pt x="1948" y="5357"/>
                  </a:lnTo>
                  <a:cubicBezTo>
                    <a:pt x="1781" y="5468"/>
                    <a:pt x="1596" y="5543"/>
                    <a:pt x="1354" y="5580"/>
                  </a:cubicBezTo>
                  <a:cubicBezTo>
                    <a:pt x="1354" y="5580"/>
                    <a:pt x="575" y="6433"/>
                    <a:pt x="520" y="7250"/>
                  </a:cubicBezTo>
                  <a:lnTo>
                    <a:pt x="520" y="7268"/>
                  </a:lnTo>
                  <a:cubicBezTo>
                    <a:pt x="501" y="7565"/>
                    <a:pt x="575" y="7843"/>
                    <a:pt x="835" y="8103"/>
                  </a:cubicBezTo>
                  <a:cubicBezTo>
                    <a:pt x="1161" y="8442"/>
                    <a:pt x="1640" y="8575"/>
                    <a:pt x="2148" y="8575"/>
                  </a:cubicBezTo>
                  <a:cubicBezTo>
                    <a:pt x="3086" y="8575"/>
                    <a:pt x="4123" y="8122"/>
                    <a:pt x="4472" y="7676"/>
                  </a:cubicBezTo>
                  <a:cubicBezTo>
                    <a:pt x="4935" y="7083"/>
                    <a:pt x="5065" y="5932"/>
                    <a:pt x="4806" y="5543"/>
                  </a:cubicBezTo>
                  <a:cubicBezTo>
                    <a:pt x="4768" y="5487"/>
                    <a:pt x="4731" y="5450"/>
                    <a:pt x="4676" y="5431"/>
                  </a:cubicBezTo>
                  <a:cubicBezTo>
                    <a:pt x="4286" y="5264"/>
                    <a:pt x="4045" y="5301"/>
                    <a:pt x="3878" y="5005"/>
                  </a:cubicBezTo>
                  <a:lnTo>
                    <a:pt x="4397" y="2463"/>
                  </a:lnTo>
                  <a:lnTo>
                    <a:pt x="4472" y="2184"/>
                  </a:lnTo>
                  <a:lnTo>
                    <a:pt x="3878" y="218"/>
                  </a:lnTo>
                  <a:cubicBezTo>
                    <a:pt x="3878" y="218"/>
                    <a:pt x="3037" y="0"/>
                    <a:pt x="2108"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7355468" y="1835413"/>
              <a:ext cx="188958" cy="247845"/>
            </a:xfrm>
            <a:custGeom>
              <a:avLst/>
              <a:gdLst/>
              <a:ahLst/>
              <a:cxnLst/>
              <a:rect l="l" t="t" r="r" b="b"/>
              <a:pathLst>
                <a:path w="4287" h="5623" extrusionOk="0">
                  <a:moveTo>
                    <a:pt x="3303" y="1"/>
                  </a:moveTo>
                  <a:cubicBezTo>
                    <a:pt x="3303" y="1"/>
                    <a:pt x="3507" y="1337"/>
                    <a:pt x="2524" y="2376"/>
                  </a:cubicBezTo>
                  <a:cubicBezTo>
                    <a:pt x="2133" y="2802"/>
                    <a:pt x="1583" y="2926"/>
                    <a:pt x="1067" y="2926"/>
                  </a:cubicBezTo>
                  <a:cubicBezTo>
                    <a:pt x="776" y="2926"/>
                    <a:pt x="495" y="2886"/>
                    <a:pt x="260" y="2839"/>
                  </a:cubicBezTo>
                  <a:lnTo>
                    <a:pt x="260" y="2839"/>
                  </a:lnTo>
                  <a:cubicBezTo>
                    <a:pt x="631" y="3081"/>
                    <a:pt x="1058" y="3229"/>
                    <a:pt x="1429" y="3229"/>
                  </a:cubicBezTo>
                  <a:lnTo>
                    <a:pt x="1429" y="3730"/>
                  </a:lnTo>
                  <a:cubicBezTo>
                    <a:pt x="1262" y="3841"/>
                    <a:pt x="1077" y="3916"/>
                    <a:pt x="835" y="3953"/>
                  </a:cubicBezTo>
                  <a:cubicBezTo>
                    <a:pt x="835" y="3953"/>
                    <a:pt x="56" y="4806"/>
                    <a:pt x="1" y="5623"/>
                  </a:cubicBezTo>
                  <a:cubicBezTo>
                    <a:pt x="390" y="5418"/>
                    <a:pt x="910" y="5177"/>
                    <a:pt x="1541" y="4862"/>
                  </a:cubicBezTo>
                  <a:cubicBezTo>
                    <a:pt x="2876" y="4212"/>
                    <a:pt x="3804" y="3990"/>
                    <a:pt x="4287" y="3916"/>
                  </a:cubicBezTo>
                  <a:cubicBezTo>
                    <a:pt x="4249" y="3860"/>
                    <a:pt x="4212" y="3823"/>
                    <a:pt x="4157" y="3804"/>
                  </a:cubicBezTo>
                  <a:cubicBezTo>
                    <a:pt x="3767" y="3637"/>
                    <a:pt x="3526" y="3674"/>
                    <a:pt x="3359" y="3378"/>
                  </a:cubicBezTo>
                  <a:lnTo>
                    <a:pt x="3971" y="427"/>
                  </a:lnTo>
                  <a:lnTo>
                    <a:pt x="3303" y="1"/>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7304782" y="1714648"/>
              <a:ext cx="252737" cy="228010"/>
            </a:xfrm>
            <a:custGeom>
              <a:avLst/>
              <a:gdLst/>
              <a:ahLst/>
              <a:cxnLst/>
              <a:rect l="l" t="t" r="r" b="b"/>
              <a:pathLst>
                <a:path w="5734" h="5173" extrusionOk="0">
                  <a:moveTo>
                    <a:pt x="3061" y="0"/>
                  </a:moveTo>
                  <a:cubicBezTo>
                    <a:pt x="2890" y="0"/>
                    <a:pt x="2705" y="10"/>
                    <a:pt x="2505" y="32"/>
                  </a:cubicBezTo>
                  <a:cubicBezTo>
                    <a:pt x="2134" y="69"/>
                    <a:pt x="1828" y="81"/>
                    <a:pt x="1573" y="81"/>
                  </a:cubicBezTo>
                  <a:cubicBezTo>
                    <a:pt x="991" y="81"/>
                    <a:pt x="677" y="15"/>
                    <a:pt x="484" y="15"/>
                  </a:cubicBezTo>
                  <a:cubicBezTo>
                    <a:pt x="334" y="15"/>
                    <a:pt x="258" y="55"/>
                    <a:pt x="186" y="199"/>
                  </a:cubicBezTo>
                  <a:cubicBezTo>
                    <a:pt x="0" y="607"/>
                    <a:pt x="538" y="1034"/>
                    <a:pt x="538" y="1034"/>
                  </a:cubicBezTo>
                  <a:cubicBezTo>
                    <a:pt x="538" y="1034"/>
                    <a:pt x="260" y="1720"/>
                    <a:pt x="353" y="2314"/>
                  </a:cubicBezTo>
                  <a:cubicBezTo>
                    <a:pt x="446" y="2908"/>
                    <a:pt x="705" y="3093"/>
                    <a:pt x="705" y="3093"/>
                  </a:cubicBezTo>
                  <a:lnTo>
                    <a:pt x="798" y="2073"/>
                  </a:lnTo>
                  <a:cubicBezTo>
                    <a:pt x="798" y="2073"/>
                    <a:pt x="817" y="1646"/>
                    <a:pt x="1893" y="1609"/>
                  </a:cubicBezTo>
                  <a:cubicBezTo>
                    <a:pt x="1914" y="1609"/>
                    <a:pt x="1936" y="1608"/>
                    <a:pt x="1957" y="1608"/>
                  </a:cubicBezTo>
                  <a:cubicBezTo>
                    <a:pt x="2990" y="1608"/>
                    <a:pt x="3936" y="2040"/>
                    <a:pt x="4026" y="2240"/>
                  </a:cubicBezTo>
                  <a:cubicBezTo>
                    <a:pt x="4101" y="2444"/>
                    <a:pt x="3822" y="3167"/>
                    <a:pt x="3822" y="3167"/>
                  </a:cubicBezTo>
                  <a:lnTo>
                    <a:pt x="4156" y="3427"/>
                  </a:lnTo>
                  <a:cubicBezTo>
                    <a:pt x="4277" y="3165"/>
                    <a:pt x="4459" y="3007"/>
                    <a:pt x="4596" y="3007"/>
                  </a:cubicBezTo>
                  <a:cubicBezTo>
                    <a:pt x="4711" y="3007"/>
                    <a:pt x="4796" y="3118"/>
                    <a:pt x="4787" y="3372"/>
                  </a:cubicBezTo>
                  <a:cubicBezTo>
                    <a:pt x="4787" y="3928"/>
                    <a:pt x="4305" y="4355"/>
                    <a:pt x="4305" y="4355"/>
                  </a:cubicBezTo>
                  <a:cubicBezTo>
                    <a:pt x="4305" y="4355"/>
                    <a:pt x="4455" y="5173"/>
                    <a:pt x="4626" y="5173"/>
                  </a:cubicBezTo>
                  <a:cubicBezTo>
                    <a:pt x="4655" y="5173"/>
                    <a:pt x="4684" y="5150"/>
                    <a:pt x="4713" y="5097"/>
                  </a:cubicBezTo>
                  <a:cubicBezTo>
                    <a:pt x="4936" y="4726"/>
                    <a:pt x="5733" y="2203"/>
                    <a:pt x="5566" y="1442"/>
                  </a:cubicBezTo>
                  <a:cubicBezTo>
                    <a:pt x="5399" y="681"/>
                    <a:pt x="4936" y="681"/>
                    <a:pt x="4936" y="681"/>
                  </a:cubicBezTo>
                  <a:cubicBezTo>
                    <a:pt x="4936" y="681"/>
                    <a:pt x="4491" y="0"/>
                    <a:pt x="3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7256520" y="2001442"/>
              <a:ext cx="390125" cy="539766"/>
            </a:xfrm>
            <a:custGeom>
              <a:avLst/>
              <a:gdLst/>
              <a:ahLst/>
              <a:cxnLst/>
              <a:rect l="l" t="t" r="r" b="b"/>
              <a:pathLst>
                <a:path w="8851" h="12246" extrusionOk="0">
                  <a:moveTo>
                    <a:pt x="6290" y="0"/>
                  </a:moveTo>
                  <a:lnTo>
                    <a:pt x="3080" y="186"/>
                  </a:lnTo>
                  <a:lnTo>
                    <a:pt x="1986" y="798"/>
                  </a:lnTo>
                  <a:lnTo>
                    <a:pt x="1244" y="1225"/>
                  </a:lnTo>
                  <a:cubicBezTo>
                    <a:pt x="1" y="3099"/>
                    <a:pt x="650" y="12246"/>
                    <a:pt x="650" y="12246"/>
                  </a:cubicBezTo>
                  <a:lnTo>
                    <a:pt x="7533" y="12246"/>
                  </a:lnTo>
                  <a:lnTo>
                    <a:pt x="8851" y="1373"/>
                  </a:lnTo>
                  <a:cubicBezTo>
                    <a:pt x="7682" y="705"/>
                    <a:pt x="6290" y="0"/>
                    <a:pt x="6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7302314" y="2001442"/>
              <a:ext cx="344329" cy="539766"/>
            </a:xfrm>
            <a:custGeom>
              <a:avLst/>
              <a:gdLst/>
              <a:ahLst/>
              <a:cxnLst/>
              <a:rect l="l" t="t" r="r" b="b"/>
              <a:pathLst>
                <a:path w="7812" h="12246" extrusionOk="0">
                  <a:moveTo>
                    <a:pt x="5251" y="0"/>
                  </a:moveTo>
                  <a:lnTo>
                    <a:pt x="2041" y="186"/>
                  </a:lnTo>
                  <a:lnTo>
                    <a:pt x="947" y="798"/>
                  </a:lnTo>
                  <a:cubicBezTo>
                    <a:pt x="2134" y="1726"/>
                    <a:pt x="3767" y="3470"/>
                    <a:pt x="4287" y="6327"/>
                  </a:cubicBezTo>
                  <a:cubicBezTo>
                    <a:pt x="4899" y="9704"/>
                    <a:pt x="1726" y="11504"/>
                    <a:pt x="1" y="12246"/>
                  </a:cubicBezTo>
                  <a:lnTo>
                    <a:pt x="6494" y="12246"/>
                  </a:lnTo>
                  <a:lnTo>
                    <a:pt x="7812" y="1373"/>
                  </a:lnTo>
                  <a:cubicBezTo>
                    <a:pt x="6643" y="705"/>
                    <a:pt x="5251" y="0"/>
                    <a:pt x="5251"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7431541" y="1965433"/>
              <a:ext cx="102258" cy="109663"/>
            </a:xfrm>
            <a:custGeom>
              <a:avLst/>
              <a:gdLst/>
              <a:ahLst/>
              <a:cxnLst/>
              <a:rect l="l" t="t" r="r" b="b"/>
              <a:pathLst>
                <a:path w="2320" h="2488" extrusionOk="0">
                  <a:moveTo>
                    <a:pt x="1855" y="1"/>
                  </a:moveTo>
                  <a:lnTo>
                    <a:pt x="0" y="1077"/>
                  </a:lnTo>
                  <a:lnTo>
                    <a:pt x="724" y="2487"/>
                  </a:lnTo>
                  <a:lnTo>
                    <a:pt x="2319" y="817"/>
                  </a:lnTo>
                  <a:lnTo>
                    <a:pt x="1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7392271" y="1980154"/>
              <a:ext cx="39317" cy="81851"/>
            </a:xfrm>
            <a:custGeom>
              <a:avLst/>
              <a:gdLst/>
              <a:ahLst/>
              <a:cxnLst/>
              <a:rect l="l" t="t" r="r" b="b"/>
              <a:pathLst>
                <a:path w="892" h="1857" extrusionOk="0">
                  <a:moveTo>
                    <a:pt x="594" y="1"/>
                  </a:moveTo>
                  <a:lnTo>
                    <a:pt x="0" y="669"/>
                  </a:lnTo>
                  <a:lnTo>
                    <a:pt x="149" y="1856"/>
                  </a:lnTo>
                  <a:lnTo>
                    <a:pt x="891" y="743"/>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7447056" y="2061956"/>
              <a:ext cx="314092" cy="436758"/>
            </a:xfrm>
            <a:custGeom>
              <a:avLst/>
              <a:gdLst/>
              <a:ahLst/>
              <a:cxnLst/>
              <a:rect l="l" t="t" r="r" b="b"/>
              <a:pathLst>
                <a:path w="7126" h="9909" extrusionOk="0">
                  <a:moveTo>
                    <a:pt x="4528" y="0"/>
                  </a:moveTo>
                  <a:cubicBezTo>
                    <a:pt x="4528" y="0"/>
                    <a:pt x="3322" y="650"/>
                    <a:pt x="3285" y="2208"/>
                  </a:cubicBezTo>
                  <a:cubicBezTo>
                    <a:pt x="3248" y="3785"/>
                    <a:pt x="3971" y="7236"/>
                    <a:pt x="3971" y="7236"/>
                  </a:cubicBezTo>
                  <a:lnTo>
                    <a:pt x="984" y="7756"/>
                  </a:lnTo>
                  <a:lnTo>
                    <a:pt x="1" y="7941"/>
                  </a:lnTo>
                  <a:lnTo>
                    <a:pt x="75" y="9722"/>
                  </a:lnTo>
                  <a:cubicBezTo>
                    <a:pt x="75" y="9722"/>
                    <a:pt x="520" y="9797"/>
                    <a:pt x="1188" y="9852"/>
                  </a:cubicBezTo>
                  <a:cubicBezTo>
                    <a:pt x="1595" y="9884"/>
                    <a:pt x="2081" y="9908"/>
                    <a:pt x="2596" y="9908"/>
                  </a:cubicBezTo>
                  <a:cubicBezTo>
                    <a:pt x="3303" y="9908"/>
                    <a:pt x="4064" y="9862"/>
                    <a:pt x="4750" y="9722"/>
                  </a:cubicBezTo>
                  <a:cubicBezTo>
                    <a:pt x="6773" y="9296"/>
                    <a:pt x="7125" y="8108"/>
                    <a:pt x="6624" y="5325"/>
                  </a:cubicBezTo>
                  <a:cubicBezTo>
                    <a:pt x="6142" y="2523"/>
                    <a:pt x="4528" y="0"/>
                    <a:pt x="4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6730708" y="2030531"/>
              <a:ext cx="162776" cy="210864"/>
            </a:xfrm>
            <a:custGeom>
              <a:avLst/>
              <a:gdLst/>
              <a:ahLst/>
              <a:cxnLst/>
              <a:rect l="l" t="t" r="r" b="b"/>
              <a:pathLst>
                <a:path w="3693" h="4784" extrusionOk="0">
                  <a:moveTo>
                    <a:pt x="1349" y="0"/>
                  </a:moveTo>
                  <a:cubicBezTo>
                    <a:pt x="1197" y="0"/>
                    <a:pt x="1068" y="91"/>
                    <a:pt x="1021" y="249"/>
                  </a:cubicBezTo>
                  <a:lnTo>
                    <a:pt x="56" y="3904"/>
                  </a:lnTo>
                  <a:cubicBezTo>
                    <a:pt x="0" y="4090"/>
                    <a:pt x="130" y="4276"/>
                    <a:pt x="297" y="4313"/>
                  </a:cubicBezTo>
                  <a:lnTo>
                    <a:pt x="2357" y="4776"/>
                  </a:lnTo>
                  <a:cubicBezTo>
                    <a:pt x="2378" y="4781"/>
                    <a:pt x="2401" y="4784"/>
                    <a:pt x="2423" y="4784"/>
                  </a:cubicBezTo>
                  <a:cubicBezTo>
                    <a:pt x="2569" y="4784"/>
                    <a:pt x="2714" y="4680"/>
                    <a:pt x="2746" y="4535"/>
                  </a:cubicBezTo>
                  <a:lnTo>
                    <a:pt x="3655" y="899"/>
                  </a:lnTo>
                  <a:cubicBezTo>
                    <a:pt x="3693" y="713"/>
                    <a:pt x="3581" y="528"/>
                    <a:pt x="3414" y="491"/>
                  </a:cubicBezTo>
                  <a:lnTo>
                    <a:pt x="1429" y="8"/>
                  </a:lnTo>
                  <a:cubicBezTo>
                    <a:pt x="1402" y="3"/>
                    <a:pt x="1375"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848476" y="2079894"/>
              <a:ext cx="94060" cy="172649"/>
            </a:xfrm>
            <a:custGeom>
              <a:avLst/>
              <a:gdLst/>
              <a:ahLst/>
              <a:cxnLst/>
              <a:rect l="l" t="t" r="r" b="b"/>
              <a:pathLst>
                <a:path w="2134" h="3917" extrusionOk="0">
                  <a:moveTo>
                    <a:pt x="485" y="0"/>
                  </a:moveTo>
                  <a:cubicBezTo>
                    <a:pt x="195" y="0"/>
                    <a:pt x="449" y="1006"/>
                    <a:pt x="631" y="1133"/>
                  </a:cubicBezTo>
                  <a:lnTo>
                    <a:pt x="0" y="3267"/>
                  </a:lnTo>
                  <a:cubicBezTo>
                    <a:pt x="0" y="3267"/>
                    <a:pt x="278" y="3452"/>
                    <a:pt x="668" y="3452"/>
                  </a:cubicBezTo>
                  <a:lnTo>
                    <a:pt x="1559" y="3916"/>
                  </a:lnTo>
                  <a:lnTo>
                    <a:pt x="2134" y="2265"/>
                  </a:lnTo>
                  <a:lnTo>
                    <a:pt x="1651" y="1894"/>
                  </a:lnTo>
                  <a:cubicBezTo>
                    <a:pt x="1651" y="1894"/>
                    <a:pt x="1429" y="1040"/>
                    <a:pt x="1113" y="744"/>
                  </a:cubicBezTo>
                  <a:cubicBezTo>
                    <a:pt x="816" y="447"/>
                    <a:pt x="816" y="38"/>
                    <a:pt x="501" y="1"/>
                  </a:cubicBezTo>
                  <a:cubicBezTo>
                    <a:pt x="496" y="1"/>
                    <a:pt x="490" y="0"/>
                    <a:pt x="485"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7217250" y="2541135"/>
              <a:ext cx="503843" cy="1037835"/>
            </a:xfrm>
            <a:custGeom>
              <a:avLst/>
              <a:gdLst/>
              <a:ahLst/>
              <a:cxnLst/>
              <a:rect l="l" t="t" r="r" b="b"/>
              <a:pathLst>
                <a:path w="11431" h="23546" extrusionOk="0">
                  <a:moveTo>
                    <a:pt x="1541" y="1"/>
                  </a:moveTo>
                  <a:cubicBezTo>
                    <a:pt x="1541" y="1"/>
                    <a:pt x="1504" y="186"/>
                    <a:pt x="1448" y="520"/>
                  </a:cubicBezTo>
                  <a:cubicBezTo>
                    <a:pt x="1430" y="594"/>
                    <a:pt x="1430" y="669"/>
                    <a:pt x="1411" y="761"/>
                  </a:cubicBezTo>
                  <a:cubicBezTo>
                    <a:pt x="1096" y="2673"/>
                    <a:pt x="316" y="7756"/>
                    <a:pt x="149" y="11467"/>
                  </a:cubicBezTo>
                  <a:cubicBezTo>
                    <a:pt x="131" y="11727"/>
                    <a:pt x="131" y="12005"/>
                    <a:pt x="112" y="12302"/>
                  </a:cubicBezTo>
                  <a:cubicBezTo>
                    <a:pt x="1" y="16940"/>
                    <a:pt x="335" y="23546"/>
                    <a:pt x="335" y="23546"/>
                  </a:cubicBezTo>
                  <a:lnTo>
                    <a:pt x="3712" y="23546"/>
                  </a:lnTo>
                  <a:lnTo>
                    <a:pt x="3712" y="23156"/>
                  </a:lnTo>
                  <a:lnTo>
                    <a:pt x="3730" y="12042"/>
                  </a:lnTo>
                  <a:lnTo>
                    <a:pt x="4528" y="6235"/>
                  </a:lnTo>
                  <a:lnTo>
                    <a:pt x="4899" y="5845"/>
                  </a:lnTo>
                  <a:cubicBezTo>
                    <a:pt x="4899" y="5845"/>
                    <a:pt x="5975" y="12061"/>
                    <a:pt x="6439" y="14584"/>
                  </a:cubicBezTo>
                  <a:cubicBezTo>
                    <a:pt x="6903" y="17089"/>
                    <a:pt x="8146" y="23546"/>
                    <a:pt x="8146" y="23546"/>
                  </a:cubicBezTo>
                  <a:lnTo>
                    <a:pt x="11430" y="23546"/>
                  </a:lnTo>
                  <a:lnTo>
                    <a:pt x="9630" y="12321"/>
                  </a:lnTo>
                  <a:lnTo>
                    <a:pt x="8443" y="761"/>
                  </a:lnTo>
                  <a:lnTo>
                    <a:pt x="8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7287858" y="2384494"/>
              <a:ext cx="162512" cy="101068"/>
            </a:xfrm>
            <a:custGeom>
              <a:avLst/>
              <a:gdLst/>
              <a:ahLst/>
              <a:cxnLst/>
              <a:rect l="l" t="t" r="r" b="b"/>
              <a:pathLst>
                <a:path w="3687" h="2293" extrusionOk="0">
                  <a:moveTo>
                    <a:pt x="1595" y="1"/>
                  </a:moveTo>
                  <a:cubicBezTo>
                    <a:pt x="1076" y="1"/>
                    <a:pt x="93" y="206"/>
                    <a:pt x="32" y="512"/>
                  </a:cubicBezTo>
                  <a:cubicBezTo>
                    <a:pt x="1" y="636"/>
                    <a:pt x="73" y="677"/>
                    <a:pt x="183" y="677"/>
                  </a:cubicBezTo>
                  <a:cubicBezTo>
                    <a:pt x="403" y="677"/>
                    <a:pt x="774" y="512"/>
                    <a:pt x="774" y="512"/>
                  </a:cubicBezTo>
                  <a:lnTo>
                    <a:pt x="1535" y="512"/>
                  </a:lnTo>
                  <a:cubicBezTo>
                    <a:pt x="1535" y="512"/>
                    <a:pt x="663" y="957"/>
                    <a:pt x="644" y="1236"/>
                  </a:cubicBezTo>
                  <a:cubicBezTo>
                    <a:pt x="611" y="1463"/>
                    <a:pt x="877" y="1477"/>
                    <a:pt x="944" y="1477"/>
                  </a:cubicBezTo>
                  <a:cubicBezTo>
                    <a:pt x="954" y="1477"/>
                    <a:pt x="959" y="1477"/>
                    <a:pt x="959" y="1477"/>
                  </a:cubicBezTo>
                  <a:lnTo>
                    <a:pt x="959" y="1477"/>
                  </a:lnTo>
                  <a:cubicBezTo>
                    <a:pt x="959" y="1477"/>
                    <a:pt x="885" y="1662"/>
                    <a:pt x="996" y="1829"/>
                  </a:cubicBezTo>
                  <a:cubicBezTo>
                    <a:pt x="1047" y="1895"/>
                    <a:pt x="1118" y="1914"/>
                    <a:pt x="1185" y="1914"/>
                  </a:cubicBezTo>
                  <a:cubicBezTo>
                    <a:pt x="1290" y="1914"/>
                    <a:pt x="1386" y="1866"/>
                    <a:pt x="1386" y="1866"/>
                  </a:cubicBezTo>
                  <a:cubicBezTo>
                    <a:pt x="1386" y="1866"/>
                    <a:pt x="1386" y="2108"/>
                    <a:pt x="1535" y="2200"/>
                  </a:cubicBezTo>
                  <a:cubicBezTo>
                    <a:pt x="1613" y="2244"/>
                    <a:pt x="1750" y="2263"/>
                    <a:pt x="1881" y="2263"/>
                  </a:cubicBezTo>
                  <a:cubicBezTo>
                    <a:pt x="2026" y="2263"/>
                    <a:pt x="2163" y="2239"/>
                    <a:pt x="2203" y="2200"/>
                  </a:cubicBezTo>
                  <a:cubicBezTo>
                    <a:pt x="2258" y="2108"/>
                    <a:pt x="2240" y="2033"/>
                    <a:pt x="2240" y="2033"/>
                  </a:cubicBezTo>
                  <a:lnTo>
                    <a:pt x="2240" y="2033"/>
                  </a:lnTo>
                  <a:cubicBezTo>
                    <a:pt x="2240" y="2033"/>
                    <a:pt x="2444" y="2182"/>
                    <a:pt x="2741" y="2275"/>
                  </a:cubicBezTo>
                  <a:cubicBezTo>
                    <a:pt x="2790" y="2287"/>
                    <a:pt x="2849" y="2292"/>
                    <a:pt x="2914" y="2292"/>
                  </a:cubicBezTo>
                  <a:cubicBezTo>
                    <a:pt x="3236" y="2292"/>
                    <a:pt x="3687" y="2163"/>
                    <a:pt x="3687" y="2163"/>
                  </a:cubicBezTo>
                  <a:lnTo>
                    <a:pt x="3687" y="772"/>
                  </a:lnTo>
                  <a:cubicBezTo>
                    <a:pt x="3687" y="772"/>
                    <a:pt x="2147" y="159"/>
                    <a:pt x="1850" y="30"/>
                  </a:cubicBezTo>
                  <a:cubicBezTo>
                    <a:pt x="1795" y="10"/>
                    <a:pt x="1705" y="1"/>
                    <a:pt x="1595"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7281070" y="2541135"/>
              <a:ext cx="440020" cy="1037835"/>
            </a:xfrm>
            <a:custGeom>
              <a:avLst/>
              <a:gdLst/>
              <a:ahLst/>
              <a:cxnLst/>
              <a:rect l="l" t="t" r="r" b="b"/>
              <a:pathLst>
                <a:path w="9983" h="23546" extrusionOk="0">
                  <a:moveTo>
                    <a:pt x="93" y="1"/>
                  </a:moveTo>
                  <a:cubicBezTo>
                    <a:pt x="93" y="1"/>
                    <a:pt x="56" y="186"/>
                    <a:pt x="0" y="520"/>
                  </a:cubicBezTo>
                  <a:cubicBezTo>
                    <a:pt x="1466" y="873"/>
                    <a:pt x="3284" y="1800"/>
                    <a:pt x="4564" y="4101"/>
                  </a:cubicBezTo>
                  <a:cubicBezTo>
                    <a:pt x="6865" y="8220"/>
                    <a:pt x="8702" y="21004"/>
                    <a:pt x="9036" y="23546"/>
                  </a:cubicBezTo>
                  <a:lnTo>
                    <a:pt x="9982" y="23546"/>
                  </a:lnTo>
                  <a:lnTo>
                    <a:pt x="8182" y="12321"/>
                  </a:lnTo>
                  <a:lnTo>
                    <a:pt x="6995" y="761"/>
                  </a:lnTo>
                  <a:lnTo>
                    <a:pt x="6921"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7279439" y="2541135"/>
              <a:ext cx="309949" cy="33587"/>
            </a:xfrm>
            <a:custGeom>
              <a:avLst/>
              <a:gdLst/>
              <a:ahLst/>
              <a:cxnLst/>
              <a:rect l="l" t="t" r="r" b="b"/>
              <a:pathLst>
                <a:path w="7032" h="762" extrusionOk="0">
                  <a:moveTo>
                    <a:pt x="130" y="1"/>
                  </a:moveTo>
                  <a:cubicBezTo>
                    <a:pt x="130" y="1"/>
                    <a:pt x="74" y="279"/>
                    <a:pt x="0" y="761"/>
                  </a:cubicBezTo>
                  <a:lnTo>
                    <a:pt x="7032" y="761"/>
                  </a:lnTo>
                  <a:lnTo>
                    <a:pt x="69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7217250" y="3083297"/>
              <a:ext cx="163614" cy="495645"/>
            </a:xfrm>
            <a:custGeom>
              <a:avLst/>
              <a:gdLst/>
              <a:ahLst/>
              <a:cxnLst/>
              <a:rect l="l" t="t" r="r" b="b"/>
              <a:pathLst>
                <a:path w="3712" h="11245" extrusionOk="0">
                  <a:moveTo>
                    <a:pt x="112" y="1"/>
                  </a:moveTo>
                  <a:cubicBezTo>
                    <a:pt x="1" y="4639"/>
                    <a:pt x="335" y="11245"/>
                    <a:pt x="335" y="11245"/>
                  </a:cubicBezTo>
                  <a:lnTo>
                    <a:pt x="3712" y="11245"/>
                  </a:lnTo>
                  <a:lnTo>
                    <a:pt x="3712" y="10855"/>
                  </a:lnTo>
                  <a:cubicBezTo>
                    <a:pt x="2060" y="8220"/>
                    <a:pt x="892" y="3879"/>
                    <a:pt x="112"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7447056" y="2403755"/>
              <a:ext cx="52407" cy="92473"/>
            </a:xfrm>
            <a:custGeom>
              <a:avLst/>
              <a:gdLst/>
              <a:ahLst/>
              <a:cxnLst/>
              <a:rect l="l" t="t" r="r" b="b"/>
              <a:pathLst>
                <a:path w="1189" h="2098" extrusionOk="0">
                  <a:moveTo>
                    <a:pt x="984" y="1"/>
                  </a:moveTo>
                  <a:lnTo>
                    <a:pt x="1" y="186"/>
                  </a:lnTo>
                  <a:lnTo>
                    <a:pt x="75" y="1967"/>
                  </a:lnTo>
                  <a:cubicBezTo>
                    <a:pt x="75" y="1967"/>
                    <a:pt x="520" y="2042"/>
                    <a:pt x="1188" y="2097"/>
                  </a:cubicBezTo>
                  <a:lnTo>
                    <a:pt x="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6911415" y="2167427"/>
              <a:ext cx="79383" cy="135801"/>
            </a:xfrm>
            <a:custGeom>
              <a:avLst/>
              <a:gdLst/>
              <a:ahLst/>
              <a:cxnLst/>
              <a:rect l="l" t="t" r="r" b="b"/>
              <a:pathLst>
                <a:path w="1801" h="3081" extrusionOk="0">
                  <a:moveTo>
                    <a:pt x="669" y="1"/>
                  </a:moveTo>
                  <a:lnTo>
                    <a:pt x="1" y="2357"/>
                  </a:lnTo>
                  <a:cubicBezTo>
                    <a:pt x="1" y="2357"/>
                    <a:pt x="390" y="2654"/>
                    <a:pt x="984" y="3081"/>
                  </a:cubicBezTo>
                  <a:lnTo>
                    <a:pt x="1800" y="483"/>
                  </a:lnTo>
                  <a:lnTo>
                    <a:pt x="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40"/>
          <p:cNvGrpSpPr/>
          <p:nvPr/>
        </p:nvGrpSpPr>
        <p:grpSpPr>
          <a:xfrm>
            <a:off x="6417039" y="1311058"/>
            <a:ext cx="360682" cy="516714"/>
            <a:chOff x="6417039" y="1311058"/>
            <a:chExt cx="360682" cy="516714"/>
          </a:xfrm>
        </p:grpSpPr>
        <p:sp>
          <p:nvSpPr>
            <p:cNvPr id="418" name="Google Shape;418;p40"/>
            <p:cNvSpPr/>
            <p:nvPr/>
          </p:nvSpPr>
          <p:spPr>
            <a:xfrm>
              <a:off x="6417039" y="1311058"/>
              <a:ext cx="360682" cy="516714"/>
            </a:xfrm>
            <a:custGeom>
              <a:avLst/>
              <a:gdLst/>
              <a:ahLst/>
              <a:cxnLst/>
              <a:rect l="l" t="t" r="r" b="b"/>
              <a:pathLst>
                <a:path w="8183" h="11723" extrusionOk="0">
                  <a:moveTo>
                    <a:pt x="4085" y="1"/>
                  </a:moveTo>
                  <a:cubicBezTo>
                    <a:pt x="2988" y="1"/>
                    <a:pt x="1893" y="414"/>
                    <a:pt x="1076" y="1239"/>
                  </a:cubicBezTo>
                  <a:cubicBezTo>
                    <a:pt x="446" y="1870"/>
                    <a:pt x="0" y="2724"/>
                    <a:pt x="56" y="3855"/>
                  </a:cubicBezTo>
                  <a:cubicBezTo>
                    <a:pt x="279" y="7177"/>
                    <a:pt x="4082" y="11722"/>
                    <a:pt x="4082" y="11722"/>
                  </a:cubicBezTo>
                  <a:cubicBezTo>
                    <a:pt x="4082" y="11722"/>
                    <a:pt x="7886" y="7177"/>
                    <a:pt x="8108" y="3855"/>
                  </a:cubicBezTo>
                  <a:cubicBezTo>
                    <a:pt x="8183" y="2724"/>
                    <a:pt x="7719" y="1870"/>
                    <a:pt x="7106" y="1239"/>
                  </a:cubicBezTo>
                  <a:cubicBezTo>
                    <a:pt x="6281" y="414"/>
                    <a:pt x="5182" y="1"/>
                    <a:pt x="4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6498798" y="1380388"/>
              <a:ext cx="189795" cy="188958"/>
            </a:xfrm>
            <a:custGeom>
              <a:avLst/>
              <a:gdLst/>
              <a:ahLst/>
              <a:cxnLst/>
              <a:rect l="l" t="t" r="r" b="b"/>
              <a:pathLst>
                <a:path w="4306" h="4287" extrusionOk="0">
                  <a:moveTo>
                    <a:pt x="2153" y="0"/>
                  </a:moveTo>
                  <a:cubicBezTo>
                    <a:pt x="966" y="0"/>
                    <a:pt x="1" y="965"/>
                    <a:pt x="1" y="2153"/>
                  </a:cubicBezTo>
                  <a:cubicBezTo>
                    <a:pt x="1" y="3321"/>
                    <a:pt x="966" y="4286"/>
                    <a:pt x="2153" y="4286"/>
                  </a:cubicBezTo>
                  <a:cubicBezTo>
                    <a:pt x="3340" y="4286"/>
                    <a:pt x="4305" y="3321"/>
                    <a:pt x="4305" y="2153"/>
                  </a:cubicBezTo>
                  <a:cubicBezTo>
                    <a:pt x="4305" y="965"/>
                    <a:pt x="3340" y="0"/>
                    <a:pt x="2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40"/>
          <p:cNvGrpSpPr/>
          <p:nvPr/>
        </p:nvGrpSpPr>
        <p:grpSpPr>
          <a:xfrm>
            <a:off x="5662942" y="2165001"/>
            <a:ext cx="988745" cy="1008301"/>
            <a:chOff x="5662942" y="2165001"/>
            <a:chExt cx="988745" cy="1008301"/>
          </a:xfrm>
        </p:grpSpPr>
        <p:sp>
          <p:nvSpPr>
            <p:cNvPr id="421" name="Google Shape;421;p40"/>
            <p:cNvSpPr/>
            <p:nvPr/>
          </p:nvSpPr>
          <p:spPr>
            <a:xfrm>
              <a:off x="5749637" y="2264742"/>
              <a:ext cx="817010" cy="858751"/>
            </a:xfrm>
            <a:custGeom>
              <a:avLst/>
              <a:gdLst/>
              <a:ahLst/>
              <a:cxnLst/>
              <a:rect l="l" t="t" r="r" b="b"/>
              <a:pathLst>
                <a:path w="18536" h="19483" extrusionOk="0">
                  <a:moveTo>
                    <a:pt x="13563" y="1"/>
                  </a:moveTo>
                  <a:lnTo>
                    <a:pt x="1577" y="6866"/>
                  </a:lnTo>
                  <a:lnTo>
                    <a:pt x="0" y="7775"/>
                  </a:lnTo>
                  <a:lnTo>
                    <a:pt x="1225" y="17720"/>
                  </a:lnTo>
                  <a:lnTo>
                    <a:pt x="9240" y="19482"/>
                  </a:lnTo>
                  <a:lnTo>
                    <a:pt x="17385" y="18313"/>
                  </a:lnTo>
                  <a:lnTo>
                    <a:pt x="18536" y="8239"/>
                  </a:lnTo>
                  <a:lnTo>
                    <a:pt x="13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5749637" y="2567314"/>
              <a:ext cx="407315" cy="556163"/>
            </a:xfrm>
            <a:custGeom>
              <a:avLst/>
              <a:gdLst/>
              <a:ahLst/>
              <a:cxnLst/>
              <a:rect l="l" t="t" r="r" b="b"/>
              <a:pathLst>
                <a:path w="9241" h="12618" extrusionOk="0">
                  <a:moveTo>
                    <a:pt x="1577" y="1"/>
                  </a:moveTo>
                  <a:lnTo>
                    <a:pt x="0" y="910"/>
                  </a:lnTo>
                  <a:lnTo>
                    <a:pt x="1225" y="10855"/>
                  </a:lnTo>
                  <a:lnTo>
                    <a:pt x="9240" y="12617"/>
                  </a:lnTo>
                  <a:lnTo>
                    <a:pt x="8405" y="501"/>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5662942" y="2165001"/>
              <a:ext cx="721363" cy="488240"/>
            </a:xfrm>
            <a:custGeom>
              <a:avLst/>
              <a:gdLst/>
              <a:ahLst/>
              <a:cxnLst/>
              <a:rect l="l" t="t" r="r" b="b"/>
              <a:pathLst>
                <a:path w="16366" h="11077" extrusionOk="0">
                  <a:moveTo>
                    <a:pt x="5696" y="0"/>
                  </a:moveTo>
                  <a:lnTo>
                    <a:pt x="0" y="9963"/>
                  </a:lnTo>
                  <a:lnTo>
                    <a:pt x="10669" y="11077"/>
                  </a:lnTo>
                  <a:lnTo>
                    <a:pt x="16365" y="724"/>
                  </a:lnTo>
                  <a:lnTo>
                    <a:pt x="56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6347424" y="2196867"/>
              <a:ext cx="304263" cy="431028"/>
            </a:xfrm>
            <a:custGeom>
              <a:avLst/>
              <a:gdLst/>
              <a:ahLst/>
              <a:cxnLst/>
              <a:rect l="l" t="t" r="r" b="b"/>
              <a:pathLst>
                <a:path w="6903" h="9779" extrusionOk="0">
                  <a:moveTo>
                    <a:pt x="835" y="1"/>
                  </a:moveTo>
                  <a:lnTo>
                    <a:pt x="0" y="1541"/>
                  </a:lnTo>
                  <a:lnTo>
                    <a:pt x="4991" y="9779"/>
                  </a:lnTo>
                  <a:lnTo>
                    <a:pt x="6902" y="9779"/>
                  </a:lnTo>
                  <a:lnTo>
                    <a:pt x="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6281973" y="2705532"/>
              <a:ext cx="166875" cy="401585"/>
            </a:xfrm>
            <a:custGeom>
              <a:avLst/>
              <a:gdLst/>
              <a:ahLst/>
              <a:cxnLst/>
              <a:rect l="l" t="t" r="r" b="b"/>
              <a:pathLst>
                <a:path w="3786" h="9111" extrusionOk="0">
                  <a:moveTo>
                    <a:pt x="3786" y="0"/>
                  </a:moveTo>
                  <a:lnTo>
                    <a:pt x="1" y="241"/>
                  </a:lnTo>
                  <a:lnTo>
                    <a:pt x="409" y="9110"/>
                  </a:lnTo>
                  <a:lnTo>
                    <a:pt x="3396" y="8628"/>
                  </a:lnTo>
                  <a:lnTo>
                    <a:pt x="3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5810945" y="2695704"/>
              <a:ext cx="256836" cy="203679"/>
            </a:xfrm>
            <a:custGeom>
              <a:avLst/>
              <a:gdLst/>
              <a:ahLst/>
              <a:cxnLst/>
              <a:rect l="l" t="t" r="r" b="b"/>
              <a:pathLst>
                <a:path w="5827" h="4621" extrusionOk="0">
                  <a:moveTo>
                    <a:pt x="1" y="0"/>
                  </a:moveTo>
                  <a:lnTo>
                    <a:pt x="465" y="3823"/>
                  </a:lnTo>
                  <a:lnTo>
                    <a:pt x="5827" y="4620"/>
                  </a:lnTo>
                  <a:lnTo>
                    <a:pt x="5585" y="6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5831396" y="2715317"/>
              <a:ext cx="208572" cy="164451"/>
            </a:xfrm>
            <a:custGeom>
              <a:avLst/>
              <a:gdLst/>
              <a:ahLst/>
              <a:cxnLst/>
              <a:rect l="l" t="t" r="r" b="b"/>
              <a:pathLst>
                <a:path w="4732" h="3731" extrusionOk="0">
                  <a:moveTo>
                    <a:pt x="1" y="1"/>
                  </a:moveTo>
                  <a:lnTo>
                    <a:pt x="390" y="3081"/>
                  </a:lnTo>
                  <a:lnTo>
                    <a:pt x="4732" y="3730"/>
                  </a:lnTo>
                  <a:lnTo>
                    <a:pt x="4546" y="53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6294269" y="2433195"/>
              <a:ext cx="115349" cy="157884"/>
            </a:xfrm>
            <a:custGeom>
              <a:avLst/>
              <a:gdLst/>
              <a:ahLst/>
              <a:cxnLst/>
              <a:rect l="l" t="t" r="r" b="b"/>
              <a:pathLst>
                <a:path w="2617" h="3582" extrusionOk="0">
                  <a:moveTo>
                    <a:pt x="1299" y="1"/>
                  </a:moveTo>
                  <a:cubicBezTo>
                    <a:pt x="575" y="1"/>
                    <a:pt x="0" y="799"/>
                    <a:pt x="0" y="1782"/>
                  </a:cubicBezTo>
                  <a:cubicBezTo>
                    <a:pt x="0" y="2784"/>
                    <a:pt x="575" y="3582"/>
                    <a:pt x="1299" y="3582"/>
                  </a:cubicBezTo>
                  <a:cubicBezTo>
                    <a:pt x="2022" y="3582"/>
                    <a:pt x="2616" y="2784"/>
                    <a:pt x="2616" y="1782"/>
                  </a:cubicBezTo>
                  <a:cubicBezTo>
                    <a:pt x="2616" y="799"/>
                    <a:pt x="2022"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5913992" y="2715317"/>
              <a:ext cx="33587" cy="160352"/>
            </a:xfrm>
            <a:custGeom>
              <a:avLst/>
              <a:gdLst/>
              <a:ahLst/>
              <a:cxnLst/>
              <a:rect l="l" t="t" r="r" b="b"/>
              <a:pathLst>
                <a:path w="762" h="3638" extrusionOk="0">
                  <a:moveTo>
                    <a:pt x="0" y="1"/>
                  </a:moveTo>
                  <a:lnTo>
                    <a:pt x="353" y="3582"/>
                  </a:lnTo>
                  <a:lnTo>
                    <a:pt x="761" y="3637"/>
                  </a:lnTo>
                  <a:lnTo>
                    <a:pt x="390" y="5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5774143" y="3045700"/>
              <a:ext cx="781043" cy="127603"/>
            </a:xfrm>
            <a:custGeom>
              <a:avLst/>
              <a:gdLst/>
              <a:ahLst/>
              <a:cxnLst/>
              <a:rect l="l" t="t" r="r" b="b"/>
              <a:pathLst>
                <a:path w="17720" h="2895" extrusionOk="0">
                  <a:moveTo>
                    <a:pt x="669" y="1"/>
                  </a:moveTo>
                  <a:lnTo>
                    <a:pt x="1" y="186"/>
                  </a:lnTo>
                  <a:lnTo>
                    <a:pt x="1" y="1021"/>
                  </a:lnTo>
                  <a:lnTo>
                    <a:pt x="8684" y="2895"/>
                  </a:lnTo>
                  <a:lnTo>
                    <a:pt x="17720" y="1448"/>
                  </a:lnTo>
                  <a:lnTo>
                    <a:pt x="17720" y="743"/>
                  </a:lnTo>
                  <a:lnTo>
                    <a:pt x="16848" y="464"/>
                  </a:lnTo>
                  <a:lnTo>
                    <a:pt x="8517" y="1763"/>
                  </a:lnTo>
                  <a:lnTo>
                    <a:pt x="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1" name="Google Shape;431;p40"/>
          <p:cNvCxnSpPr/>
          <p:nvPr/>
        </p:nvCxnSpPr>
        <p:spPr>
          <a:xfrm rot="10800000" flipH="1">
            <a:off x="3585675" y="1542975"/>
            <a:ext cx="1040700" cy="6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2"/>
          <p:cNvSpPr/>
          <p:nvPr/>
        </p:nvSpPr>
        <p:spPr>
          <a:xfrm>
            <a:off x="1100500" y="1112400"/>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a:t>
            </a:fld>
            <a:endParaRPr/>
          </a:p>
        </p:txBody>
      </p:sp>
      <p:sp>
        <p:nvSpPr>
          <p:cNvPr id="456" name="Google Shape;456;p42"/>
          <p:cNvSpPr txBox="1">
            <a:spLocks noGrp="1"/>
          </p:cNvSpPr>
          <p:nvPr>
            <p:ph type="title"/>
          </p:nvPr>
        </p:nvSpPr>
        <p:spPr>
          <a:xfrm>
            <a:off x="5043426" y="1193180"/>
            <a:ext cx="2715900" cy="7119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sp>
        <p:nvSpPr>
          <p:cNvPr id="457" name="Google Shape;457;p42"/>
          <p:cNvSpPr txBox="1">
            <a:spLocks noGrp="1"/>
          </p:cNvSpPr>
          <p:nvPr>
            <p:ph type="subTitle" idx="1"/>
          </p:nvPr>
        </p:nvSpPr>
        <p:spPr>
          <a:xfrm>
            <a:off x="5043425" y="1717234"/>
            <a:ext cx="3609921" cy="2496266"/>
          </a:xfrm>
          <a:prstGeom prst="rect">
            <a:avLst/>
          </a:prstGeom>
        </p:spPr>
        <p:txBody>
          <a:bodyPr spcFirstLastPara="1" wrap="square" lIns="91425" tIns="91425" rIns="91425" bIns="91425" anchor="ctr" anchorCtr="0">
            <a:noAutofit/>
          </a:bodyPr>
          <a:lstStyle/>
          <a:p>
            <a:pPr marL="0" lvl="0" indent="0"/>
            <a:r>
              <a:rPr lang="en-US" dirty="0" smtClean="0"/>
              <a:t>-The </a:t>
            </a:r>
            <a:r>
              <a:rPr lang="en-US" dirty="0"/>
              <a:t>old-fashioned way of the website without any interactive way to make it easy to use</a:t>
            </a:r>
            <a:r>
              <a:rPr lang="en-US" dirty="0" smtClean="0"/>
              <a:t>.</a:t>
            </a:r>
          </a:p>
          <a:p>
            <a:pPr marL="0" lvl="0" indent="0"/>
            <a:r>
              <a:rPr lang="en-US" dirty="0" smtClean="0"/>
              <a:t>-we </a:t>
            </a:r>
            <a:r>
              <a:rPr lang="en-US" dirty="0"/>
              <a:t>faced a lot of problems in college life like </a:t>
            </a:r>
            <a:endParaRPr lang="en-US" dirty="0" smtClean="0"/>
          </a:p>
          <a:p>
            <a:pPr marL="0" lvl="0" indent="0"/>
            <a:r>
              <a:rPr lang="en-US" dirty="0" smtClean="0"/>
              <a:t>we </a:t>
            </a:r>
            <a:r>
              <a:rPr lang="en-US" dirty="0"/>
              <a:t>can't remember the places of rooms and halls also it takes a lot of time to reach it </a:t>
            </a:r>
            <a:r>
              <a:rPr lang="en-US" dirty="0" smtClean="0"/>
              <a:t>especially for </a:t>
            </a:r>
            <a:r>
              <a:rPr lang="en-US" dirty="0"/>
              <a:t>newcomers and parents</a:t>
            </a:r>
            <a:r>
              <a:rPr lang="en-US" dirty="0" smtClean="0"/>
              <a:t>.</a:t>
            </a:r>
          </a:p>
          <a:p>
            <a:pPr marL="0" lvl="0" indent="0"/>
            <a:r>
              <a:rPr lang="en-US" dirty="0"/>
              <a:t>-also, we don't know the doctor's appointments if we </a:t>
            </a:r>
            <a:r>
              <a:rPr lang="en-US" dirty="0" smtClean="0"/>
              <a:t>want to meet </a:t>
            </a:r>
            <a:r>
              <a:rPr lang="en-US" dirty="0"/>
              <a:t>them or for lectures.</a:t>
            </a:r>
            <a:endParaRPr lang="en-US" dirty="0" smtClean="0"/>
          </a:p>
          <a:p>
            <a:pPr marL="0" lvl="0" indent="0"/>
            <a:endParaRPr dirty="0"/>
          </a:p>
        </p:txBody>
      </p:sp>
      <p:sp>
        <p:nvSpPr>
          <p:cNvPr id="458" name="Google Shape;458;p42"/>
          <p:cNvSpPr/>
          <p:nvPr/>
        </p:nvSpPr>
        <p:spPr>
          <a:xfrm>
            <a:off x="1364119" y="3695096"/>
            <a:ext cx="2503063" cy="190391"/>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42"/>
          <p:cNvGrpSpPr/>
          <p:nvPr/>
        </p:nvGrpSpPr>
        <p:grpSpPr>
          <a:xfrm>
            <a:off x="1392942" y="1644525"/>
            <a:ext cx="869625" cy="2133549"/>
            <a:chOff x="1392942" y="1644525"/>
            <a:chExt cx="869625" cy="2133549"/>
          </a:xfrm>
        </p:grpSpPr>
        <p:sp>
          <p:nvSpPr>
            <p:cNvPr id="460" name="Google Shape;460;p42"/>
            <p:cNvSpPr/>
            <p:nvPr/>
          </p:nvSpPr>
          <p:spPr>
            <a:xfrm>
              <a:off x="1832794" y="3695051"/>
              <a:ext cx="229788" cy="83023"/>
            </a:xfrm>
            <a:custGeom>
              <a:avLst/>
              <a:gdLst/>
              <a:ahLst/>
              <a:cxnLst/>
              <a:rect l="l" t="t" r="r" b="b"/>
              <a:pathLst>
                <a:path w="4788" h="1730" extrusionOk="0">
                  <a:moveTo>
                    <a:pt x="242" y="0"/>
                  </a:moveTo>
                  <a:cubicBezTo>
                    <a:pt x="242" y="0"/>
                    <a:pt x="1" y="1596"/>
                    <a:pt x="94" y="1689"/>
                  </a:cubicBezTo>
                  <a:cubicBezTo>
                    <a:pt x="124" y="1720"/>
                    <a:pt x="324" y="1730"/>
                    <a:pt x="602" y="1730"/>
                  </a:cubicBezTo>
                  <a:cubicBezTo>
                    <a:pt x="1157" y="1730"/>
                    <a:pt x="2023" y="1689"/>
                    <a:pt x="2468" y="1689"/>
                  </a:cubicBezTo>
                  <a:cubicBezTo>
                    <a:pt x="2594" y="1692"/>
                    <a:pt x="2736" y="1694"/>
                    <a:pt x="2885" y="1694"/>
                  </a:cubicBezTo>
                  <a:cubicBezTo>
                    <a:pt x="3551" y="1694"/>
                    <a:pt x="4365" y="1651"/>
                    <a:pt x="4546" y="1485"/>
                  </a:cubicBezTo>
                  <a:cubicBezTo>
                    <a:pt x="4788" y="1281"/>
                    <a:pt x="4268" y="1262"/>
                    <a:pt x="3823" y="1114"/>
                  </a:cubicBezTo>
                  <a:cubicBezTo>
                    <a:pt x="3359" y="965"/>
                    <a:pt x="2543" y="613"/>
                    <a:pt x="2227" y="501"/>
                  </a:cubicBezTo>
                  <a:cubicBezTo>
                    <a:pt x="1893" y="409"/>
                    <a:pt x="2005" y="0"/>
                    <a:pt x="2005"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1625322" y="3681709"/>
              <a:ext cx="200417" cy="89405"/>
            </a:xfrm>
            <a:custGeom>
              <a:avLst/>
              <a:gdLst/>
              <a:ahLst/>
              <a:cxnLst/>
              <a:rect l="l" t="t" r="r" b="b"/>
              <a:pathLst>
                <a:path w="4176" h="1863" extrusionOk="0">
                  <a:moveTo>
                    <a:pt x="56" y="0"/>
                  </a:moveTo>
                  <a:cubicBezTo>
                    <a:pt x="56" y="0"/>
                    <a:pt x="1" y="1559"/>
                    <a:pt x="56" y="1651"/>
                  </a:cubicBezTo>
                  <a:cubicBezTo>
                    <a:pt x="101" y="1726"/>
                    <a:pt x="268" y="1862"/>
                    <a:pt x="919" y="1862"/>
                  </a:cubicBezTo>
                  <a:cubicBezTo>
                    <a:pt x="1073" y="1862"/>
                    <a:pt x="1254" y="1855"/>
                    <a:pt x="1466" y="1837"/>
                  </a:cubicBezTo>
                  <a:cubicBezTo>
                    <a:pt x="2580" y="1744"/>
                    <a:pt x="3340" y="1596"/>
                    <a:pt x="3767" y="1484"/>
                  </a:cubicBezTo>
                  <a:cubicBezTo>
                    <a:pt x="4175" y="1355"/>
                    <a:pt x="3878" y="1206"/>
                    <a:pt x="3582" y="1150"/>
                  </a:cubicBezTo>
                  <a:cubicBezTo>
                    <a:pt x="3285" y="1076"/>
                    <a:pt x="2487" y="742"/>
                    <a:pt x="2005" y="520"/>
                  </a:cubicBezTo>
                  <a:cubicBezTo>
                    <a:pt x="1504" y="278"/>
                    <a:pt x="1448" y="0"/>
                    <a:pt x="1448"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2148922" y="2052029"/>
              <a:ext cx="107791" cy="185385"/>
            </a:xfrm>
            <a:custGeom>
              <a:avLst/>
              <a:gdLst/>
              <a:ahLst/>
              <a:cxnLst/>
              <a:rect l="l" t="t" r="r" b="b"/>
              <a:pathLst>
                <a:path w="2246" h="3863" extrusionOk="0">
                  <a:moveTo>
                    <a:pt x="510" y="1"/>
                  </a:moveTo>
                  <a:cubicBezTo>
                    <a:pt x="427" y="1"/>
                    <a:pt x="353" y="69"/>
                    <a:pt x="353" y="152"/>
                  </a:cubicBezTo>
                  <a:lnTo>
                    <a:pt x="19" y="3510"/>
                  </a:lnTo>
                  <a:cubicBezTo>
                    <a:pt x="0" y="3603"/>
                    <a:pt x="75" y="3696"/>
                    <a:pt x="167" y="3714"/>
                  </a:cubicBezTo>
                  <a:lnTo>
                    <a:pt x="1670" y="3863"/>
                  </a:lnTo>
                  <a:cubicBezTo>
                    <a:pt x="1782" y="3863"/>
                    <a:pt x="1856" y="3788"/>
                    <a:pt x="1874" y="3696"/>
                  </a:cubicBezTo>
                  <a:lnTo>
                    <a:pt x="2227" y="337"/>
                  </a:lnTo>
                  <a:cubicBezTo>
                    <a:pt x="2245" y="245"/>
                    <a:pt x="2171" y="152"/>
                    <a:pt x="2060" y="133"/>
                  </a:cubicBezTo>
                  <a:lnTo>
                    <a:pt x="538" y="3"/>
                  </a:lnTo>
                  <a:cubicBezTo>
                    <a:pt x="529" y="2"/>
                    <a:pt x="519"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1392942" y="2169371"/>
              <a:ext cx="187027" cy="444675"/>
            </a:xfrm>
            <a:custGeom>
              <a:avLst/>
              <a:gdLst/>
              <a:ahLst/>
              <a:cxnLst/>
              <a:rect l="l" t="t" r="r" b="b"/>
              <a:pathLst>
                <a:path w="3897" h="9266" extrusionOk="0">
                  <a:moveTo>
                    <a:pt x="1599" y="0"/>
                  </a:moveTo>
                  <a:cubicBezTo>
                    <a:pt x="1554" y="0"/>
                    <a:pt x="1510" y="3"/>
                    <a:pt x="1466" y="8"/>
                  </a:cubicBezTo>
                  <a:cubicBezTo>
                    <a:pt x="1466" y="8"/>
                    <a:pt x="0" y="4386"/>
                    <a:pt x="241" y="6075"/>
                  </a:cubicBezTo>
                  <a:cubicBezTo>
                    <a:pt x="482" y="7763"/>
                    <a:pt x="3247" y="9266"/>
                    <a:pt x="3247" y="9266"/>
                  </a:cubicBezTo>
                  <a:lnTo>
                    <a:pt x="3896" y="7874"/>
                  </a:lnTo>
                  <a:lnTo>
                    <a:pt x="2060" y="5722"/>
                  </a:lnTo>
                  <a:lnTo>
                    <a:pt x="3340" y="750"/>
                  </a:lnTo>
                  <a:cubicBezTo>
                    <a:pt x="3340" y="750"/>
                    <a:pt x="2407" y="0"/>
                    <a:pt x="1599"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463251" y="2043246"/>
              <a:ext cx="71317" cy="155008"/>
            </a:xfrm>
            <a:custGeom>
              <a:avLst/>
              <a:gdLst/>
              <a:ahLst/>
              <a:cxnLst/>
              <a:rect l="l" t="t" r="r" b="b"/>
              <a:pathLst>
                <a:path w="1486" h="3230" extrusionOk="0">
                  <a:moveTo>
                    <a:pt x="836" y="1"/>
                  </a:moveTo>
                  <a:cubicBezTo>
                    <a:pt x="836" y="1"/>
                    <a:pt x="279" y="1058"/>
                    <a:pt x="1" y="2636"/>
                  </a:cubicBezTo>
                  <a:lnTo>
                    <a:pt x="1485" y="3229"/>
                  </a:lnTo>
                  <a:lnTo>
                    <a:pt x="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815901" y="2121618"/>
              <a:ext cx="83747" cy="425671"/>
            </a:xfrm>
            <a:custGeom>
              <a:avLst/>
              <a:gdLst/>
              <a:ahLst/>
              <a:cxnLst/>
              <a:rect l="l" t="t" r="r" b="b"/>
              <a:pathLst>
                <a:path w="1745" h="8870" extrusionOk="0">
                  <a:moveTo>
                    <a:pt x="1392" y="1"/>
                  </a:moveTo>
                  <a:lnTo>
                    <a:pt x="0" y="353"/>
                  </a:lnTo>
                  <a:lnTo>
                    <a:pt x="427" y="8869"/>
                  </a:lnTo>
                  <a:lnTo>
                    <a:pt x="872" y="8869"/>
                  </a:lnTo>
                  <a:cubicBezTo>
                    <a:pt x="872" y="8869"/>
                    <a:pt x="1744" y="2765"/>
                    <a:pt x="1744" y="1745"/>
                  </a:cubicBezTo>
                  <a:cubicBezTo>
                    <a:pt x="1744" y="724"/>
                    <a:pt x="1392"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1694768" y="1717234"/>
              <a:ext cx="138986" cy="287796"/>
            </a:xfrm>
            <a:custGeom>
              <a:avLst/>
              <a:gdLst/>
              <a:ahLst/>
              <a:cxnLst/>
              <a:rect l="l" t="t" r="r" b="b"/>
              <a:pathLst>
                <a:path w="2896" h="5997" extrusionOk="0">
                  <a:moveTo>
                    <a:pt x="1773" y="0"/>
                  </a:moveTo>
                  <a:cubicBezTo>
                    <a:pt x="1344" y="0"/>
                    <a:pt x="717" y="325"/>
                    <a:pt x="372" y="1283"/>
                  </a:cubicBezTo>
                  <a:cubicBezTo>
                    <a:pt x="298" y="1506"/>
                    <a:pt x="242" y="1766"/>
                    <a:pt x="186" y="2044"/>
                  </a:cubicBezTo>
                  <a:cubicBezTo>
                    <a:pt x="1" y="3176"/>
                    <a:pt x="38" y="4679"/>
                    <a:pt x="75" y="5384"/>
                  </a:cubicBezTo>
                  <a:cubicBezTo>
                    <a:pt x="94" y="5644"/>
                    <a:pt x="94" y="5811"/>
                    <a:pt x="94" y="5811"/>
                  </a:cubicBezTo>
                  <a:lnTo>
                    <a:pt x="1040" y="5903"/>
                  </a:lnTo>
                  <a:lnTo>
                    <a:pt x="1912" y="5978"/>
                  </a:lnTo>
                  <a:lnTo>
                    <a:pt x="1986" y="5996"/>
                  </a:lnTo>
                  <a:cubicBezTo>
                    <a:pt x="1986" y="5996"/>
                    <a:pt x="1968" y="5978"/>
                    <a:pt x="1949" y="5959"/>
                  </a:cubicBezTo>
                  <a:cubicBezTo>
                    <a:pt x="1801" y="5848"/>
                    <a:pt x="1263" y="5402"/>
                    <a:pt x="1355" y="4901"/>
                  </a:cubicBezTo>
                  <a:cubicBezTo>
                    <a:pt x="1448" y="4326"/>
                    <a:pt x="1838" y="4233"/>
                    <a:pt x="2376" y="4104"/>
                  </a:cubicBezTo>
                  <a:cubicBezTo>
                    <a:pt x="2431" y="4085"/>
                    <a:pt x="2469" y="4048"/>
                    <a:pt x="2524" y="4011"/>
                  </a:cubicBezTo>
                  <a:cubicBezTo>
                    <a:pt x="2895" y="3566"/>
                    <a:pt x="2858" y="1988"/>
                    <a:pt x="2858" y="1988"/>
                  </a:cubicBezTo>
                  <a:cubicBezTo>
                    <a:pt x="2450" y="1951"/>
                    <a:pt x="2431" y="1413"/>
                    <a:pt x="2376" y="949"/>
                  </a:cubicBezTo>
                  <a:cubicBezTo>
                    <a:pt x="2302" y="486"/>
                    <a:pt x="2190" y="170"/>
                    <a:pt x="2190" y="170"/>
                  </a:cubicBezTo>
                  <a:cubicBezTo>
                    <a:pt x="2121" y="66"/>
                    <a:pt x="1967" y="0"/>
                    <a:pt x="1773"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1694768" y="1815330"/>
              <a:ext cx="121181" cy="199494"/>
            </a:xfrm>
            <a:custGeom>
              <a:avLst/>
              <a:gdLst/>
              <a:ahLst/>
              <a:cxnLst/>
              <a:rect l="l" t="t" r="r" b="b"/>
              <a:pathLst>
                <a:path w="2525" h="4157" extrusionOk="0">
                  <a:moveTo>
                    <a:pt x="186" y="0"/>
                  </a:moveTo>
                  <a:cubicBezTo>
                    <a:pt x="1" y="1132"/>
                    <a:pt x="38" y="2635"/>
                    <a:pt x="75" y="3340"/>
                  </a:cubicBezTo>
                  <a:lnTo>
                    <a:pt x="1040" y="3859"/>
                  </a:lnTo>
                  <a:lnTo>
                    <a:pt x="1615" y="4156"/>
                  </a:lnTo>
                  <a:cubicBezTo>
                    <a:pt x="1615" y="4156"/>
                    <a:pt x="1745" y="4082"/>
                    <a:pt x="1912" y="3934"/>
                  </a:cubicBezTo>
                  <a:cubicBezTo>
                    <a:pt x="1931" y="3934"/>
                    <a:pt x="1931" y="3934"/>
                    <a:pt x="1949" y="3915"/>
                  </a:cubicBezTo>
                  <a:cubicBezTo>
                    <a:pt x="1801" y="3804"/>
                    <a:pt x="1263" y="3358"/>
                    <a:pt x="1355" y="2857"/>
                  </a:cubicBezTo>
                  <a:cubicBezTo>
                    <a:pt x="1448" y="2282"/>
                    <a:pt x="1838" y="2189"/>
                    <a:pt x="2376" y="2060"/>
                  </a:cubicBezTo>
                  <a:cubicBezTo>
                    <a:pt x="2431" y="2041"/>
                    <a:pt x="2469" y="2004"/>
                    <a:pt x="2524" y="1967"/>
                  </a:cubicBezTo>
                  <a:cubicBezTo>
                    <a:pt x="1114" y="1763"/>
                    <a:pt x="446" y="631"/>
                    <a:pt x="186"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1502461" y="1979177"/>
              <a:ext cx="437260" cy="568106"/>
            </a:xfrm>
            <a:custGeom>
              <a:avLst/>
              <a:gdLst/>
              <a:ahLst/>
              <a:cxnLst/>
              <a:rect l="l" t="t" r="r" b="b"/>
              <a:pathLst>
                <a:path w="9111" h="11838" extrusionOk="0">
                  <a:moveTo>
                    <a:pt x="4806" y="0"/>
                  </a:moveTo>
                  <a:lnTo>
                    <a:pt x="390" y="1169"/>
                  </a:lnTo>
                  <a:cubicBezTo>
                    <a:pt x="390" y="1169"/>
                    <a:pt x="167" y="1484"/>
                    <a:pt x="74" y="2189"/>
                  </a:cubicBezTo>
                  <a:cubicBezTo>
                    <a:pt x="19" y="2486"/>
                    <a:pt x="0" y="2876"/>
                    <a:pt x="19" y="3321"/>
                  </a:cubicBezTo>
                  <a:cubicBezTo>
                    <a:pt x="112" y="4861"/>
                    <a:pt x="1151" y="11837"/>
                    <a:pt x="1151" y="11837"/>
                  </a:cubicBezTo>
                  <a:lnTo>
                    <a:pt x="6958" y="11837"/>
                  </a:lnTo>
                  <a:lnTo>
                    <a:pt x="6939" y="10186"/>
                  </a:lnTo>
                  <a:lnTo>
                    <a:pt x="6884" y="3785"/>
                  </a:lnTo>
                  <a:lnTo>
                    <a:pt x="9110" y="2969"/>
                  </a:lnTo>
                  <a:cubicBezTo>
                    <a:pt x="9110" y="2969"/>
                    <a:pt x="8554" y="1317"/>
                    <a:pt x="7255" y="724"/>
                  </a:cubicBezTo>
                  <a:cubicBezTo>
                    <a:pt x="5938" y="130"/>
                    <a:pt x="4806" y="0"/>
                    <a:pt x="4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1451685" y="1644525"/>
              <a:ext cx="359800" cy="494201"/>
            </a:xfrm>
            <a:custGeom>
              <a:avLst/>
              <a:gdLst/>
              <a:ahLst/>
              <a:cxnLst/>
              <a:rect l="l" t="t" r="r" b="b"/>
              <a:pathLst>
                <a:path w="7497" h="10298" extrusionOk="0">
                  <a:moveTo>
                    <a:pt x="4993" y="0"/>
                  </a:moveTo>
                  <a:cubicBezTo>
                    <a:pt x="3580" y="0"/>
                    <a:pt x="2602" y="674"/>
                    <a:pt x="2487" y="1333"/>
                  </a:cubicBezTo>
                  <a:cubicBezTo>
                    <a:pt x="2487" y="1333"/>
                    <a:pt x="1949" y="2093"/>
                    <a:pt x="2209" y="3949"/>
                  </a:cubicBezTo>
                  <a:cubicBezTo>
                    <a:pt x="2487" y="5804"/>
                    <a:pt x="1" y="7066"/>
                    <a:pt x="1132" y="9051"/>
                  </a:cubicBezTo>
                  <a:cubicBezTo>
                    <a:pt x="1635" y="9932"/>
                    <a:pt x="2491" y="10298"/>
                    <a:pt x="3340" y="10298"/>
                  </a:cubicBezTo>
                  <a:cubicBezTo>
                    <a:pt x="4405" y="10298"/>
                    <a:pt x="5459" y="9722"/>
                    <a:pt x="5790" y="8866"/>
                  </a:cubicBezTo>
                  <a:cubicBezTo>
                    <a:pt x="6365" y="7344"/>
                    <a:pt x="5994" y="4747"/>
                    <a:pt x="5790" y="4134"/>
                  </a:cubicBezTo>
                  <a:cubicBezTo>
                    <a:pt x="5585" y="3522"/>
                    <a:pt x="5660" y="2891"/>
                    <a:pt x="5956" y="2780"/>
                  </a:cubicBezTo>
                  <a:cubicBezTo>
                    <a:pt x="5975" y="2773"/>
                    <a:pt x="5993" y="2770"/>
                    <a:pt x="6011" y="2770"/>
                  </a:cubicBezTo>
                  <a:cubicBezTo>
                    <a:pt x="6250" y="2770"/>
                    <a:pt x="6376" y="3387"/>
                    <a:pt x="6544" y="3387"/>
                  </a:cubicBezTo>
                  <a:cubicBezTo>
                    <a:pt x="6558" y="3387"/>
                    <a:pt x="6573" y="3383"/>
                    <a:pt x="6587" y="3374"/>
                  </a:cubicBezTo>
                  <a:cubicBezTo>
                    <a:pt x="6791" y="3225"/>
                    <a:pt x="6569" y="2335"/>
                    <a:pt x="6773" y="1982"/>
                  </a:cubicBezTo>
                  <a:cubicBezTo>
                    <a:pt x="6977" y="1648"/>
                    <a:pt x="7496" y="1815"/>
                    <a:pt x="7422" y="1333"/>
                  </a:cubicBezTo>
                  <a:cubicBezTo>
                    <a:pt x="7367" y="850"/>
                    <a:pt x="7274" y="238"/>
                    <a:pt x="5548" y="34"/>
                  </a:cubicBezTo>
                  <a:cubicBezTo>
                    <a:pt x="5357" y="11"/>
                    <a:pt x="5171" y="0"/>
                    <a:pt x="4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1496222" y="2547263"/>
              <a:ext cx="553881" cy="1147777"/>
            </a:xfrm>
            <a:custGeom>
              <a:avLst/>
              <a:gdLst/>
              <a:ahLst/>
              <a:cxnLst/>
              <a:rect l="l" t="t" r="r" b="b"/>
              <a:pathLst>
                <a:path w="11541" h="23917" extrusionOk="0">
                  <a:moveTo>
                    <a:pt x="1281" y="0"/>
                  </a:moveTo>
                  <a:cubicBezTo>
                    <a:pt x="1281" y="0"/>
                    <a:pt x="0" y="2208"/>
                    <a:pt x="149" y="5103"/>
                  </a:cubicBezTo>
                  <a:cubicBezTo>
                    <a:pt x="297" y="7979"/>
                    <a:pt x="2320" y="23916"/>
                    <a:pt x="2320" y="23916"/>
                  </a:cubicBezTo>
                  <a:lnTo>
                    <a:pt x="4620" y="23916"/>
                  </a:lnTo>
                  <a:lnTo>
                    <a:pt x="4398" y="6457"/>
                  </a:lnTo>
                  <a:lnTo>
                    <a:pt x="8016" y="13545"/>
                  </a:lnTo>
                  <a:lnTo>
                    <a:pt x="6791" y="23916"/>
                  </a:lnTo>
                  <a:lnTo>
                    <a:pt x="9370" y="23916"/>
                  </a:lnTo>
                  <a:cubicBezTo>
                    <a:pt x="9370" y="23916"/>
                    <a:pt x="11541" y="15215"/>
                    <a:pt x="11355" y="11504"/>
                  </a:cubicBezTo>
                  <a:cubicBezTo>
                    <a:pt x="11170" y="7812"/>
                    <a:pt x="7533" y="0"/>
                    <a:pt x="7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832794" y="2121618"/>
              <a:ext cx="429773" cy="279014"/>
            </a:xfrm>
            <a:custGeom>
              <a:avLst/>
              <a:gdLst/>
              <a:ahLst/>
              <a:cxnLst/>
              <a:rect l="l" t="t" r="r" b="b"/>
              <a:pathLst>
                <a:path w="8955" h="5814" extrusionOk="0">
                  <a:moveTo>
                    <a:pt x="2227" y="1"/>
                  </a:moveTo>
                  <a:lnTo>
                    <a:pt x="1" y="817"/>
                  </a:lnTo>
                  <a:cubicBezTo>
                    <a:pt x="1" y="817"/>
                    <a:pt x="1058" y="4936"/>
                    <a:pt x="2227" y="5697"/>
                  </a:cubicBezTo>
                  <a:cubicBezTo>
                    <a:pt x="2352" y="5777"/>
                    <a:pt x="2499" y="5813"/>
                    <a:pt x="2661" y="5813"/>
                  </a:cubicBezTo>
                  <a:cubicBezTo>
                    <a:pt x="3969" y="5813"/>
                    <a:pt x="6333" y="3454"/>
                    <a:pt x="7274" y="2431"/>
                  </a:cubicBezTo>
                  <a:cubicBezTo>
                    <a:pt x="7274" y="2431"/>
                    <a:pt x="8332" y="2209"/>
                    <a:pt x="8461" y="2023"/>
                  </a:cubicBezTo>
                  <a:cubicBezTo>
                    <a:pt x="8591" y="1838"/>
                    <a:pt x="8554" y="1689"/>
                    <a:pt x="8628" y="1541"/>
                  </a:cubicBezTo>
                  <a:cubicBezTo>
                    <a:pt x="8703" y="1392"/>
                    <a:pt x="8684" y="1207"/>
                    <a:pt x="8684" y="1207"/>
                  </a:cubicBezTo>
                  <a:cubicBezTo>
                    <a:pt x="8795" y="1003"/>
                    <a:pt x="8703" y="854"/>
                    <a:pt x="8703" y="854"/>
                  </a:cubicBezTo>
                  <a:cubicBezTo>
                    <a:pt x="8954" y="567"/>
                    <a:pt x="8788" y="297"/>
                    <a:pt x="8710" y="297"/>
                  </a:cubicBezTo>
                  <a:cubicBezTo>
                    <a:pt x="8707" y="297"/>
                    <a:pt x="8705" y="297"/>
                    <a:pt x="8703" y="298"/>
                  </a:cubicBezTo>
                  <a:cubicBezTo>
                    <a:pt x="8628" y="316"/>
                    <a:pt x="7849" y="854"/>
                    <a:pt x="7849" y="854"/>
                  </a:cubicBezTo>
                  <a:lnTo>
                    <a:pt x="7793" y="743"/>
                  </a:lnTo>
                  <a:cubicBezTo>
                    <a:pt x="7998" y="539"/>
                    <a:pt x="8239" y="205"/>
                    <a:pt x="8072" y="168"/>
                  </a:cubicBezTo>
                  <a:cubicBezTo>
                    <a:pt x="8067" y="167"/>
                    <a:pt x="8063" y="167"/>
                    <a:pt x="8058" y="167"/>
                  </a:cubicBezTo>
                  <a:cubicBezTo>
                    <a:pt x="7885" y="167"/>
                    <a:pt x="7530" y="489"/>
                    <a:pt x="7385" y="687"/>
                  </a:cubicBezTo>
                  <a:cubicBezTo>
                    <a:pt x="7218" y="891"/>
                    <a:pt x="6773" y="1541"/>
                    <a:pt x="6773" y="1541"/>
                  </a:cubicBezTo>
                  <a:lnTo>
                    <a:pt x="3266" y="3489"/>
                  </a:lnTo>
                  <a:lnTo>
                    <a:pt x="2227" y="1"/>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72547" y="2547263"/>
              <a:ext cx="377557" cy="1147777"/>
            </a:xfrm>
            <a:custGeom>
              <a:avLst/>
              <a:gdLst/>
              <a:ahLst/>
              <a:cxnLst/>
              <a:rect l="l" t="t" r="r" b="b"/>
              <a:pathLst>
                <a:path w="7867" h="23917" extrusionOk="0">
                  <a:moveTo>
                    <a:pt x="0" y="0"/>
                  </a:moveTo>
                  <a:cubicBezTo>
                    <a:pt x="2245" y="1930"/>
                    <a:pt x="4843" y="5659"/>
                    <a:pt x="6030" y="9352"/>
                  </a:cubicBezTo>
                  <a:cubicBezTo>
                    <a:pt x="7514" y="13916"/>
                    <a:pt x="4731" y="23916"/>
                    <a:pt x="4731" y="23916"/>
                  </a:cubicBezTo>
                  <a:lnTo>
                    <a:pt x="5696" y="23916"/>
                  </a:lnTo>
                  <a:cubicBezTo>
                    <a:pt x="5696" y="23916"/>
                    <a:pt x="7867" y="15215"/>
                    <a:pt x="7681" y="11504"/>
                  </a:cubicBezTo>
                  <a:cubicBezTo>
                    <a:pt x="7496" y="7812"/>
                    <a:pt x="3859" y="0"/>
                    <a:pt x="385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43128" y="2841121"/>
              <a:ext cx="82883" cy="853934"/>
            </a:xfrm>
            <a:custGeom>
              <a:avLst/>
              <a:gdLst/>
              <a:ahLst/>
              <a:cxnLst/>
              <a:rect l="l" t="t" r="r" b="b"/>
              <a:pathLst>
                <a:path w="1727" h="17794" extrusionOk="0">
                  <a:moveTo>
                    <a:pt x="131" y="0"/>
                  </a:moveTo>
                  <a:cubicBezTo>
                    <a:pt x="131" y="0"/>
                    <a:pt x="1726" y="11337"/>
                    <a:pt x="1" y="17793"/>
                  </a:cubicBezTo>
                  <a:lnTo>
                    <a:pt x="1559" y="17793"/>
                  </a:lnTo>
                  <a:lnTo>
                    <a:pt x="1337" y="334"/>
                  </a:lnTo>
                  <a:lnTo>
                    <a:pt x="131"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502461" y="2084232"/>
              <a:ext cx="333932" cy="463056"/>
            </a:xfrm>
            <a:custGeom>
              <a:avLst/>
              <a:gdLst/>
              <a:ahLst/>
              <a:cxnLst/>
              <a:rect l="l" t="t" r="r" b="b"/>
              <a:pathLst>
                <a:path w="6958" h="9649" extrusionOk="0">
                  <a:moveTo>
                    <a:pt x="74" y="0"/>
                  </a:moveTo>
                  <a:cubicBezTo>
                    <a:pt x="19" y="297"/>
                    <a:pt x="0" y="687"/>
                    <a:pt x="19" y="1132"/>
                  </a:cubicBezTo>
                  <a:cubicBezTo>
                    <a:pt x="112" y="2672"/>
                    <a:pt x="1151" y="9648"/>
                    <a:pt x="1151" y="9648"/>
                  </a:cubicBezTo>
                  <a:lnTo>
                    <a:pt x="6958" y="9648"/>
                  </a:lnTo>
                  <a:lnTo>
                    <a:pt x="6939" y="7997"/>
                  </a:lnTo>
                  <a:cubicBezTo>
                    <a:pt x="2616" y="6847"/>
                    <a:pt x="817" y="2858"/>
                    <a:pt x="74"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2"/>
          <p:cNvGrpSpPr/>
          <p:nvPr/>
        </p:nvGrpSpPr>
        <p:grpSpPr>
          <a:xfrm>
            <a:off x="2506967" y="1432389"/>
            <a:ext cx="1165140" cy="2216166"/>
            <a:chOff x="2506967" y="1432389"/>
            <a:chExt cx="1165140" cy="2216166"/>
          </a:xfrm>
        </p:grpSpPr>
        <p:grpSp>
          <p:nvGrpSpPr>
            <p:cNvPr id="476" name="Google Shape;476;p42"/>
            <p:cNvGrpSpPr/>
            <p:nvPr/>
          </p:nvGrpSpPr>
          <p:grpSpPr>
            <a:xfrm flipH="1">
              <a:off x="2506967" y="1432389"/>
              <a:ext cx="1165140" cy="2216166"/>
              <a:chOff x="5372621" y="1793717"/>
              <a:chExt cx="917649" cy="1745425"/>
            </a:xfrm>
          </p:grpSpPr>
          <p:sp>
            <p:nvSpPr>
              <p:cNvPr id="477" name="Google Shape;477;p42"/>
              <p:cNvSpPr/>
              <p:nvPr/>
            </p:nvSpPr>
            <p:spPr>
              <a:xfrm>
                <a:off x="5372621" y="1793717"/>
                <a:ext cx="917649" cy="174542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5430975" y="1854375"/>
                <a:ext cx="800907" cy="162395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42"/>
            <p:cNvSpPr/>
            <p:nvPr/>
          </p:nvSpPr>
          <p:spPr>
            <a:xfrm flipH="1">
              <a:off x="2722107" y="1598375"/>
              <a:ext cx="730643" cy="1553073"/>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3"/>
          <p:cNvSpPr/>
          <p:nvPr/>
        </p:nvSpPr>
        <p:spPr>
          <a:xfrm>
            <a:off x="1477873" y="1794423"/>
            <a:ext cx="884700" cy="8850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011423" y="1794423"/>
            <a:ext cx="884700" cy="8850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Augmented Reality vs</a:t>
            </a:r>
            <a:r>
              <a:rPr lang="en" dirty="0"/>
              <a:t>. </a:t>
            </a:r>
            <a:r>
              <a:rPr lang="en" dirty="0" smtClean="0"/>
              <a:t>Virtual Reality</a:t>
            </a:r>
            <a:endParaRPr dirty="0">
              <a:solidFill>
                <a:schemeClr val="lt1"/>
              </a:solidFill>
            </a:endParaRPr>
          </a:p>
        </p:txBody>
      </p:sp>
      <p:sp>
        <p:nvSpPr>
          <p:cNvPr id="487" name="Google Shape;487;p43"/>
          <p:cNvSpPr txBox="1">
            <a:spLocks noGrp="1"/>
          </p:cNvSpPr>
          <p:nvPr>
            <p:ph type="title" idx="3"/>
          </p:nvPr>
        </p:nvSpPr>
        <p:spPr>
          <a:xfrm>
            <a:off x="4920332" y="2749250"/>
            <a:ext cx="2964000"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Virtual reality</a:t>
            </a:r>
            <a:endParaRPr/>
          </a:p>
        </p:txBody>
      </p:sp>
      <p:sp>
        <p:nvSpPr>
          <p:cNvPr id="488" name="Google Shape;488;p43"/>
          <p:cNvSpPr txBox="1">
            <a:spLocks noGrp="1"/>
          </p:cNvSpPr>
          <p:nvPr>
            <p:ph type="title" idx="2"/>
          </p:nvPr>
        </p:nvSpPr>
        <p:spPr>
          <a:xfrm>
            <a:off x="1386782" y="2749250"/>
            <a:ext cx="2964000" cy="45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Augmented reality</a:t>
            </a:r>
            <a:endParaRPr dirty="0"/>
          </a:p>
        </p:txBody>
      </p:sp>
      <p:sp>
        <p:nvSpPr>
          <p:cNvPr id="489" name="Google Shape;489;p43"/>
          <p:cNvSpPr txBox="1">
            <a:spLocks noGrp="1"/>
          </p:cNvSpPr>
          <p:nvPr>
            <p:ph type="subTitle" idx="1"/>
          </p:nvPr>
        </p:nvSpPr>
        <p:spPr>
          <a:xfrm>
            <a:off x="1386775" y="3206750"/>
            <a:ext cx="2964000" cy="8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An AR system adds virtual computer generated objects, audio and other sense enhancements to a real-world enviroment in real time.</a:t>
            </a:r>
            <a:endParaRPr dirty="0"/>
          </a:p>
        </p:txBody>
      </p:sp>
      <p:sp>
        <p:nvSpPr>
          <p:cNvPr id="490" name="Google Shape;490;p43"/>
          <p:cNvSpPr txBox="1">
            <a:spLocks noGrp="1"/>
          </p:cNvSpPr>
          <p:nvPr>
            <p:ph type="subTitle" idx="4"/>
          </p:nvPr>
        </p:nvSpPr>
        <p:spPr>
          <a:xfrm>
            <a:off x="4920325" y="3206750"/>
            <a:ext cx="2829773" cy="8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VR is a completely simulated computer generated environment where everything is under the control of the system.</a:t>
            </a:r>
            <a:endParaRPr dirty="0"/>
          </a:p>
        </p:txBody>
      </p:sp>
      <p:sp>
        <p:nvSpPr>
          <p:cNvPr id="491" name="Google Shape;491;p4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a:t>
            </a:fld>
            <a:endParaRPr/>
          </a:p>
        </p:txBody>
      </p:sp>
      <p:grpSp>
        <p:nvGrpSpPr>
          <p:cNvPr id="492" name="Google Shape;492;p43"/>
          <p:cNvGrpSpPr/>
          <p:nvPr/>
        </p:nvGrpSpPr>
        <p:grpSpPr>
          <a:xfrm>
            <a:off x="5251261" y="2008165"/>
            <a:ext cx="405023" cy="457515"/>
            <a:chOff x="7701280" y="3430414"/>
            <a:chExt cx="348767" cy="393968"/>
          </a:xfrm>
        </p:grpSpPr>
        <p:sp>
          <p:nvSpPr>
            <p:cNvPr id="493" name="Google Shape;493;p43"/>
            <p:cNvSpPr/>
            <p:nvPr/>
          </p:nvSpPr>
          <p:spPr>
            <a:xfrm>
              <a:off x="7701280" y="3510462"/>
              <a:ext cx="348767" cy="313921"/>
            </a:xfrm>
            <a:custGeom>
              <a:avLst/>
              <a:gdLst/>
              <a:ahLst/>
              <a:cxnLst/>
              <a:rect l="l" t="t" r="r" b="b"/>
              <a:pathLst>
                <a:path w="10479" h="9432" extrusionOk="0">
                  <a:moveTo>
                    <a:pt x="2453" y="1"/>
                  </a:moveTo>
                  <a:cubicBezTo>
                    <a:pt x="2072" y="1"/>
                    <a:pt x="1738" y="311"/>
                    <a:pt x="1738" y="715"/>
                  </a:cubicBezTo>
                  <a:lnTo>
                    <a:pt x="1738" y="739"/>
                  </a:lnTo>
                  <a:cubicBezTo>
                    <a:pt x="953" y="906"/>
                    <a:pt x="357" y="1620"/>
                    <a:pt x="357" y="2454"/>
                  </a:cubicBezTo>
                  <a:lnTo>
                    <a:pt x="357" y="7336"/>
                  </a:lnTo>
                  <a:cubicBezTo>
                    <a:pt x="119" y="7884"/>
                    <a:pt x="0" y="8479"/>
                    <a:pt x="0" y="9098"/>
                  </a:cubicBezTo>
                  <a:lnTo>
                    <a:pt x="0" y="9431"/>
                  </a:lnTo>
                  <a:lnTo>
                    <a:pt x="2453" y="9431"/>
                  </a:lnTo>
                  <a:lnTo>
                    <a:pt x="2453" y="7336"/>
                  </a:lnTo>
                  <a:lnTo>
                    <a:pt x="3144" y="7336"/>
                  </a:lnTo>
                  <a:lnTo>
                    <a:pt x="3144" y="9431"/>
                  </a:lnTo>
                  <a:lnTo>
                    <a:pt x="7692" y="9431"/>
                  </a:lnTo>
                  <a:lnTo>
                    <a:pt x="7692" y="7336"/>
                  </a:lnTo>
                  <a:lnTo>
                    <a:pt x="8383" y="7336"/>
                  </a:lnTo>
                  <a:lnTo>
                    <a:pt x="8383" y="9431"/>
                  </a:lnTo>
                  <a:lnTo>
                    <a:pt x="10478" y="9431"/>
                  </a:lnTo>
                  <a:lnTo>
                    <a:pt x="10478" y="9098"/>
                  </a:lnTo>
                  <a:cubicBezTo>
                    <a:pt x="10478" y="6955"/>
                    <a:pt x="8978" y="5145"/>
                    <a:pt x="6978" y="4669"/>
                  </a:cubicBezTo>
                  <a:lnTo>
                    <a:pt x="6978" y="5240"/>
                  </a:lnTo>
                  <a:cubicBezTo>
                    <a:pt x="6978" y="6217"/>
                    <a:pt x="6192" y="7002"/>
                    <a:pt x="5239" y="7002"/>
                  </a:cubicBezTo>
                  <a:cubicBezTo>
                    <a:pt x="4287" y="7002"/>
                    <a:pt x="3501" y="6217"/>
                    <a:pt x="3501" y="5240"/>
                  </a:cubicBezTo>
                  <a:lnTo>
                    <a:pt x="3501" y="4669"/>
                  </a:lnTo>
                  <a:cubicBezTo>
                    <a:pt x="2524" y="4907"/>
                    <a:pt x="1667" y="5454"/>
                    <a:pt x="1048" y="6193"/>
                  </a:cubicBezTo>
                  <a:lnTo>
                    <a:pt x="1048" y="2454"/>
                  </a:lnTo>
                  <a:cubicBezTo>
                    <a:pt x="1048" y="2001"/>
                    <a:pt x="1334" y="1620"/>
                    <a:pt x="1762" y="1477"/>
                  </a:cubicBezTo>
                  <a:cubicBezTo>
                    <a:pt x="1786" y="1835"/>
                    <a:pt x="2072" y="2097"/>
                    <a:pt x="2453" y="2097"/>
                  </a:cubicBezTo>
                  <a:lnTo>
                    <a:pt x="8025" y="2097"/>
                  </a:lnTo>
                  <a:cubicBezTo>
                    <a:pt x="8407" y="2097"/>
                    <a:pt x="8740" y="1787"/>
                    <a:pt x="8740" y="1406"/>
                  </a:cubicBezTo>
                  <a:lnTo>
                    <a:pt x="8740" y="715"/>
                  </a:lnTo>
                  <a:cubicBezTo>
                    <a:pt x="8740" y="334"/>
                    <a:pt x="8407" y="1"/>
                    <a:pt x="80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7840773" y="3667429"/>
              <a:ext cx="69793" cy="52320"/>
            </a:xfrm>
            <a:custGeom>
              <a:avLst/>
              <a:gdLst/>
              <a:ahLst/>
              <a:cxnLst/>
              <a:rect l="l" t="t" r="r" b="b"/>
              <a:pathLst>
                <a:path w="2097" h="1572" extrusionOk="0">
                  <a:moveTo>
                    <a:pt x="0" y="0"/>
                  </a:moveTo>
                  <a:lnTo>
                    <a:pt x="0" y="524"/>
                  </a:lnTo>
                  <a:cubicBezTo>
                    <a:pt x="0" y="1120"/>
                    <a:pt x="477" y="1572"/>
                    <a:pt x="1048" y="1572"/>
                  </a:cubicBezTo>
                  <a:cubicBezTo>
                    <a:pt x="1620" y="1572"/>
                    <a:pt x="2096" y="1120"/>
                    <a:pt x="2096" y="524"/>
                  </a:cubicBezTo>
                  <a:lnTo>
                    <a:pt x="2096" y="0"/>
                  </a:lnTo>
                  <a:cubicBezTo>
                    <a:pt x="1763" y="119"/>
                    <a:pt x="1405" y="191"/>
                    <a:pt x="1048" y="191"/>
                  </a:cubicBezTo>
                  <a:cubicBezTo>
                    <a:pt x="691" y="191"/>
                    <a:pt x="334" y="11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7797970" y="3430414"/>
              <a:ext cx="65800" cy="57113"/>
            </a:xfrm>
            <a:custGeom>
              <a:avLst/>
              <a:gdLst/>
              <a:ahLst/>
              <a:cxnLst/>
              <a:rect l="l" t="t" r="r" b="b"/>
              <a:pathLst>
                <a:path w="1977" h="1716" extrusionOk="0">
                  <a:moveTo>
                    <a:pt x="1977" y="1"/>
                  </a:moveTo>
                  <a:cubicBezTo>
                    <a:pt x="1024" y="144"/>
                    <a:pt x="262" y="810"/>
                    <a:pt x="0" y="1715"/>
                  </a:cubicBezTo>
                  <a:lnTo>
                    <a:pt x="1977" y="1715"/>
                  </a:lnTo>
                  <a:lnTo>
                    <a:pt x="1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7887536" y="3430414"/>
              <a:ext cx="65800" cy="57113"/>
            </a:xfrm>
            <a:custGeom>
              <a:avLst/>
              <a:gdLst/>
              <a:ahLst/>
              <a:cxnLst/>
              <a:rect l="l" t="t" r="r" b="b"/>
              <a:pathLst>
                <a:path w="1977" h="1716" extrusionOk="0">
                  <a:moveTo>
                    <a:pt x="0" y="1"/>
                  </a:moveTo>
                  <a:lnTo>
                    <a:pt x="0" y="1715"/>
                  </a:lnTo>
                  <a:lnTo>
                    <a:pt x="1977" y="1715"/>
                  </a:lnTo>
                  <a:cubicBezTo>
                    <a:pt x="1715" y="810"/>
                    <a:pt x="953" y="14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7801930" y="3604023"/>
              <a:ext cx="147441" cy="45996"/>
            </a:xfrm>
            <a:custGeom>
              <a:avLst/>
              <a:gdLst/>
              <a:ahLst/>
              <a:cxnLst/>
              <a:rect l="l" t="t" r="r" b="b"/>
              <a:pathLst>
                <a:path w="4430" h="1382" extrusionOk="0">
                  <a:moveTo>
                    <a:pt x="0" y="0"/>
                  </a:moveTo>
                  <a:cubicBezTo>
                    <a:pt x="286" y="572"/>
                    <a:pt x="786" y="1024"/>
                    <a:pt x="1406" y="1238"/>
                  </a:cubicBezTo>
                  <a:cubicBezTo>
                    <a:pt x="1667" y="1334"/>
                    <a:pt x="1929" y="1381"/>
                    <a:pt x="2215" y="1381"/>
                  </a:cubicBezTo>
                  <a:cubicBezTo>
                    <a:pt x="2501" y="1381"/>
                    <a:pt x="2763" y="1334"/>
                    <a:pt x="3025" y="1238"/>
                  </a:cubicBezTo>
                  <a:cubicBezTo>
                    <a:pt x="3644" y="1024"/>
                    <a:pt x="4144" y="572"/>
                    <a:pt x="4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43"/>
          <p:cNvGrpSpPr/>
          <p:nvPr/>
        </p:nvGrpSpPr>
        <p:grpSpPr>
          <a:xfrm>
            <a:off x="1756321" y="2008325"/>
            <a:ext cx="327797" cy="457196"/>
            <a:chOff x="4056168" y="4084342"/>
            <a:chExt cx="278242" cy="393965"/>
          </a:xfrm>
        </p:grpSpPr>
        <p:sp>
          <p:nvSpPr>
            <p:cNvPr id="499" name="Google Shape;499;p43"/>
            <p:cNvSpPr/>
            <p:nvPr/>
          </p:nvSpPr>
          <p:spPr>
            <a:xfrm>
              <a:off x="4148930" y="4298358"/>
              <a:ext cx="34913" cy="58677"/>
            </a:xfrm>
            <a:custGeom>
              <a:avLst/>
              <a:gdLst/>
              <a:ahLst/>
              <a:cxnLst/>
              <a:rect l="l" t="t" r="r" b="b"/>
              <a:pathLst>
                <a:path w="1049" h="1763" extrusionOk="0">
                  <a:moveTo>
                    <a:pt x="0" y="0"/>
                  </a:moveTo>
                  <a:lnTo>
                    <a:pt x="0" y="1334"/>
                  </a:lnTo>
                  <a:lnTo>
                    <a:pt x="1048" y="1763"/>
                  </a:lnTo>
                  <a:lnTo>
                    <a:pt x="1048" y="42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160812" y="4084342"/>
              <a:ext cx="68995" cy="45996"/>
            </a:xfrm>
            <a:custGeom>
              <a:avLst/>
              <a:gdLst/>
              <a:ahLst/>
              <a:cxnLst/>
              <a:rect l="l" t="t" r="r" b="b"/>
              <a:pathLst>
                <a:path w="2073" h="1382" extrusionOk="0">
                  <a:moveTo>
                    <a:pt x="0" y="1"/>
                  </a:moveTo>
                  <a:lnTo>
                    <a:pt x="0" y="1382"/>
                  </a:lnTo>
                  <a:lnTo>
                    <a:pt x="2072" y="1382"/>
                  </a:lnTo>
                  <a:lnTo>
                    <a:pt x="20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4206777" y="4298358"/>
              <a:ext cx="34913" cy="58677"/>
            </a:xfrm>
            <a:custGeom>
              <a:avLst/>
              <a:gdLst/>
              <a:ahLst/>
              <a:cxnLst/>
              <a:rect l="l" t="t" r="r" b="b"/>
              <a:pathLst>
                <a:path w="1049" h="1763" extrusionOk="0">
                  <a:moveTo>
                    <a:pt x="1049" y="0"/>
                  </a:moveTo>
                  <a:lnTo>
                    <a:pt x="1" y="429"/>
                  </a:lnTo>
                  <a:lnTo>
                    <a:pt x="1" y="1763"/>
                  </a:lnTo>
                  <a:lnTo>
                    <a:pt x="1049" y="1334"/>
                  </a:lnTo>
                  <a:lnTo>
                    <a:pt x="1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4168734" y="4270599"/>
              <a:ext cx="53152" cy="21434"/>
            </a:xfrm>
            <a:custGeom>
              <a:avLst/>
              <a:gdLst/>
              <a:ahLst/>
              <a:cxnLst/>
              <a:rect l="l" t="t" r="r" b="b"/>
              <a:pathLst>
                <a:path w="1597" h="644" extrusionOk="0">
                  <a:moveTo>
                    <a:pt x="810" y="1"/>
                  </a:moveTo>
                  <a:lnTo>
                    <a:pt x="1" y="334"/>
                  </a:lnTo>
                  <a:lnTo>
                    <a:pt x="810" y="644"/>
                  </a:lnTo>
                  <a:lnTo>
                    <a:pt x="1596" y="334"/>
                  </a:lnTo>
                  <a:lnTo>
                    <a:pt x="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4056168" y="4084342"/>
              <a:ext cx="278242" cy="393965"/>
            </a:xfrm>
            <a:custGeom>
              <a:avLst/>
              <a:gdLst/>
              <a:ahLst/>
              <a:cxnLst/>
              <a:rect l="l" t="t" r="r" b="b"/>
              <a:pathLst>
                <a:path w="8360" h="11837" extrusionOk="0">
                  <a:moveTo>
                    <a:pt x="4192" y="2644"/>
                  </a:moveTo>
                  <a:lnTo>
                    <a:pt x="5478" y="3930"/>
                  </a:lnTo>
                  <a:lnTo>
                    <a:pt x="4978" y="4430"/>
                  </a:lnTo>
                  <a:lnTo>
                    <a:pt x="4192" y="3620"/>
                  </a:lnTo>
                  <a:lnTo>
                    <a:pt x="3383" y="4430"/>
                  </a:lnTo>
                  <a:lnTo>
                    <a:pt x="2883" y="3930"/>
                  </a:lnTo>
                  <a:lnTo>
                    <a:pt x="4192" y="2644"/>
                  </a:lnTo>
                  <a:close/>
                  <a:moveTo>
                    <a:pt x="4192" y="4835"/>
                  </a:moveTo>
                  <a:lnTo>
                    <a:pt x="6264" y="5692"/>
                  </a:lnTo>
                  <a:lnTo>
                    <a:pt x="6264" y="8240"/>
                  </a:lnTo>
                  <a:lnTo>
                    <a:pt x="4192" y="9074"/>
                  </a:lnTo>
                  <a:lnTo>
                    <a:pt x="2097" y="8240"/>
                  </a:lnTo>
                  <a:lnTo>
                    <a:pt x="2097" y="5692"/>
                  </a:lnTo>
                  <a:lnTo>
                    <a:pt x="4192" y="4835"/>
                  </a:lnTo>
                  <a:close/>
                  <a:moveTo>
                    <a:pt x="5574" y="10098"/>
                  </a:moveTo>
                  <a:lnTo>
                    <a:pt x="5574" y="10788"/>
                  </a:lnTo>
                  <a:lnTo>
                    <a:pt x="2787" y="10788"/>
                  </a:lnTo>
                  <a:lnTo>
                    <a:pt x="2787" y="10098"/>
                  </a:lnTo>
                  <a:close/>
                  <a:moveTo>
                    <a:pt x="1" y="1"/>
                  </a:moveTo>
                  <a:lnTo>
                    <a:pt x="1" y="11836"/>
                  </a:lnTo>
                  <a:lnTo>
                    <a:pt x="8360" y="11836"/>
                  </a:lnTo>
                  <a:lnTo>
                    <a:pt x="8360" y="1"/>
                  </a:lnTo>
                  <a:lnTo>
                    <a:pt x="5931" y="1"/>
                  </a:lnTo>
                  <a:lnTo>
                    <a:pt x="5931" y="2096"/>
                  </a:lnTo>
                  <a:lnTo>
                    <a:pt x="2430" y="2096"/>
                  </a:lnTo>
                  <a:lnTo>
                    <a:pt x="24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836341" y="1449659"/>
            <a:ext cx="6010508" cy="307777"/>
          </a:xfrm>
          <a:prstGeom prst="rect">
            <a:avLst/>
          </a:prstGeom>
          <a:noFill/>
        </p:spPr>
        <p:txBody>
          <a:bodyPr wrap="square" rtlCol="0">
            <a:spAutoFit/>
          </a:bodyPr>
          <a:lstStyle/>
          <a:p>
            <a:r>
              <a:rPr lang="en-US" b="1" dirty="0" smtClean="0">
                <a:solidFill>
                  <a:schemeClr val="bg1"/>
                </a:solidFill>
                <a:latin typeface="Barlow Semi Condensed" panose="020B0604020202020204" charset="0"/>
              </a:rPr>
              <a:t>Before we start discussion about the solution, AR shouldn’t be confused for VR</a:t>
            </a:r>
            <a:r>
              <a:rPr lang="en-U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p:nvPr/>
        </p:nvSpPr>
        <p:spPr>
          <a:xfrm>
            <a:off x="4986700" y="1112400"/>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p:cNvSpPr/>
          <p:nvPr/>
        </p:nvSpPr>
        <p:spPr>
          <a:xfrm>
            <a:off x="5250319" y="3695096"/>
            <a:ext cx="2503063" cy="190391"/>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a:t>
            </a:fld>
            <a:endParaRPr/>
          </a:p>
        </p:txBody>
      </p:sp>
      <p:sp>
        <p:nvSpPr>
          <p:cNvPr id="511" name="Google Shape;511;p44"/>
          <p:cNvSpPr txBox="1">
            <a:spLocks noGrp="1"/>
          </p:cNvSpPr>
          <p:nvPr>
            <p:ph type="title"/>
          </p:nvPr>
        </p:nvSpPr>
        <p:spPr>
          <a:xfrm>
            <a:off x="1188203" y="1700676"/>
            <a:ext cx="2502900" cy="4209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a:t>
            </a:r>
            <a:endParaRPr/>
          </a:p>
        </p:txBody>
      </p:sp>
      <p:sp>
        <p:nvSpPr>
          <p:cNvPr id="512" name="Google Shape;512;p44"/>
          <p:cNvSpPr txBox="1">
            <a:spLocks noGrp="1"/>
          </p:cNvSpPr>
          <p:nvPr>
            <p:ph type="subTitle" idx="1"/>
          </p:nvPr>
        </p:nvSpPr>
        <p:spPr>
          <a:xfrm>
            <a:off x="1188201" y="2354900"/>
            <a:ext cx="2502900" cy="10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The solution is to try new way to implement college app by using augmented reality, which will make the app easier to use, more fun to use, more logically, offers a creative world and saves time and effort of the students.</a:t>
            </a:r>
            <a:endParaRPr dirty="0"/>
          </a:p>
        </p:txBody>
      </p:sp>
      <p:grpSp>
        <p:nvGrpSpPr>
          <p:cNvPr id="513" name="Google Shape;513;p44"/>
          <p:cNvGrpSpPr/>
          <p:nvPr/>
        </p:nvGrpSpPr>
        <p:grpSpPr>
          <a:xfrm>
            <a:off x="5279142" y="1644525"/>
            <a:ext cx="869625" cy="2133549"/>
            <a:chOff x="5279142" y="1644525"/>
            <a:chExt cx="869625" cy="2133549"/>
          </a:xfrm>
        </p:grpSpPr>
        <p:sp>
          <p:nvSpPr>
            <p:cNvPr id="514" name="Google Shape;514;p44"/>
            <p:cNvSpPr/>
            <p:nvPr/>
          </p:nvSpPr>
          <p:spPr>
            <a:xfrm>
              <a:off x="5718994" y="3695051"/>
              <a:ext cx="229788" cy="83023"/>
            </a:xfrm>
            <a:custGeom>
              <a:avLst/>
              <a:gdLst/>
              <a:ahLst/>
              <a:cxnLst/>
              <a:rect l="l" t="t" r="r" b="b"/>
              <a:pathLst>
                <a:path w="4788" h="1730" extrusionOk="0">
                  <a:moveTo>
                    <a:pt x="242" y="0"/>
                  </a:moveTo>
                  <a:cubicBezTo>
                    <a:pt x="242" y="0"/>
                    <a:pt x="1" y="1596"/>
                    <a:pt x="94" y="1689"/>
                  </a:cubicBezTo>
                  <a:cubicBezTo>
                    <a:pt x="124" y="1720"/>
                    <a:pt x="324" y="1730"/>
                    <a:pt x="602" y="1730"/>
                  </a:cubicBezTo>
                  <a:cubicBezTo>
                    <a:pt x="1157" y="1730"/>
                    <a:pt x="2023" y="1689"/>
                    <a:pt x="2468" y="1689"/>
                  </a:cubicBezTo>
                  <a:cubicBezTo>
                    <a:pt x="2594" y="1692"/>
                    <a:pt x="2736" y="1694"/>
                    <a:pt x="2885" y="1694"/>
                  </a:cubicBezTo>
                  <a:cubicBezTo>
                    <a:pt x="3551" y="1694"/>
                    <a:pt x="4365" y="1651"/>
                    <a:pt x="4546" y="1485"/>
                  </a:cubicBezTo>
                  <a:cubicBezTo>
                    <a:pt x="4788" y="1281"/>
                    <a:pt x="4268" y="1262"/>
                    <a:pt x="3823" y="1114"/>
                  </a:cubicBezTo>
                  <a:cubicBezTo>
                    <a:pt x="3359" y="965"/>
                    <a:pt x="2543" y="613"/>
                    <a:pt x="2227" y="501"/>
                  </a:cubicBezTo>
                  <a:cubicBezTo>
                    <a:pt x="1893" y="409"/>
                    <a:pt x="2005" y="0"/>
                    <a:pt x="2005"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5511522" y="3681709"/>
              <a:ext cx="200417" cy="89405"/>
            </a:xfrm>
            <a:custGeom>
              <a:avLst/>
              <a:gdLst/>
              <a:ahLst/>
              <a:cxnLst/>
              <a:rect l="l" t="t" r="r" b="b"/>
              <a:pathLst>
                <a:path w="4176" h="1863" extrusionOk="0">
                  <a:moveTo>
                    <a:pt x="56" y="0"/>
                  </a:moveTo>
                  <a:cubicBezTo>
                    <a:pt x="56" y="0"/>
                    <a:pt x="1" y="1559"/>
                    <a:pt x="56" y="1651"/>
                  </a:cubicBezTo>
                  <a:cubicBezTo>
                    <a:pt x="101" y="1726"/>
                    <a:pt x="268" y="1862"/>
                    <a:pt x="919" y="1862"/>
                  </a:cubicBezTo>
                  <a:cubicBezTo>
                    <a:pt x="1073" y="1862"/>
                    <a:pt x="1254" y="1855"/>
                    <a:pt x="1466" y="1837"/>
                  </a:cubicBezTo>
                  <a:cubicBezTo>
                    <a:pt x="2580" y="1744"/>
                    <a:pt x="3340" y="1596"/>
                    <a:pt x="3767" y="1484"/>
                  </a:cubicBezTo>
                  <a:cubicBezTo>
                    <a:pt x="4175" y="1355"/>
                    <a:pt x="3878" y="1206"/>
                    <a:pt x="3582" y="1150"/>
                  </a:cubicBezTo>
                  <a:cubicBezTo>
                    <a:pt x="3285" y="1076"/>
                    <a:pt x="2487" y="742"/>
                    <a:pt x="2005" y="520"/>
                  </a:cubicBezTo>
                  <a:cubicBezTo>
                    <a:pt x="1504" y="278"/>
                    <a:pt x="1448" y="0"/>
                    <a:pt x="1448"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6035122" y="2052029"/>
              <a:ext cx="107791" cy="185385"/>
            </a:xfrm>
            <a:custGeom>
              <a:avLst/>
              <a:gdLst/>
              <a:ahLst/>
              <a:cxnLst/>
              <a:rect l="l" t="t" r="r" b="b"/>
              <a:pathLst>
                <a:path w="2246" h="3863" extrusionOk="0">
                  <a:moveTo>
                    <a:pt x="510" y="1"/>
                  </a:moveTo>
                  <a:cubicBezTo>
                    <a:pt x="427" y="1"/>
                    <a:pt x="353" y="69"/>
                    <a:pt x="353" y="152"/>
                  </a:cubicBezTo>
                  <a:lnTo>
                    <a:pt x="19" y="3510"/>
                  </a:lnTo>
                  <a:cubicBezTo>
                    <a:pt x="0" y="3603"/>
                    <a:pt x="75" y="3696"/>
                    <a:pt x="167" y="3714"/>
                  </a:cubicBezTo>
                  <a:lnTo>
                    <a:pt x="1670" y="3863"/>
                  </a:lnTo>
                  <a:cubicBezTo>
                    <a:pt x="1782" y="3863"/>
                    <a:pt x="1856" y="3788"/>
                    <a:pt x="1874" y="3696"/>
                  </a:cubicBezTo>
                  <a:lnTo>
                    <a:pt x="2227" y="337"/>
                  </a:lnTo>
                  <a:cubicBezTo>
                    <a:pt x="2245" y="245"/>
                    <a:pt x="2171" y="152"/>
                    <a:pt x="2060" y="133"/>
                  </a:cubicBezTo>
                  <a:lnTo>
                    <a:pt x="538" y="3"/>
                  </a:lnTo>
                  <a:cubicBezTo>
                    <a:pt x="529" y="2"/>
                    <a:pt x="519"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4"/>
            <p:cNvSpPr/>
            <p:nvPr/>
          </p:nvSpPr>
          <p:spPr>
            <a:xfrm>
              <a:off x="5279142" y="2169371"/>
              <a:ext cx="187027" cy="444675"/>
            </a:xfrm>
            <a:custGeom>
              <a:avLst/>
              <a:gdLst/>
              <a:ahLst/>
              <a:cxnLst/>
              <a:rect l="l" t="t" r="r" b="b"/>
              <a:pathLst>
                <a:path w="3897" h="9266" extrusionOk="0">
                  <a:moveTo>
                    <a:pt x="1599" y="0"/>
                  </a:moveTo>
                  <a:cubicBezTo>
                    <a:pt x="1554" y="0"/>
                    <a:pt x="1510" y="3"/>
                    <a:pt x="1466" y="8"/>
                  </a:cubicBezTo>
                  <a:cubicBezTo>
                    <a:pt x="1466" y="8"/>
                    <a:pt x="0" y="4386"/>
                    <a:pt x="241" y="6075"/>
                  </a:cubicBezTo>
                  <a:cubicBezTo>
                    <a:pt x="482" y="7763"/>
                    <a:pt x="3247" y="9266"/>
                    <a:pt x="3247" y="9266"/>
                  </a:cubicBezTo>
                  <a:lnTo>
                    <a:pt x="3896" y="7874"/>
                  </a:lnTo>
                  <a:lnTo>
                    <a:pt x="2060" y="5722"/>
                  </a:lnTo>
                  <a:lnTo>
                    <a:pt x="3340" y="750"/>
                  </a:lnTo>
                  <a:cubicBezTo>
                    <a:pt x="3340" y="750"/>
                    <a:pt x="2407" y="0"/>
                    <a:pt x="1599"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4"/>
            <p:cNvSpPr/>
            <p:nvPr/>
          </p:nvSpPr>
          <p:spPr>
            <a:xfrm>
              <a:off x="5349451" y="2043246"/>
              <a:ext cx="71317" cy="155008"/>
            </a:xfrm>
            <a:custGeom>
              <a:avLst/>
              <a:gdLst/>
              <a:ahLst/>
              <a:cxnLst/>
              <a:rect l="l" t="t" r="r" b="b"/>
              <a:pathLst>
                <a:path w="1486" h="3230" extrusionOk="0">
                  <a:moveTo>
                    <a:pt x="836" y="1"/>
                  </a:moveTo>
                  <a:cubicBezTo>
                    <a:pt x="836" y="1"/>
                    <a:pt x="279" y="1058"/>
                    <a:pt x="1" y="2636"/>
                  </a:cubicBezTo>
                  <a:lnTo>
                    <a:pt x="1485" y="3229"/>
                  </a:lnTo>
                  <a:lnTo>
                    <a:pt x="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4"/>
            <p:cNvSpPr/>
            <p:nvPr/>
          </p:nvSpPr>
          <p:spPr>
            <a:xfrm>
              <a:off x="5702101" y="2121618"/>
              <a:ext cx="83747" cy="425671"/>
            </a:xfrm>
            <a:custGeom>
              <a:avLst/>
              <a:gdLst/>
              <a:ahLst/>
              <a:cxnLst/>
              <a:rect l="l" t="t" r="r" b="b"/>
              <a:pathLst>
                <a:path w="1745" h="8870" extrusionOk="0">
                  <a:moveTo>
                    <a:pt x="1392" y="1"/>
                  </a:moveTo>
                  <a:lnTo>
                    <a:pt x="0" y="353"/>
                  </a:lnTo>
                  <a:lnTo>
                    <a:pt x="427" y="8869"/>
                  </a:lnTo>
                  <a:lnTo>
                    <a:pt x="872" y="8869"/>
                  </a:lnTo>
                  <a:cubicBezTo>
                    <a:pt x="872" y="8869"/>
                    <a:pt x="1744" y="2765"/>
                    <a:pt x="1744" y="1745"/>
                  </a:cubicBezTo>
                  <a:cubicBezTo>
                    <a:pt x="1744" y="724"/>
                    <a:pt x="1392"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4"/>
            <p:cNvSpPr/>
            <p:nvPr/>
          </p:nvSpPr>
          <p:spPr>
            <a:xfrm>
              <a:off x="5580968" y="1717234"/>
              <a:ext cx="138986" cy="287796"/>
            </a:xfrm>
            <a:custGeom>
              <a:avLst/>
              <a:gdLst/>
              <a:ahLst/>
              <a:cxnLst/>
              <a:rect l="l" t="t" r="r" b="b"/>
              <a:pathLst>
                <a:path w="2896" h="5997" extrusionOk="0">
                  <a:moveTo>
                    <a:pt x="1773" y="0"/>
                  </a:moveTo>
                  <a:cubicBezTo>
                    <a:pt x="1344" y="0"/>
                    <a:pt x="717" y="325"/>
                    <a:pt x="372" y="1283"/>
                  </a:cubicBezTo>
                  <a:cubicBezTo>
                    <a:pt x="298" y="1506"/>
                    <a:pt x="242" y="1766"/>
                    <a:pt x="186" y="2044"/>
                  </a:cubicBezTo>
                  <a:cubicBezTo>
                    <a:pt x="1" y="3176"/>
                    <a:pt x="38" y="4679"/>
                    <a:pt x="75" y="5384"/>
                  </a:cubicBezTo>
                  <a:cubicBezTo>
                    <a:pt x="94" y="5644"/>
                    <a:pt x="94" y="5811"/>
                    <a:pt x="94" y="5811"/>
                  </a:cubicBezTo>
                  <a:lnTo>
                    <a:pt x="1040" y="5903"/>
                  </a:lnTo>
                  <a:lnTo>
                    <a:pt x="1912" y="5978"/>
                  </a:lnTo>
                  <a:lnTo>
                    <a:pt x="1986" y="5996"/>
                  </a:lnTo>
                  <a:cubicBezTo>
                    <a:pt x="1986" y="5996"/>
                    <a:pt x="1968" y="5978"/>
                    <a:pt x="1949" y="5959"/>
                  </a:cubicBezTo>
                  <a:cubicBezTo>
                    <a:pt x="1801" y="5848"/>
                    <a:pt x="1263" y="5402"/>
                    <a:pt x="1355" y="4901"/>
                  </a:cubicBezTo>
                  <a:cubicBezTo>
                    <a:pt x="1448" y="4326"/>
                    <a:pt x="1838" y="4233"/>
                    <a:pt x="2376" y="4104"/>
                  </a:cubicBezTo>
                  <a:cubicBezTo>
                    <a:pt x="2431" y="4085"/>
                    <a:pt x="2469" y="4048"/>
                    <a:pt x="2524" y="4011"/>
                  </a:cubicBezTo>
                  <a:cubicBezTo>
                    <a:pt x="2895" y="3566"/>
                    <a:pt x="2858" y="1988"/>
                    <a:pt x="2858" y="1988"/>
                  </a:cubicBezTo>
                  <a:cubicBezTo>
                    <a:pt x="2450" y="1951"/>
                    <a:pt x="2431" y="1413"/>
                    <a:pt x="2376" y="949"/>
                  </a:cubicBezTo>
                  <a:cubicBezTo>
                    <a:pt x="2302" y="486"/>
                    <a:pt x="2190" y="170"/>
                    <a:pt x="2190" y="170"/>
                  </a:cubicBezTo>
                  <a:cubicBezTo>
                    <a:pt x="2121" y="66"/>
                    <a:pt x="1967" y="0"/>
                    <a:pt x="1773"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4"/>
            <p:cNvSpPr/>
            <p:nvPr/>
          </p:nvSpPr>
          <p:spPr>
            <a:xfrm>
              <a:off x="5580968" y="1815330"/>
              <a:ext cx="121181" cy="199494"/>
            </a:xfrm>
            <a:custGeom>
              <a:avLst/>
              <a:gdLst/>
              <a:ahLst/>
              <a:cxnLst/>
              <a:rect l="l" t="t" r="r" b="b"/>
              <a:pathLst>
                <a:path w="2525" h="4157" extrusionOk="0">
                  <a:moveTo>
                    <a:pt x="186" y="0"/>
                  </a:moveTo>
                  <a:cubicBezTo>
                    <a:pt x="1" y="1132"/>
                    <a:pt x="38" y="2635"/>
                    <a:pt x="75" y="3340"/>
                  </a:cubicBezTo>
                  <a:lnTo>
                    <a:pt x="1040" y="3859"/>
                  </a:lnTo>
                  <a:lnTo>
                    <a:pt x="1615" y="4156"/>
                  </a:lnTo>
                  <a:cubicBezTo>
                    <a:pt x="1615" y="4156"/>
                    <a:pt x="1745" y="4082"/>
                    <a:pt x="1912" y="3934"/>
                  </a:cubicBezTo>
                  <a:cubicBezTo>
                    <a:pt x="1931" y="3934"/>
                    <a:pt x="1931" y="3934"/>
                    <a:pt x="1949" y="3915"/>
                  </a:cubicBezTo>
                  <a:cubicBezTo>
                    <a:pt x="1801" y="3804"/>
                    <a:pt x="1263" y="3358"/>
                    <a:pt x="1355" y="2857"/>
                  </a:cubicBezTo>
                  <a:cubicBezTo>
                    <a:pt x="1448" y="2282"/>
                    <a:pt x="1838" y="2189"/>
                    <a:pt x="2376" y="2060"/>
                  </a:cubicBezTo>
                  <a:cubicBezTo>
                    <a:pt x="2431" y="2041"/>
                    <a:pt x="2469" y="2004"/>
                    <a:pt x="2524" y="1967"/>
                  </a:cubicBezTo>
                  <a:cubicBezTo>
                    <a:pt x="1114" y="1763"/>
                    <a:pt x="446" y="631"/>
                    <a:pt x="186"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4"/>
            <p:cNvSpPr/>
            <p:nvPr/>
          </p:nvSpPr>
          <p:spPr>
            <a:xfrm>
              <a:off x="5388661" y="1979177"/>
              <a:ext cx="437260" cy="568106"/>
            </a:xfrm>
            <a:custGeom>
              <a:avLst/>
              <a:gdLst/>
              <a:ahLst/>
              <a:cxnLst/>
              <a:rect l="l" t="t" r="r" b="b"/>
              <a:pathLst>
                <a:path w="9111" h="11838" extrusionOk="0">
                  <a:moveTo>
                    <a:pt x="4806" y="0"/>
                  </a:moveTo>
                  <a:lnTo>
                    <a:pt x="390" y="1169"/>
                  </a:lnTo>
                  <a:cubicBezTo>
                    <a:pt x="390" y="1169"/>
                    <a:pt x="167" y="1484"/>
                    <a:pt x="74" y="2189"/>
                  </a:cubicBezTo>
                  <a:cubicBezTo>
                    <a:pt x="19" y="2486"/>
                    <a:pt x="0" y="2876"/>
                    <a:pt x="19" y="3321"/>
                  </a:cubicBezTo>
                  <a:cubicBezTo>
                    <a:pt x="112" y="4861"/>
                    <a:pt x="1151" y="11837"/>
                    <a:pt x="1151" y="11837"/>
                  </a:cubicBezTo>
                  <a:lnTo>
                    <a:pt x="6958" y="11837"/>
                  </a:lnTo>
                  <a:lnTo>
                    <a:pt x="6939" y="10186"/>
                  </a:lnTo>
                  <a:lnTo>
                    <a:pt x="6884" y="3785"/>
                  </a:lnTo>
                  <a:lnTo>
                    <a:pt x="9110" y="2969"/>
                  </a:lnTo>
                  <a:cubicBezTo>
                    <a:pt x="9110" y="2969"/>
                    <a:pt x="8554" y="1317"/>
                    <a:pt x="7255" y="724"/>
                  </a:cubicBezTo>
                  <a:cubicBezTo>
                    <a:pt x="5938" y="130"/>
                    <a:pt x="4806" y="0"/>
                    <a:pt x="4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4"/>
            <p:cNvSpPr/>
            <p:nvPr/>
          </p:nvSpPr>
          <p:spPr>
            <a:xfrm>
              <a:off x="5337885" y="1644525"/>
              <a:ext cx="359800" cy="494201"/>
            </a:xfrm>
            <a:custGeom>
              <a:avLst/>
              <a:gdLst/>
              <a:ahLst/>
              <a:cxnLst/>
              <a:rect l="l" t="t" r="r" b="b"/>
              <a:pathLst>
                <a:path w="7497" h="10298" extrusionOk="0">
                  <a:moveTo>
                    <a:pt x="4993" y="0"/>
                  </a:moveTo>
                  <a:cubicBezTo>
                    <a:pt x="3580" y="0"/>
                    <a:pt x="2602" y="674"/>
                    <a:pt x="2487" y="1333"/>
                  </a:cubicBezTo>
                  <a:cubicBezTo>
                    <a:pt x="2487" y="1333"/>
                    <a:pt x="1949" y="2093"/>
                    <a:pt x="2209" y="3949"/>
                  </a:cubicBezTo>
                  <a:cubicBezTo>
                    <a:pt x="2487" y="5804"/>
                    <a:pt x="1" y="7066"/>
                    <a:pt x="1132" y="9051"/>
                  </a:cubicBezTo>
                  <a:cubicBezTo>
                    <a:pt x="1635" y="9932"/>
                    <a:pt x="2491" y="10298"/>
                    <a:pt x="3340" y="10298"/>
                  </a:cubicBezTo>
                  <a:cubicBezTo>
                    <a:pt x="4405" y="10298"/>
                    <a:pt x="5459" y="9722"/>
                    <a:pt x="5790" y="8866"/>
                  </a:cubicBezTo>
                  <a:cubicBezTo>
                    <a:pt x="6365" y="7344"/>
                    <a:pt x="5994" y="4747"/>
                    <a:pt x="5790" y="4134"/>
                  </a:cubicBezTo>
                  <a:cubicBezTo>
                    <a:pt x="5585" y="3522"/>
                    <a:pt x="5660" y="2891"/>
                    <a:pt x="5956" y="2780"/>
                  </a:cubicBezTo>
                  <a:cubicBezTo>
                    <a:pt x="5975" y="2773"/>
                    <a:pt x="5993" y="2770"/>
                    <a:pt x="6011" y="2770"/>
                  </a:cubicBezTo>
                  <a:cubicBezTo>
                    <a:pt x="6250" y="2770"/>
                    <a:pt x="6376" y="3387"/>
                    <a:pt x="6544" y="3387"/>
                  </a:cubicBezTo>
                  <a:cubicBezTo>
                    <a:pt x="6558" y="3387"/>
                    <a:pt x="6573" y="3383"/>
                    <a:pt x="6587" y="3374"/>
                  </a:cubicBezTo>
                  <a:cubicBezTo>
                    <a:pt x="6791" y="3225"/>
                    <a:pt x="6569" y="2335"/>
                    <a:pt x="6773" y="1982"/>
                  </a:cubicBezTo>
                  <a:cubicBezTo>
                    <a:pt x="6977" y="1648"/>
                    <a:pt x="7496" y="1815"/>
                    <a:pt x="7422" y="1333"/>
                  </a:cubicBezTo>
                  <a:cubicBezTo>
                    <a:pt x="7367" y="850"/>
                    <a:pt x="7274" y="238"/>
                    <a:pt x="5548" y="34"/>
                  </a:cubicBezTo>
                  <a:cubicBezTo>
                    <a:pt x="5357" y="11"/>
                    <a:pt x="5171" y="0"/>
                    <a:pt x="4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4"/>
            <p:cNvSpPr/>
            <p:nvPr/>
          </p:nvSpPr>
          <p:spPr>
            <a:xfrm>
              <a:off x="5382422" y="2547263"/>
              <a:ext cx="553881" cy="1147777"/>
            </a:xfrm>
            <a:custGeom>
              <a:avLst/>
              <a:gdLst/>
              <a:ahLst/>
              <a:cxnLst/>
              <a:rect l="l" t="t" r="r" b="b"/>
              <a:pathLst>
                <a:path w="11541" h="23917" extrusionOk="0">
                  <a:moveTo>
                    <a:pt x="1281" y="0"/>
                  </a:moveTo>
                  <a:cubicBezTo>
                    <a:pt x="1281" y="0"/>
                    <a:pt x="0" y="2208"/>
                    <a:pt x="149" y="5103"/>
                  </a:cubicBezTo>
                  <a:cubicBezTo>
                    <a:pt x="297" y="7979"/>
                    <a:pt x="2320" y="23916"/>
                    <a:pt x="2320" y="23916"/>
                  </a:cubicBezTo>
                  <a:lnTo>
                    <a:pt x="4620" y="23916"/>
                  </a:lnTo>
                  <a:lnTo>
                    <a:pt x="4398" y="6457"/>
                  </a:lnTo>
                  <a:lnTo>
                    <a:pt x="8016" y="13545"/>
                  </a:lnTo>
                  <a:lnTo>
                    <a:pt x="6791" y="23916"/>
                  </a:lnTo>
                  <a:lnTo>
                    <a:pt x="9370" y="23916"/>
                  </a:lnTo>
                  <a:cubicBezTo>
                    <a:pt x="9370" y="23916"/>
                    <a:pt x="11541" y="15215"/>
                    <a:pt x="11355" y="11504"/>
                  </a:cubicBezTo>
                  <a:cubicBezTo>
                    <a:pt x="11170" y="7812"/>
                    <a:pt x="7533" y="0"/>
                    <a:pt x="7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4"/>
            <p:cNvSpPr/>
            <p:nvPr/>
          </p:nvSpPr>
          <p:spPr>
            <a:xfrm>
              <a:off x="5718994" y="2121618"/>
              <a:ext cx="429773" cy="279014"/>
            </a:xfrm>
            <a:custGeom>
              <a:avLst/>
              <a:gdLst/>
              <a:ahLst/>
              <a:cxnLst/>
              <a:rect l="l" t="t" r="r" b="b"/>
              <a:pathLst>
                <a:path w="8955" h="5814" extrusionOk="0">
                  <a:moveTo>
                    <a:pt x="2227" y="1"/>
                  </a:moveTo>
                  <a:lnTo>
                    <a:pt x="1" y="817"/>
                  </a:lnTo>
                  <a:cubicBezTo>
                    <a:pt x="1" y="817"/>
                    <a:pt x="1058" y="4936"/>
                    <a:pt x="2227" y="5697"/>
                  </a:cubicBezTo>
                  <a:cubicBezTo>
                    <a:pt x="2352" y="5777"/>
                    <a:pt x="2499" y="5813"/>
                    <a:pt x="2661" y="5813"/>
                  </a:cubicBezTo>
                  <a:cubicBezTo>
                    <a:pt x="3969" y="5813"/>
                    <a:pt x="6333" y="3454"/>
                    <a:pt x="7274" y="2431"/>
                  </a:cubicBezTo>
                  <a:cubicBezTo>
                    <a:pt x="7274" y="2431"/>
                    <a:pt x="8332" y="2209"/>
                    <a:pt x="8461" y="2023"/>
                  </a:cubicBezTo>
                  <a:cubicBezTo>
                    <a:pt x="8591" y="1838"/>
                    <a:pt x="8554" y="1689"/>
                    <a:pt x="8628" y="1541"/>
                  </a:cubicBezTo>
                  <a:cubicBezTo>
                    <a:pt x="8703" y="1392"/>
                    <a:pt x="8684" y="1207"/>
                    <a:pt x="8684" y="1207"/>
                  </a:cubicBezTo>
                  <a:cubicBezTo>
                    <a:pt x="8795" y="1003"/>
                    <a:pt x="8703" y="854"/>
                    <a:pt x="8703" y="854"/>
                  </a:cubicBezTo>
                  <a:cubicBezTo>
                    <a:pt x="8954" y="567"/>
                    <a:pt x="8788" y="297"/>
                    <a:pt x="8710" y="297"/>
                  </a:cubicBezTo>
                  <a:cubicBezTo>
                    <a:pt x="8707" y="297"/>
                    <a:pt x="8705" y="297"/>
                    <a:pt x="8703" y="298"/>
                  </a:cubicBezTo>
                  <a:cubicBezTo>
                    <a:pt x="8628" y="316"/>
                    <a:pt x="7849" y="854"/>
                    <a:pt x="7849" y="854"/>
                  </a:cubicBezTo>
                  <a:lnTo>
                    <a:pt x="7793" y="743"/>
                  </a:lnTo>
                  <a:cubicBezTo>
                    <a:pt x="7998" y="539"/>
                    <a:pt x="8239" y="205"/>
                    <a:pt x="8072" y="168"/>
                  </a:cubicBezTo>
                  <a:cubicBezTo>
                    <a:pt x="8067" y="167"/>
                    <a:pt x="8063" y="167"/>
                    <a:pt x="8058" y="167"/>
                  </a:cubicBezTo>
                  <a:cubicBezTo>
                    <a:pt x="7885" y="167"/>
                    <a:pt x="7530" y="489"/>
                    <a:pt x="7385" y="687"/>
                  </a:cubicBezTo>
                  <a:cubicBezTo>
                    <a:pt x="7218" y="891"/>
                    <a:pt x="6773" y="1541"/>
                    <a:pt x="6773" y="1541"/>
                  </a:cubicBezTo>
                  <a:lnTo>
                    <a:pt x="3266" y="3489"/>
                  </a:lnTo>
                  <a:lnTo>
                    <a:pt x="2227" y="1"/>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4"/>
            <p:cNvSpPr/>
            <p:nvPr/>
          </p:nvSpPr>
          <p:spPr>
            <a:xfrm>
              <a:off x="5558747" y="2547263"/>
              <a:ext cx="377557" cy="1147777"/>
            </a:xfrm>
            <a:custGeom>
              <a:avLst/>
              <a:gdLst/>
              <a:ahLst/>
              <a:cxnLst/>
              <a:rect l="l" t="t" r="r" b="b"/>
              <a:pathLst>
                <a:path w="7867" h="23917" extrusionOk="0">
                  <a:moveTo>
                    <a:pt x="0" y="0"/>
                  </a:moveTo>
                  <a:cubicBezTo>
                    <a:pt x="2245" y="1930"/>
                    <a:pt x="4843" y="5659"/>
                    <a:pt x="6030" y="9352"/>
                  </a:cubicBezTo>
                  <a:cubicBezTo>
                    <a:pt x="7514" y="13916"/>
                    <a:pt x="4731" y="23916"/>
                    <a:pt x="4731" y="23916"/>
                  </a:cubicBezTo>
                  <a:lnTo>
                    <a:pt x="5696" y="23916"/>
                  </a:lnTo>
                  <a:cubicBezTo>
                    <a:pt x="5696" y="23916"/>
                    <a:pt x="7867" y="15215"/>
                    <a:pt x="7681" y="11504"/>
                  </a:cubicBezTo>
                  <a:cubicBezTo>
                    <a:pt x="7496" y="7812"/>
                    <a:pt x="3859" y="0"/>
                    <a:pt x="385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4"/>
            <p:cNvSpPr/>
            <p:nvPr/>
          </p:nvSpPr>
          <p:spPr>
            <a:xfrm>
              <a:off x="5529328" y="2841121"/>
              <a:ext cx="82883" cy="853934"/>
            </a:xfrm>
            <a:custGeom>
              <a:avLst/>
              <a:gdLst/>
              <a:ahLst/>
              <a:cxnLst/>
              <a:rect l="l" t="t" r="r" b="b"/>
              <a:pathLst>
                <a:path w="1727" h="17794" extrusionOk="0">
                  <a:moveTo>
                    <a:pt x="131" y="0"/>
                  </a:moveTo>
                  <a:cubicBezTo>
                    <a:pt x="131" y="0"/>
                    <a:pt x="1726" y="11337"/>
                    <a:pt x="1" y="17793"/>
                  </a:cubicBezTo>
                  <a:lnTo>
                    <a:pt x="1559" y="17793"/>
                  </a:lnTo>
                  <a:lnTo>
                    <a:pt x="1337" y="334"/>
                  </a:lnTo>
                  <a:lnTo>
                    <a:pt x="131"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4"/>
            <p:cNvSpPr/>
            <p:nvPr/>
          </p:nvSpPr>
          <p:spPr>
            <a:xfrm>
              <a:off x="5388649" y="2084225"/>
              <a:ext cx="359798" cy="463080"/>
            </a:xfrm>
            <a:custGeom>
              <a:avLst/>
              <a:gdLst/>
              <a:ahLst/>
              <a:cxnLst/>
              <a:rect l="l" t="t" r="r" b="b"/>
              <a:pathLst>
                <a:path w="6958" h="9649" extrusionOk="0">
                  <a:moveTo>
                    <a:pt x="74" y="0"/>
                  </a:moveTo>
                  <a:cubicBezTo>
                    <a:pt x="19" y="297"/>
                    <a:pt x="0" y="687"/>
                    <a:pt x="19" y="1132"/>
                  </a:cubicBezTo>
                  <a:cubicBezTo>
                    <a:pt x="112" y="2672"/>
                    <a:pt x="1151" y="9648"/>
                    <a:pt x="1151" y="9648"/>
                  </a:cubicBezTo>
                  <a:lnTo>
                    <a:pt x="6958" y="9648"/>
                  </a:lnTo>
                  <a:lnTo>
                    <a:pt x="6939" y="7997"/>
                  </a:lnTo>
                  <a:cubicBezTo>
                    <a:pt x="2616" y="6847"/>
                    <a:pt x="817" y="2858"/>
                    <a:pt x="74"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4"/>
          <p:cNvGrpSpPr/>
          <p:nvPr/>
        </p:nvGrpSpPr>
        <p:grpSpPr>
          <a:xfrm>
            <a:off x="6177192" y="1432389"/>
            <a:ext cx="1165140" cy="2216166"/>
            <a:chOff x="6177192" y="1432389"/>
            <a:chExt cx="1165140" cy="2216166"/>
          </a:xfrm>
        </p:grpSpPr>
        <p:sp>
          <p:nvSpPr>
            <p:cNvPr id="530" name="Google Shape;530;p44"/>
            <p:cNvSpPr/>
            <p:nvPr/>
          </p:nvSpPr>
          <p:spPr>
            <a:xfrm flipH="1">
              <a:off x="6177192" y="1432389"/>
              <a:ext cx="1165140" cy="2216166"/>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4"/>
            <p:cNvSpPr/>
            <p:nvPr/>
          </p:nvSpPr>
          <p:spPr>
            <a:xfrm flipH="1">
              <a:off x="6251329" y="1509406"/>
              <a:ext cx="1016912" cy="2061936"/>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4"/>
            <p:cNvSpPr/>
            <p:nvPr/>
          </p:nvSpPr>
          <p:spPr>
            <a:xfrm flipH="1">
              <a:off x="6393867" y="1598375"/>
              <a:ext cx="730633" cy="1553114"/>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4"/>
            <p:cNvSpPr/>
            <p:nvPr/>
          </p:nvSpPr>
          <p:spPr>
            <a:xfrm>
              <a:off x="6592026" y="2513805"/>
              <a:ext cx="303650" cy="621575"/>
            </a:xfrm>
            <a:custGeom>
              <a:avLst/>
              <a:gdLst/>
              <a:ahLst/>
              <a:cxnLst/>
              <a:rect l="l" t="t" r="r" b="b"/>
              <a:pathLst>
                <a:path w="12146" h="24863" extrusionOk="0">
                  <a:moveTo>
                    <a:pt x="11384" y="0"/>
                  </a:moveTo>
                  <a:cubicBezTo>
                    <a:pt x="11384" y="0"/>
                    <a:pt x="8312" y="1191"/>
                    <a:pt x="6168" y="1191"/>
                  </a:cubicBezTo>
                  <a:cubicBezTo>
                    <a:pt x="6097" y="1191"/>
                    <a:pt x="6025" y="1191"/>
                    <a:pt x="5954" y="1167"/>
                  </a:cubicBezTo>
                  <a:cubicBezTo>
                    <a:pt x="3811" y="1096"/>
                    <a:pt x="2739" y="476"/>
                    <a:pt x="2739" y="476"/>
                  </a:cubicBezTo>
                  <a:cubicBezTo>
                    <a:pt x="2739" y="476"/>
                    <a:pt x="0" y="9073"/>
                    <a:pt x="0" y="12503"/>
                  </a:cubicBezTo>
                  <a:cubicBezTo>
                    <a:pt x="0" y="15932"/>
                    <a:pt x="1715" y="24291"/>
                    <a:pt x="1715" y="24291"/>
                  </a:cubicBezTo>
                  <a:lnTo>
                    <a:pt x="4739" y="24481"/>
                  </a:lnTo>
                  <a:lnTo>
                    <a:pt x="4287" y="15170"/>
                  </a:lnTo>
                  <a:lnTo>
                    <a:pt x="5906" y="6120"/>
                  </a:lnTo>
                  <a:lnTo>
                    <a:pt x="6502" y="5263"/>
                  </a:lnTo>
                  <a:lnTo>
                    <a:pt x="6835" y="24624"/>
                  </a:lnTo>
                  <a:lnTo>
                    <a:pt x="10026" y="24862"/>
                  </a:lnTo>
                  <a:cubicBezTo>
                    <a:pt x="10026" y="24862"/>
                    <a:pt x="11122" y="12193"/>
                    <a:pt x="11646" y="7668"/>
                  </a:cubicBezTo>
                  <a:cubicBezTo>
                    <a:pt x="12146" y="3120"/>
                    <a:pt x="11836" y="1500"/>
                    <a:pt x="11836" y="1500"/>
                  </a:cubicBezTo>
                  <a:cubicBezTo>
                    <a:pt x="11788" y="1262"/>
                    <a:pt x="11384" y="0"/>
                    <a:pt x="1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a:off x="6522199" y="2063739"/>
              <a:ext cx="140714" cy="412330"/>
            </a:xfrm>
            <a:custGeom>
              <a:avLst/>
              <a:gdLst/>
              <a:ahLst/>
              <a:cxnLst/>
              <a:rect l="l" t="t" r="r" b="b"/>
              <a:pathLst>
                <a:path w="2932" h="8592" extrusionOk="0">
                  <a:moveTo>
                    <a:pt x="1299" y="1"/>
                  </a:moveTo>
                  <a:cubicBezTo>
                    <a:pt x="1299" y="1"/>
                    <a:pt x="242" y="3136"/>
                    <a:pt x="130" y="4361"/>
                  </a:cubicBezTo>
                  <a:cubicBezTo>
                    <a:pt x="0" y="5604"/>
                    <a:pt x="2060" y="8591"/>
                    <a:pt x="2060" y="8591"/>
                  </a:cubicBezTo>
                  <a:lnTo>
                    <a:pt x="2932" y="7218"/>
                  </a:lnTo>
                  <a:lnTo>
                    <a:pt x="1782" y="4305"/>
                  </a:lnTo>
                  <a:lnTo>
                    <a:pt x="2913" y="1021"/>
                  </a:lnTo>
                  <a:cubicBezTo>
                    <a:pt x="2913" y="1021"/>
                    <a:pt x="2134" y="1"/>
                    <a:pt x="1299"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a:off x="6572063" y="1921202"/>
              <a:ext cx="420318" cy="744853"/>
            </a:xfrm>
            <a:custGeom>
              <a:avLst/>
              <a:gdLst/>
              <a:ahLst/>
              <a:cxnLst/>
              <a:rect l="l" t="t" r="r" b="b"/>
              <a:pathLst>
                <a:path w="8758" h="15521" extrusionOk="0">
                  <a:moveTo>
                    <a:pt x="5195" y="0"/>
                  </a:moveTo>
                  <a:cubicBezTo>
                    <a:pt x="3888" y="0"/>
                    <a:pt x="2519" y="177"/>
                    <a:pt x="2023" y="355"/>
                  </a:cubicBezTo>
                  <a:cubicBezTo>
                    <a:pt x="1262" y="614"/>
                    <a:pt x="724" y="1746"/>
                    <a:pt x="724" y="1746"/>
                  </a:cubicBezTo>
                  <a:lnTo>
                    <a:pt x="260" y="2971"/>
                  </a:lnTo>
                  <a:lnTo>
                    <a:pt x="1077" y="3583"/>
                  </a:lnTo>
                  <a:lnTo>
                    <a:pt x="1411" y="7683"/>
                  </a:lnTo>
                  <a:lnTo>
                    <a:pt x="1540" y="9112"/>
                  </a:lnTo>
                  <a:lnTo>
                    <a:pt x="1077" y="10708"/>
                  </a:lnTo>
                  <a:lnTo>
                    <a:pt x="0" y="14530"/>
                  </a:lnTo>
                  <a:cubicBezTo>
                    <a:pt x="0" y="14530"/>
                    <a:pt x="159" y="14442"/>
                    <a:pt x="520" y="14442"/>
                  </a:cubicBezTo>
                  <a:cubicBezTo>
                    <a:pt x="824" y="14442"/>
                    <a:pt x="1273" y="14505"/>
                    <a:pt x="1893" y="14734"/>
                  </a:cubicBezTo>
                  <a:cubicBezTo>
                    <a:pt x="2795" y="15085"/>
                    <a:pt x="4484" y="15520"/>
                    <a:pt x="5806" y="15520"/>
                  </a:cubicBezTo>
                  <a:cubicBezTo>
                    <a:pt x="6442" y="15520"/>
                    <a:pt x="6992" y="15420"/>
                    <a:pt x="7329" y="15161"/>
                  </a:cubicBezTo>
                  <a:cubicBezTo>
                    <a:pt x="7329" y="15161"/>
                    <a:pt x="7719" y="13955"/>
                    <a:pt x="7849" y="12470"/>
                  </a:cubicBezTo>
                  <a:cubicBezTo>
                    <a:pt x="7979" y="11134"/>
                    <a:pt x="7923" y="9613"/>
                    <a:pt x="7237" y="8518"/>
                  </a:cubicBezTo>
                  <a:cubicBezTo>
                    <a:pt x="7144" y="8184"/>
                    <a:pt x="7032" y="7850"/>
                    <a:pt x="6940" y="7516"/>
                  </a:cubicBezTo>
                  <a:cubicBezTo>
                    <a:pt x="6698" y="6793"/>
                    <a:pt x="7533" y="5531"/>
                    <a:pt x="8034" y="4622"/>
                  </a:cubicBezTo>
                  <a:cubicBezTo>
                    <a:pt x="8220" y="4307"/>
                    <a:pt x="8350" y="4028"/>
                    <a:pt x="8387" y="3824"/>
                  </a:cubicBezTo>
                  <a:cubicBezTo>
                    <a:pt x="8758" y="2173"/>
                    <a:pt x="8665" y="633"/>
                    <a:pt x="7199" y="206"/>
                  </a:cubicBezTo>
                  <a:cubicBezTo>
                    <a:pt x="6667" y="58"/>
                    <a:pt x="5941" y="0"/>
                    <a:pt x="5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6526662" y="2088695"/>
              <a:ext cx="89890" cy="131013"/>
            </a:xfrm>
            <a:custGeom>
              <a:avLst/>
              <a:gdLst/>
              <a:ahLst/>
              <a:cxnLst/>
              <a:rect l="l" t="t" r="r" b="b"/>
              <a:pathLst>
                <a:path w="1873" h="2730" extrusionOk="0">
                  <a:moveTo>
                    <a:pt x="241" y="0"/>
                  </a:moveTo>
                  <a:cubicBezTo>
                    <a:pt x="112" y="0"/>
                    <a:pt x="0" y="111"/>
                    <a:pt x="37" y="241"/>
                  </a:cubicBezTo>
                  <a:lnTo>
                    <a:pt x="501" y="2486"/>
                  </a:lnTo>
                  <a:cubicBezTo>
                    <a:pt x="520" y="2579"/>
                    <a:pt x="575" y="2635"/>
                    <a:pt x="668" y="2635"/>
                  </a:cubicBezTo>
                  <a:lnTo>
                    <a:pt x="1652" y="2728"/>
                  </a:lnTo>
                  <a:cubicBezTo>
                    <a:pt x="1660" y="2729"/>
                    <a:pt x="1668" y="2730"/>
                    <a:pt x="1676" y="2730"/>
                  </a:cubicBezTo>
                  <a:cubicBezTo>
                    <a:pt x="1779" y="2730"/>
                    <a:pt x="1873" y="2627"/>
                    <a:pt x="1856" y="2524"/>
                  </a:cubicBezTo>
                  <a:lnTo>
                    <a:pt x="1596" y="241"/>
                  </a:lnTo>
                  <a:cubicBezTo>
                    <a:pt x="1577" y="130"/>
                    <a:pt x="1503" y="74"/>
                    <a:pt x="1410" y="56"/>
                  </a:cubicBezTo>
                  <a:lnTo>
                    <a:pt x="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6623703" y="2067291"/>
              <a:ext cx="333980" cy="452402"/>
            </a:xfrm>
            <a:custGeom>
              <a:avLst/>
              <a:gdLst/>
              <a:ahLst/>
              <a:cxnLst/>
              <a:rect l="l" t="t" r="r" b="b"/>
              <a:pathLst>
                <a:path w="6959" h="9427" extrusionOk="0">
                  <a:moveTo>
                    <a:pt x="5660" y="1"/>
                  </a:moveTo>
                  <a:cubicBezTo>
                    <a:pt x="5660" y="1"/>
                    <a:pt x="3507" y="3136"/>
                    <a:pt x="335" y="4639"/>
                  </a:cubicBezTo>
                  <a:lnTo>
                    <a:pt x="464" y="6068"/>
                  </a:lnTo>
                  <a:lnTo>
                    <a:pt x="1" y="7664"/>
                  </a:lnTo>
                  <a:cubicBezTo>
                    <a:pt x="2264" y="7701"/>
                    <a:pt x="4880" y="8090"/>
                    <a:pt x="6773" y="9426"/>
                  </a:cubicBezTo>
                  <a:cubicBezTo>
                    <a:pt x="6903" y="8090"/>
                    <a:pt x="6847" y="6569"/>
                    <a:pt x="6161" y="5474"/>
                  </a:cubicBezTo>
                  <a:cubicBezTo>
                    <a:pt x="6068" y="5140"/>
                    <a:pt x="5956" y="4806"/>
                    <a:pt x="5864" y="4472"/>
                  </a:cubicBezTo>
                  <a:cubicBezTo>
                    <a:pt x="5622" y="3749"/>
                    <a:pt x="6457" y="2487"/>
                    <a:pt x="6958" y="1578"/>
                  </a:cubicBezTo>
                  <a:cubicBezTo>
                    <a:pt x="6253" y="724"/>
                    <a:pt x="5660" y="1"/>
                    <a:pt x="566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6523110" y="2067291"/>
              <a:ext cx="451465" cy="204005"/>
            </a:xfrm>
            <a:custGeom>
              <a:avLst/>
              <a:gdLst/>
              <a:ahLst/>
              <a:cxnLst/>
              <a:rect l="l" t="t" r="r" b="b"/>
              <a:pathLst>
                <a:path w="9407" h="4251" extrusionOk="0">
                  <a:moveTo>
                    <a:pt x="7756" y="1"/>
                  </a:moveTo>
                  <a:lnTo>
                    <a:pt x="6809" y="2376"/>
                  </a:lnTo>
                  <a:lnTo>
                    <a:pt x="2338" y="1764"/>
                  </a:lnTo>
                  <a:lnTo>
                    <a:pt x="2356" y="1745"/>
                  </a:lnTo>
                  <a:cubicBezTo>
                    <a:pt x="2356" y="1745"/>
                    <a:pt x="1985" y="1096"/>
                    <a:pt x="1837" y="1021"/>
                  </a:cubicBezTo>
                  <a:cubicBezTo>
                    <a:pt x="1688" y="947"/>
                    <a:pt x="1688" y="910"/>
                    <a:pt x="1688" y="910"/>
                  </a:cubicBezTo>
                  <a:lnTo>
                    <a:pt x="1466" y="1337"/>
                  </a:lnTo>
                  <a:cubicBezTo>
                    <a:pt x="1466" y="1337"/>
                    <a:pt x="546" y="1179"/>
                    <a:pt x="250" y="1179"/>
                  </a:cubicBezTo>
                  <a:cubicBezTo>
                    <a:pt x="209" y="1179"/>
                    <a:pt x="180" y="1182"/>
                    <a:pt x="167" y="1188"/>
                  </a:cubicBezTo>
                  <a:cubicBezTo>
                    <a:pt x="37" y="1244"/>
                    <a:pt x="56" y="1504"/>
                    <a:pt x="315" y="1597"/>
                  </a:cubicBezTo>
                  <a:cubicBezTo>
                    <a:pt x="315" y="1597"/>
                    <a:pt x="0" y="1801"/>
                    <a:pt x="408" y="2023"/>
                  </a:cubicBezTo>
                  <a:cubicBezTo>
                    <a:pt x="408" y="2023"/>
                    <a:pt x="186" y="2227"/>
                    <a:pt x="520" y="2413"/>
                  </a:cubicBezTo>
                  <a:cubicBezTo>
                    <a:pt x="520" y="2413"/>
                    <a:pt x="464" y="2617"/>
                    <a:pt x="705" y="2728"/>
                  </a:cubicBezTo>
                  <a:cubicBezTo>
                    <a:pt x="965" y="2840"/>
                    <a:pt x="1985" y="2895"/>
                    <a:pt x="1985" y="2895"/>
                  </a:cubicBezTo>
                  <a:lnTo>
                    <a:pt x="1985" y="2877"/>
                  </a:lnTo>
                  <a:cubicBezTo>
                    <a:pt x="2563" y="3108"/>
                    <a:pt x="5713" y="4250"/>
                    <a:pt x="7053" y="4250"/>
                  </a:cubicBezTo>
                  <a:cubicBezTo>
                    <a:pt x="7219" y="4250"/>
                    <a:pt x="7357" y="4233"/>
                    <a:pt x="7459" y="4194"/>
                  </a:cubicBezTo>
                  <a:cubicBezTo>
                    <a:pt x="8461" y="3804"/>
                    <a:pt x="9407" y="632"/>
                    <a:pt x="9407" y="632"/>
                  </a:cubicBezTo>
                  <a:lnTo>
                    <a:pt x="7756" y="1"/>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6659313" y="1700676"/>
              <a:ext cx="207520" cy="349799"/>
            </a:xfrm>
            <a:custGeom>
              <a:avLst/>
              <a:gdLst/>
              <a:ahLst/>
              <a:cxnLst/>
              <a:rect l="l" t="t" r="r" b="b"/>
              <a:pathLst>
                <a:path w="4324" h="7289" extrusionOk="0">
                  <a:moveTo>
                    <a:pt x="1802" y="0"/>
                  </a:moveTo>
                  <a:cubicBezTo>
                    <a:pt x="1328" y="0"/>
                    <a:pt x="824" y="65"/>
                    <a:pt x="428" y="274"/>
                  </a:cubicBezTo>
                  <a:cubicBezTo>
                    <a:pt x="149" y="422"/>
                    <a:pt x="1" y="756"/>
                    <a:pt x="38" y="1072"/>
                  </a:cubicBezTo>
                  <a:cubicBezTo>
                    <a:pt x="94" y="1628"/>
                    <a:pt x="94" y="2556"/>
                    <a:pt x="94" y="2946"/>
                  </a:cubicBezTo>
                  <a:cubicBezTo>
                    <a:pt x="94" y="3261"/>
                    <a:pt x="335" y="3577"/>
                    <a:pt x="669" y="3799"/>
                  </a:cubicBezTo>
                  <a:cubicBezTo>
                    <a:pt x="984" y="4003"/>
                    <a:pt x="1355" y="4133"/>
                    <a:pt x="1671" y="4133"/>
                  </a:cubicBezTo>
                  <a:lnTo>
                    <a:pt x="1671" y="4560"/>
                  </a:lnTo>
                  <a:cubicBezTo>
                    <a:pt x="1522" y="4634"/>
                    <a:pt x="1355" y="4708"/>
                    <a:pt x="1170" y="4745"/>
                  </a:cubicBezTo>
                  <a:cubicBezTo>
                    <a:pt x="1170" y="4745"/>
                    <a:pt x="483" y="5469"/>
                    <a:pt x="446" y="6174"/>
                  </a:cubicBezTo>
                  <a:cubicBezTo>
                    <a:pt x="428" y="6415"/>
                    <a:pt x="502" y="6675"/>
                    <a:pt x="706" y="6898"/>
                  </a:cubicBezTo>
                  <a:cubicBezTo>
                    <a:pt x="986" y="7178"/>
                    <a:pt x="1395" y="7289"/>
                    <a:pt x="1827" y="7289"/>
                  </a:cubicBezTo>
                  <a:cubicBezTo>
                    <a:pt x="2625" y="7289"/>
                    <a:pt x="3504" y="6912"/>
                    <a:pt x="3804" y="6527"/>
                  </a:cubicBezTo>
                  <a:cubicBezTo>
                    <a:pt x="4194" y="6007"/>
                    <a:pt x="4324" y="5042"/>
                    <a:pt x="4101" y="4708"/>
                  </a:cubicBezTo>
                  <a:cubicBezTo>
                    <a:pt x="4064" y="4671"/>
                    <a:pt x="4027" y="4634"/>
                    <a:pt x="3990" y="4616"/>
                  </a:cubicBezTo>
                  <a:cubicBezTo>
                    <a:pt x="3637" y="4486"/>
                    <a:pt x="3433" y="4504"/>
                    <a:pt x="3303" y="4245"/>
                  </a:cubicBezTo>
                  <a:lnTo>
                    <a:pt x="3749" y="2092"/>
                  </a:lnTo>
                  <a:lnTo>
                    <a:pt x="3804" y="1851"/>
                  </a:lnTo>
                  <a:lnTo>
                    <a:pt x="3303" y="181"/>
                  </a:lnTo>
                  <a:cubicBezTo>
                    <a:pt x="3303" y="181"/>
                    <a:pt x="2593" y="0"/>
                    <a:pt x="1802"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6680718" y="1767242"/>
              <a:ext cx="175461" cy="229776"/>
            </a:xfrm>
            <a:custGeom>
              <a:avLst/>
              <a:gdLst/>
              <a:ahLst/>
              <a:cxnLst/>
              <a:rect l="l" t="t" r="r" b="b"/>
              <a:pathLst>
                <a:path w="3656" h="4788" extrusionOk="0">
                  <a:moveTo>
                    <a:pt x="2802" y="0"/>
                  </a:moveTo>
                  <a:cubicBezTo>
                    <a:pt x="2802" y="0"/>
                    <a:pt x="2987" y="1132"/>
                    <a:pt x="2152" y="2023"/>
                  </a:cubicBezTo>
                  <a:cubicBezTo>
                    <a:pt x="1807" y="2380"/>
                    <a:pt x="1332" y="2485"/>
                    <a:pt x="893" y="2485"/>
                  </a:cubicBezTo>
                  <a:cubicBezTo>
                    <a:pt x="649" y="2485"/>
                    <a:pt x="415" y="2452"/>
                    <a:pt x="223" y="2412"/>
                  </a:cubicBezTo>
                  <a:lnTo>
                    <a:pt x="223" y="2412"/>
                  </a:lnTo>
                  <a:cubicBezTo>
                    <a:pt x="538" y="2616"/>
                    <a:pt x="909" y="2746"/>
                    <a:pt x="1225" y="2746"/>
                  </a:cubicBezTo>
                  <a:lnTo>
                    <a:pt x="1225" y="3173"/>
                  </a:lnTo>
                  <a:cubicBezTo>
                    <a:pt x="1076" y="3247"/>
                    <a:pt x="909" y="3321"/>
                    <a:pt x="724" y="3358"/>
                  </a:cubicBezTo>
                  <a:cubicBezTo>
                    <a:pt x="724" y="3358"/>
                    <a:pt x="37" y="4082"/>
                    <a:pt x="0" y="4787"/>
                  </a:cubicBezTo>
                  <a:cubicBezTo>
                    <a:pt x="334" y="4602"/>
                    <a:pt x="761" y="4397"/>
                    <a:pt x="1317" y="4119"/>
                  </a:cubicBezTo>
                  <a:cubicBezTo>
                    <a:pt x="2449" y="3581"/>
                    <a:pt x="3228" y="3396"/>
                    <a:pt x="3655" y="3321"/>
                  </a:cubicBezTo>
                  <a:cubicBezTo>
                    <a:pt x="3618" y="3284"/>
                    <a:pt x="3581" y="3247"/>
                    <a:pt x="3544" y="3229"/>
                  </a:cubicBezTo>
                  <a:cubicBezTo>
                    <a:pt x="3191" y="3099"/>
                    <a:pt x="2987" y="3117"/>
                    <a:pt x="2857" y="2858"/>
                  </a:cubicBezTo>
                  <a:lnTo>
                    <a:pt x="3377" y="353"/>
                  </a:lnTo>
                  <a:lnTo>
                    <a:pt x="2802" y="0"/>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6630854" y="1644909"/>
              <a:ext cx="320590" cy="344664"/>
            </a:xfrm>
            <a:custGeom>
              <a:avLst/>
              <a:gdLst/>
              <a:ahLst/>
              <a:cxnLst/>
              <a:rect l="l" t="t" r="r" b="b"/>
              <a:pathLst>
                <a:path w="6680" h="7182" extrusionOk="0">
                  <a:moveTo>
                    <a:pt x="2593" y="1"/>
                  </a:moveTo>
                  <a:cubicBezTo>
                    <a:pt x="2528" y="1"/>
                    <a:pt x="2461" y="3"/>
                    <a:pt x="2394" y="7"/>
                  </a:cubicBezTo>
                  <a:cubicBezTo>
                    <a:pt x="1002" y="82"/>
                    <a:pt x="0" y="805"/>
                    <a:pt x="501" y="1640"/>
                  </a:cubicBezTo>
                  <a:cubicBezTo>
                    <a:pt x="501" y="1640"/>
                    <a:pt x="649" y="1974"/>
                    <a:pt x="1577" y="1974"/>
                  </a:cubicBezTo>
                  <a:cubicBezTo>
                    <a:pt x="1900" y="1974"/>
                    <a:pt x="2184" y="1965"/>
                    <a:pt x="2425" y="1965"/>
                  </a:cubicBezTo>
                  <a:cubicBezTo>
                    <a:pt x="2877" y="1965"/>
                    <a:pt x="3175" y="1997"/>
                    <a:pt x="3284" y="2178"/>
                  </a:cubicBezTo>
                  <a:cubicBezTo>
                    <a:pt x="3451" y="2456"/>
                    <a:pt x="3470" y="3199"/>
                    <a:pt x="3600" y="3199"/>
                  </a:cubicBezTo>
                  <a:cubicBezTo>
                    <a:pt x="3721" y="3199"/>
                    <a:pt x="3713" y="2859"/>
                    <a:pt x="3983" y="2859"/>
                  </a:cubicBezTo>
                  <a:cubicBezTo>
                    <a:pt x="4002" y="2859"/>
                    <a:pt x="4023" y="2861"/>
                    <a:pt x="4045" y="2865"/>
                  </a:cubicBezTo>
                  <a:cubicBezTo>
                    <a:pt x="4397" y="2920"/>
                    <a:pt x="4212" y="3792"/>
                    <a:pt x="4045" y="4034"/>
                  </a:cubicBezTo>
                  <a:cubicBezTo>
                    <a:pt x="3896" y="4256"/>
                    <a:pt x="3785" y="4071"/>
                    <a:pt x="3711" y="4405"/>
                  </a:cubicBezTo>
                  <a:cubicBezTo>
                    <a:pt x="3562" y="5110"/>
                    <a:pt x="3507" y="5295"/>
                    <a:pt x="3525" y="6112"/>
                  </a:cubicBezTo>
                  <a:cubicBezTo>
                    <a:pt x="3537" y="6723"/>
                    <a:pt x="3976" y="7182"/>
                    <a:pt x="4540" y="7182"/>
                  </a:cubicBezTo>
                  <a:cubicBezTo>
                    <a:pt x="4901" y="7182"/>
                    <a:pt x="5313" y="6994"/>
                    <a:pt x="5696" y="6538"/>
                  </a:cubicBezTo>
                  <a:cubicBezTo>
                    <a:pt x="6679" y="5369"/>
                    <a:pt x="5195" y="2957"/>
                    <a:pt x="5140" y="2289"/>
                  </a:cubicBezTo>
                  <a:cubicBezTo>
                    <a:pt x="5102" y="1640"/>
                    <a:pt x="5121" y="1065"/>
                    <a:pt x="4546" y="805"/>
                  </a:cubicBezTo>
                  <a:cubicBezTo>
                    <a:pt x="4546" y="805"/>
                    <a:pt x="3842" y="1"/>
                    <a:pt x="25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7056570" y="1564186"/>
              <a:ext cx="171045" cy="170125"/>
            </a:xfrm>
            <a:custGeom>
              <a:avLst/>
              <a:gdLst/>
              <a:ahLst/>
              <a:cxnLst/>
              <a:rect l="l" t="t" r="r" b="b"/>
              <a:pathLst>
                <a:path w="3564" h="3545" extrusionOk="0">
                  <a:moveTo>
                    <a:pt x="1782" y="1"/>
                  </a:moveTo>
                  <a:cubicBezTo>
                    <a:pt x="799" y="1"/>
                    <a:pt x="1" y="799"/>
                    <a:pt x="1" y="1764"/>
                  </a:cubicBezTo>
                  <a:cubicBezTo>
                    <a:pt x="1" y="2747"/>
                    <a:pt x="799" y="3545"/>
                    <a:pt x="1782" y="3545"/>
                  </a:cubicBezTo>
                  <a:cubicBezTo>
                    <a:pt x="2765" y="3545"/>
                    <a:pt x="3563" y="2747"/>
                    <a:pt x="3563" y="1764"/>
                  </a:cubicBezTo>
                  <a:cubicBezTo>
                    <a:pt x="3563" y="799"/>
                    <a:pt x="2765" y="1"/>
                    <a:pt x="1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6291811" y="2291703"/>
              <a:ext cx="73045" cy="103322"/>
            </a:xfrm>
            <a:custGeom>
              <a:avLst/>
              <a:gdLst/>
              <a:ahLst/>
              <a:cxnLst/>
              <a:rect l="l" t="t" r="r" b="b"/>
              <a:pathLst>
                <a:path w="1522" h="2153" extrusionOk="0">
                  <a:moveTo>
                    <a:pt x="1522" y="0"/>
                  </a:moveTo>
                  <a:lnTo>
                    <a:pt x="0" y="1077"/>
                  </a:lnTo>
                  <a:lnTo>
                    <a:pt x="1522" y="2153"/>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4"/>
            <p:cNvSpPr/>
            <p:nvPr/>
          </p:nvSpPr>
          <p:spPr>
            <a:xfrm>
              <a:off x="7157485" y="2291703"/>
              <a:ext cx="73093" cy="103322"/>
            </a:xfrm>
            <a:custGeom>
              <a:avLst/>
              <a:gdLst/>
              <a:ahLst/>
              <a:cxnLst/>
              <a:rect l="l" t="t" r="r" b="b"/>
              <a:pathLst>
                <a:path w="1523" h="2153" extrusionOk="0">
                  <a:moveTo>
                    <a:pt x="1" y="0"/>
                  </a:moveTo>
                  <a:lnTo>
                    <a:pt x="1" y="2153"/>
                  </a:lnTo>
                  <a:lnTo>
                    <a:pt x="1522" y="10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4"/>
            <p:cNvSpPr/>
            <p:nvPr/>
          </p:nvSpPr>
          <p:spPr>
            <a:xfrm>
              <a:off x="6375288" y="3217500"/>
              <a:ext cx="201850" cy="215525"/>
            </a:xfrm>
            <a:custGeom>
              <a:avLst/>
              <a:gdLst/>
              <a:ahLst/>
              <a:cxnLst/>
              <a:rect l="l" t="t" r="r" b="b"/>
              <a:pathLst>
                <a:path w="8074" h="8621" extrusionOk="0">
                  <a:moveTo>
                    <a:pt x="1691" y="48"/>
                  </a:moveTo>
                  <a:cubicBezTo>
                    <a:pt x="1001" y="0"/>
                    <a:pt x="405" y="524"/>
                    <a:pt x="382" y="1215"/>
                  </a:cubicBezTo>
                  <a:lnTo>
                    <a:pt x="48" y="6978"/>
                  </a:lnTo>
                  <a:cubicBezTo>
                    <a:pt x="1" y="7668"/>
                    <a:pt x="525" y="8264"/>
                    <a:pt x="1215" y="8288"/>
                  </a:cubicBezTo>
                  <a:lnTo>
                    <a:pt x="6383" y="8597"/>
                  </a:lnTo>
                  <a:cubicBezTo>
                    <a:pt x="7097" y="8621"/>
                    <a:pt x="7669" y="8097"/>
                    <a:pt x="7717" y="7406"/>
                  </a:cubicBezTo>
                  <a:lnTo>
                    <a:pt x="8050" y="1667"/>
                  </a:lnTo>
                  <a:cubicBezTo>
                    <a:pt x="8074" y="977"/>
                    <a:pt x="7550" y="381"/>
                    <a:pt x="6859"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4"/>
            <p:cNvSpPr/>
            <p:nvPr/>
          </p:nvSpPr>
          <p:spPr>
            <a:xfrm>
              <a:off x="6412213" y="3262150"/>
              <a:ext cx="119075" cy="137550"/>
            </a:xfrm>
            <a:custGeom>
              <a:avLst/>
              <a:gdLst/>
              <a:ahLst/>
              <a:cxnLst/>
              <a:rect l="l" t="t" r="r" b="b"/>
              <a:pathLst>
                <a:path w="4763" h="5502" extrusionOk="0">
                  <a:moveTo>
                    <a:pt x="1048" y="0"/>
                  </a:moveTo>
                  <a:lnTo>
                    <a:pt x="0" y="5073"/>
                  </a:lnTo>
                  <a:cubicBezTo>
                    <a:pt x="0" y="5073"/>
                    <a:pt x="238" y="5216"/>
                    <a:pt x="548" y="5216"/>
                  </a:cubicBezTo>
                  <a:cubicBezTo>
                    <a:pt x="691" y="5239"/>
                    <a:pt x="857" y="5216"/>
                    <a:pt x="1024" y="5120"/>
                  </a:cubicBezTo>
                  <a:cubicBezTo>
                    <a:pt x="1024" y="5120"/>
                    <a:pt x="1286" y="5358"/>
                    <a:pt x="1762" y="5430"/>
                  </a:cubicBezTo>
                  <a:cubicBezTo>
                    <a:pt x="1786" y="5430"/>
                    <a:pt x="1810" y="5430"/>
                    <a:pt x="1858" y="5430"/>
                  </a:cubicBezTo>
                  <a:cubicBezTo>
                    <a:pt x="2239" y="5454"/>
                    <a:pt x="2477" y="5287"/>
                    <a:pt x="2477" y="5287"/>
                  </a:cubicBezTo>
                  <a:cubicBezTo>
                    <a:pt x="2477" y="5287"/>
                    <a:pt x="2858" y="5501"/>
                    <a:pt x="3215" y="5501"/>
                  </a:cubicBezTo>
                  <a:cubicBezTo>
                    <a:pt x="3239" y="5501"/>
                    <a:pt x="3263" y="5501"/>
                    <a:pt x="3287" y="5501"/>
                  </a:cubicBezTo>
                  <a:cubicBezTo>
                    <a:pt x="3644" y="5501"/>
                    <a:pt x="3882" y="5287"/>
                    <a:pt x="3882" y="5287"/>
                  </a:cubicBezTo>
                  <a:cubicBezTo>
                    <a:pt x="3882" y="5287"/>
                    <a:pt x="4120" y="5430"/>
                    <a:pt x="4406" y="5454"/>
                  </a:cubicBezTo>
                  <a:cubicBezTo>
                    <a:pt x="4525" y="5454"/>
                    <a:pt x="4644" y="5430"/>
                    <a:pt x="4763" y="5406"/>
                  </a:cubicBezTo>
                  <a:lnTo>
                    <a:pt x="4406" y="1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4"/>
            <p:cNvSpPr/>
            <p:nvPr/>
          </p:nvSpPr>
          <p:spPr>
            <a:xfrm>
              <a:off x="6439588" y="3278225"/>
              <a:ext cx="75050" cy="8350"/>
            </a:xfrm>
            <a:custGeom>
              <a:avLst/>
              <a:gdLst/>
              <a:ahLst/>
              <a:cxnLst/>
              <a:rect l="l" t="t" r="r" b="b"/>
              <a:pathLst>
                <a:path w="3002" h="334" extrusionOk="0">
                  <a:moveTo>
                    <a:pt x="1501" y="24"/>
                  </a:moveTo>
                  <a:cubicBezTo>
                    <a:pt x="1072" y="0"/>
                    <a:pt x="548" y="24"/>
                    <a:pt x="1" y="167"/>
                  </a:cubicBezTo>
                  <a:lnTo>
                    <a:pt x="3001" y="334"/>
                  </a:lnTo>
                  <a:cubicBezTo>
                    <a:pt x="3001" y="334"/>
                    <a:pt x="2406" y="72"/>
                    <a:pt x="1501" y="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4"/>
            <p:cNvSpPr/>
            <p:nvPr/>
          </p:nvSpPr>
          <p:spPr>
            <a:xfrm>
              <a:off x="6431263" y="3300850"/>
              <a:ext cx="16100" cy="78600"/>
            </a:xfrm>
            <a:custGeom>
              <a:avLst/>
              <a:gdLst/>
              <a:ahLst/>
              <a:cxnLst/>
              <a:rect l="l" t="t" r="r" b="b"/>
              <a:pathLst>
                <a:path w="644" h="3144" extrusionOk="0">
                  <a:moveTo>
                    <a:pt x="643" y="0"/>
                  </a:moveTo>
                  <a:cubicBezTo>
                    <a:pt x="0" y="953"/>
                    <a:pt x="167" y="3144"/>
                    <a:pt x="167" y="314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p:nvPr/>
          </p:nvSpPr>
          <p:spPr>
            <a:xfrm>
              <a:off x="6462213" y="3302025"/>
              <a:ext cx="14325" cy="79225"/>
            </a:xfrm>
            <a:custGeom>
              <a:avLst/>
              <a:gdLst/>
              <a:ahLst/>
              <a:cxnLst/>
              <a:rect l="l" t="t" r="r" b="b"/>
              <a:pathLst>
                <a:path w="573" h="3169" extrusionOk="0">
                  <a:moveTo>
                    <a:pt x="572" y="1"/>
                  </a:moveTo>
                  <a:cubicBezTo>
                    <a:pt x="1" y="1001"/>
                    <a:pt x="334" y="3168"/>
                    <a:pt x="334" y="31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4"/>
            <p:cNvSpPr/>
            <p:nvPr/>
          </p:nvSpPr>
          <p:spPr>
            <a:xfrm>
              <a:off x="6493763" y="3303825"/>
              <a:ext cx="13725" cy="79200"/>
            </a:xfrm>
            <a:custGeom>
              <a:avLst/>
              <a:gdLst/>
              <a:ahLst/>
              <a:cxnLst/>
              <a:rect l="l" t="t" r="r" b="b"/>
              <a:pathLst>
                <a:path w="549" h="3168" extrusionOk="0">
                  <a:moveTo>
                    <a:pt x="548" y="0"/>
                  </a:moveTo>
                  <a:cubicBezTo>
                    <a:pt x="1" y="1000"/>
                    <a:pt x="310" y="3168"/>
                    <a:pt x="310" y="31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4"/>
            <p:cNvSpPr/>
            <p:nvPr/>
          </p:nvSpPr>
          <p:spPr>
            <a:xfrm>
              <a:off x="6634263" y="3232375"/>
              <a:ext cx="202450" cy="215550"/>
            </a:xfrm>
            <a:custGeom>
              <a:avLst/>
              <a:gdLst/>
              <a:ahLst/>
              <a:cxnLst/>
              <a:rect l="l" t="t" r="r" b="b"/>
              <a:pathLst>
                <a:path w="8098" h="8622" extrusionOk="0">
                  <a:moveTo>
                    <a:pt x="1692" y="48"/>
                  </a:moveTo>
                  <a:cubicBezTo>
                    <a:pt x="1001" y="1"/>
                    <a:pt x="430" y="524"/>
                    <a:pt x="382" y="1215"/>
                  </a:cubicBezTo>
                  <a:lnTo>
                    <a:pt x="49" y="6978"/>
                  </a:lnTo>
                  <a:cubicBezTo>
                    <a:pt x="1" y="7669"/>
                    <a:pt x="525" y="8264"/>
                    <a:pt x="1239" y="8288"/>
                  </a:cubicBezTo>
                  <a:lnTo>
                    <a:pt x="6407" y="8598"/>
                  </a:lnTo>
                  <a:cubicBezTo>
                    <a:pt x="7098" y="8621"/>
                    <a:pt x="7669" y="8097"/>
                    <a:pt x="7717" y="7407"/>
                  </a:cubicBezTo>
                  <a:lnTo>
                    <a:pt x="8050" y="1668"/>
                  </a:lnTo>
                  <a:cubicBezTo>
                    <a:pt x="8098" y="953"/>
                    <a:pt x="7574" y="382"/>
                    <a:pt x="6859"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6653313" y="3269875"/>
              <a:ext cx="168525" cy="140525"/>
            </a:xfrm>
            <a:custGeom>
              <a:avLst/>
              <a:gdLst/>
              <a:ahLst/>
              <a:cxnLst/>
              <a:rect l="l" t="t" r="r" b="b"/>
              <a:pathLst>
                <a:path w="6741" h="5621" extrusionOk="0">
                  <a:moveTo>
                    <a:pt x="2335" y="25"/>
                  </a:moveTo>
                  <a:cubicBezTo>
                    <a:pt x="2216" y="1"/>
                    <a:pt x="1620" y="1"/>
                    <a:pt x="882" y="358"/>
                  </a:cubicBezTo>
                  <a:cubicBezTo>
                    <a:pt x="96" y="787"/>
                    <a:pt x="1" y="1263"/>
                    <a:pt x="1" y="1263"/>
                  </a:cubicBezTo>
                  <a:cubicBezTo>
                    <a:pt x="1" y="1263"/>
                    <a:pt x="144" y="1620"/>
                    <a:pt x="430" y="1715"/>
                  </a:cubicBezTo>
                  <a:cubicBezTo>
                    <a:pt x="501" y="1739"/>
                    <a:pt x="573" y="1739"/>
                    <a:pt x="620" y="1739"/>
                  </a:cubicBezTo>
                  <a:cubicBezTo>
                    <a:pt x="644" y="1739"/>
                    <a:pt x="668" y="1763"/>
                    <a:pt x="692" y="1763"/>
                  </a:cubicBezTo>
                  <a:cubicBezTo>
                    <a:pt x="763" y="1763"/>
                    <a:pt x="811" y="1763"/>
                    <a:pt x="858" y="1835"/>
                  </a:cubicBezTo>
                  <a:cubicBezTo>
                    <a:pt x="930" y="1906"/>
                    <a:pt x="1049" y="1930"/>
                    <a:pt x="1120" y="1930"/>
                  </a:cubicBezTo>
                  <a:cubicBezTo>
                    <a:pt x="1168" y="1930"/>
                    <a:pt x="1192" y="1930"/>
                    <a:pt x="1192" y="1930"/>
                  </a:cubicBezTo>
                  <a:lnTo>
                    <a:pt x="1192" y="1930"/>
                  </a:lnTo>
                  <a:cubicBezTo>
                    <a:pt x="1192" y="1930"/>
                    <a:pt x="1120" y="2144"/>
                    <a:pt x="1192" y="2573"/>
                  </a:cubicBezTo>
                  <a:cubicBezTo>
                    <a:pt x="1216" y="2978"/>
                    <a:pt x="1573" y="3621"/>
                    <a:pt x="1573" y="3621"/>
                  </a:cubicBezTo>
                  <a:cubicBezTo>
                    <a:pt x="1573" y="3621"/>
                    <a:pt x="811" y="5216"/>
                    <a:pt x="930" y="5240"/>
                  </a:cubicBezTo>
                  <a:cubicBezTo>
                    <a:pt x="1025" y="5240"/>
                    <a:pt x="1001" y="5383"/>
                    <a:pt x="1477" y="5430"/>
                  </a:cubicBezTo>
                  <a:cubicBezTo>
                    <a:pt x="1501" y="5430"/>
                    <a:pt x="1549" y="5430"/>
                    <a:pt x="1597" y="5430"/>
                  </a:cubicBezTo>
                  <a:cubicBezTo>
                    <a:pt x="1835" y="5454"/>
                    <a:pt x="1930" y="5335"/>
                    <a:pt x="2097" y="5359"/>
                  </a:cubicBezTo>
                  <a:cubicBezTo>
                    <a:pt x="2168" y="5359"/>
                    <a:pt x="2240" y="5383"/>
                    <a:pt x="2335" y="5430"/>
                  </a:cubicBezTo>
                  <a:cubicBezTo>
                    <a:pt x="2454" y="5478"/>
                    <a:pt x="2597" y="5502"/>
                    <a:pt x="2716" y="5502"/>
                  </a:cubicBezTo>
                  <a:cubicBezTo>
                    <a:pt x="2906" y="5526"/>
                    <a:pt x="3073" y="5478"/>
                    <a:pt x="3144" y="5478"/>
                  </a:cubicBezTo>
                  <a:cubicBezTo>
                    <a:pt x="3192" y="5478"/>
                    <a:pt x="3359" y="5550"/>
                    <a:pt x="3573" y="5550"/>
                  </a:cubicBezTo>
                  <a:cubicBezTo>
                    <a:pt x="3692" y="5573"/>
                    <a:pt x="3835" y="5550"/>
                    <a:pt x="3978" y="5526"/>
                  </a:cubicBezTo>
                  <a:cubicBezTo>
                    <a:pt x="4073" y="5478"/>
                    <a:pt x="4145" y="5478"/>
                    <a:pt x="4216" y="5478"/>
                  </a:cubicBezTo>
                  <a:cubicBezTo>
                    <a:pt x="4383" y="5478"/>
                    <a:pt x="4454" y="5597"/>
                    <a:pt x="4692" y="5621"/>
                  </a:cubicBezTo>
                  <a:cubicBezTo>
                    <a:pt x="4716" y="5621"/>
                    <a:pt x="4764" y="5621"/>
                    <a:pt x="4811" y="5621"/>
                  </a:cubicBezTo>
                  <a:cubicBezTo>
                    <a:pt x="5264" y="5621"/>
                    <a:pt x="5264" y="5478"/>
                    <a:pt x="5383" y="5478"/>
                  </a:cubicBezTo>
                  <a:cubicBezTo>
                    <a:pt x="5502" y="5502"/>
                    <a:pt x="4907" y="3811"/>
                    <a:pt x="4907" y="3811"/>
                  </a:cubicBezTo>
                  <a:cubicBezTo>
                    <a:pt x="4907" y="3811"/>
                    <a:pt x="5335" y="3216"/>
                    <a:pt x="5431" y="2811"/>
                  </a:cubicBezTo>
                  <a:cubicBezTo>
                    <a:pt x="5550" y="2406"/>
                    <a:pt x="5478" y="2168"/>
                    <a:pt x="5478" y="2168"/>
                  </a:cubicBezTo>
                  <a:lnTo>
                    <a:pt x="5478" y="2168"/>
                  </a:lnTo>
                  <a:cubicBezTo>
                    <a:pt x="5478" y="2168"/>
                    <a:pt x="5502" y="2168"/>
                    <a:pt x="5526" y="2168"/>
                  </a:cubicBezTo>
                  <a:cubicBezTo>
                    <a:pt x="5597" y="2192"/>
                    <a:pt x="5740" y="2168"/>
                    <a:pt x="5812" y="2096"/>
                  </a:cubicBezTo>
                  <a:cubicBezTo>
                    <a:pt x="5859" y="2049"/>
                    <a:pt x="5931" y="2049"/>
                    <a:pt x="6002" y="2049"/>
                  </a:cubicBezTo>
                  <a:cubicBezTo>
                    <a:pt x="6026" y="2049"/>
                    <a:pt x="6050" y="2049"/>
                    <a:pt x="6074" y="2073"/>
                  </a:cubicBezTo>
                  <a:cubicBezTo>
                    <a:pt x="6145" y="2073"/>
                    <a:pt x="6193" y="2073"/>
                    <a:pt x="6288" y="2049"/>
                  </a:cubicBezTo>
                  <a:cubicBezTo>
                    <a:pt x="6550" y="1977"/>
                    <a:pt x="6717" y="1668"/>
                    <a:pt x="6717" y="1668"/>
                  </a:cubicBezTo>
                  <a:cubicBezTo>
                    <a:pt x="6717" y="1668"/>
                    <a:pt x="6740" y="1168"/>
                    <a:pt x="5955" y="644"/>
                  </a:cubicBezTo>
                  <a:cubicBezTo>
                    <a:pt x="5288" y="215"/>
                    <a:pt x="4692" y="144"/>
                    <a:pt x="4573" y="144"/>
                  </a:cubicBezTo>
                  <a:cubicBezTo>
                    <a:pt x="4573" y="144"/>
                    <a:pt x="4550" y="144"/>
                    <a:pt x="4550" y="144"/>
                  </a:cubicBezTo>
                  <a:cubicBezTo>
                    <a:pt x="4550" y="144"/>
                    <a:pt x="5002" y="953"/>
                    <a:pt x="3359" y="1477"/>
                  </a:cubicBezTo>
                  <a:cubicBezTo>
                    <a:pt x="1811" y="763"/>
                    <a:pt x="2359" y="25"/>
                    <a:pt x="2359" y="25"/>
                  </a:cubicBezTo>
                  <a:cubicBezTo>
                    <a:pt x="2359" y="25"/>
                    <a:pt x="2359" y="25"/>
                    <a:pt x="2335" y="2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4"/>
            <p:cNvSpPr/>
            <p:nvPr/>
          </p:nvSpPr>
          <p:spPr>
            <a:xfrm>
              <a:off x="6893863" y="3247250"/>
              <a:ext cx="201850" cy="215550"/>
            </a:xfrm>
            <a:custGeom>
              <a:avLst/>
              <a:gdLst/>
              <a:ahLst/>
              <a:cxnLst/>
              <a:rect l="l" t="t" r="r" b="b"/>
              <a:pathLst>
                <a:path w="8074" h="8622" extrusionOk="0">
                  <a:moveTo>
                    <a:pt x="1691" y="49"/>
                  </a:moveTo>
                  <a:cubicBezTo>
                    <a:pt x="976" y="1"/>
                    <a:pt x="405" y="525"/>
                    <a:pt x="357" y="1215"/>
                  </a:cubicBezTo>
                  <a:lnTo>
                    <a:pt x="24" y="6978"/>
                  </a:lnTo>
                  <a:cubicBezTo>
                    <a:pt x="0" y="7669"/>
                    <a:pt x="524" y="8241"/>
                    <a:pt x="1215" y="8288"/>
                  </a:cubicBezTo>
                  <a:lnTo>
                    <a:pt x="6406" y="8598"/>
                  </a:lnTo>
                  <a:cubicBezTo>
                    <a:pt x="7073" y="8622"/>
                    <a:pt x="7668" y="8098"/>
                    <a:pt x="7692" y="7407"/>
                  </a:cubicBezTo>
                  <a:lnTo>
                    <a:pt x="8026" y="1644"/>
                  </a:lnTo>
                  <a:cubicBezTo>
                    <a:pt x="8073" y="953"/>
                    <a:pt x="7549" y="382"/>
                    <a:pt x="6882"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4"/>
            <p:cNvSpPr/>
            <p:nvPr/>
          </p:nvSpPr>
          <p:spPr>
            <a:xfrm>
              <a:off x="6951013" y="3271675"/>
              <a:ext cx="95275" cy="70875"/>
            </a:xfrm>
            <a:custGeom>
              <a:avLst/>
              <a:gdLst/>
              <a:ahLst/>
              <a:cxnLst/>
              <a:rect l="l" t="t" r="r" b="b"/>
              <a:pathLst>
                <a:path w="3811" h="2835" extrusionOk="0">
                  <a:moveTo>
                    <a:pt x="643" y="0"/>
                  </a:moveTo>
                  <a:lnTo>
                    <a:pt x="286" y="1334"/>
                  </a:lnTo>
                  <a:cubicBezTo>
                    <a:pt x="286" y="1334"/>
                    <a:pt x="0" y="2048"/>
                    <a:pt x="0" y="2144"/>
                  </a:cubicBezTo>
                  <a:cubicBezTo>
                    <a:pt x="0" y="2191"/>
                    <a:pt x="215" y="2644"/>
                    <a:pt x="786" y="2691"/>
                  </a:cubicBezTo>
                  <a:cubicBezTo>
                    <a:pt x="1334" y="2715"/>
                    <a:pt x="1882" y="2382"/>
                    <a:pt x="1882" y="2382"/>
                  </a:cubicBezTo>
                  <a:cubicBezTo>
                    <a:pt x="1882" y="2382"/>
                    <a:pt x="2382" y="2763"/>
                    <a:pt x="2953" y="2810"/>
                  </a:cubicBezTo>
                  <a:cubicBezTo>
                    <a:pt x="3501" y="2834"/>
                    <a:pt x="3811" y="2406"/>
                    <a:pt x="3811" y="2358"/>
                  </a:cubicBezTo>
                  <a:cubicBezTo>
                    <a:pt x="3811" y="2263"/>
                    <a:pt x="3596" y="1524"/>
                    <a:pt x="3596" y="1524"/>
                  </a:cubicBezTo>
                  <a:lnTo>
                    <a:pt x="3406" y="143"/>
                  </a:lnTo>
                  <a:lnTo>
                    <a:pt x="3310" y="238"/>
                  </a:lnTo>
                  <a:lnTo>
                    <a:pt x="3406" y="1501"/>
                  </a:lnTo>
                  <a:cubicBezTo>
                    <a:pt x="3406" y="1501"/>
                    <a:pt x="2405" y="1524"/>
                    <a:pt x="2072" y="2120"/>
                  </a:cubicBezTo>
                  <a:lnTo>
                    <a:pt x="1762" y="2096"/>
                  </a:lnTo>
                  <a:cubicBezTo>
                    <a:pt x="1477" y="1477"/>
                    <a:pt x="500" y="1334"/>
                    <a:pt x="500" y="1334"/>
                  </a:cubicBezTo>
                  <a:lnTo>
                    <a:pt x="738" y="9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6951613" y="3387175"/>
              <a:ext cx="85750" cy="52400"/>
            </a:xfrm>
            <a:custGeom>
              <a:avLst/>
              <a:gdLst/>
              <a:ahLst/>
              <a:cxnLst/>
              <a:rect l="l" t="t" r="r" b="b"/>
              <a:pathLst>
                <a:path w="3430" h="2096" extrusionOk="0">
                  <a:moveTo>
                    <a:pt x="95" y="0"/>
                  </a:moveTo>
                  <a:lnTo>
                    <a:pt x="0" y="500"/>
                  </a:lnTo>
                  <a:cubicBezTo>
                    <a:pt x="0" y="500"/>
                    <a:pt x="24" y="500"/>
                    <a:pt x="48" y="500"/>
                  </a:cubicBezTo>
                  <a:cubicBezTo>
                    <a:pt x="143" y="500"/>
                    <a:pt x="381" y="524"/>
                    <a:pt x="762" y="715"/>
                  </a:cubicBezTo>
                  <a:cubicBezTo>
                    <a:pt x="1619" y="1096"/>
                    <a:pt x="1334" y="1882"/>
                    <a:pt x="1429" y="2024"/>
                  </a:cubicBezTo>
                  <a:cubicBezTo>
                    <a:pt x="1453" y="2096"/>
                    <a:pt x="1548" y="2096"/>
                    <a:pt x="1619" y="2096"/>
                  </a:cubicBezTo>
                  <a:lnTo>
                    <a:pt x="1643" y="2096"/>
                  </a:lnTo>
                  <a:cubicBezTo>
                    <a:pt x="1691" y="2096"/>
                    <a:pt x="1786" y="2096"/>
                    <a:pt x="1834" y="2048"/>
                  </a:cubicBezTo>
                  <a:cubicBezTo>
                    <a:pt x="1929" y="1929"/>
                    <a:pt x="1762" y="1096"/>
                    <a:pt x="2620" y="810"/>
                  </a:cubicBezTo>
                  <a:cubicBezTo>
                    <a:pt x="3001" y="691"/>
                    <a:pt x="3263" y="691"/>
                    <a:pt x="3382" y="691"/>
                  </a:cubicBezTo>
                  <a:cubicBezTo>
                    <a:pt x="3406" y="691"/>
                    <a:pt x="3429" y="691"/>
                    <a:pt x="3429" y="691"/>
                  </a:cubicBezTo>
                  <a:lnTo>
                    <a:pt x="3382" y="191"/>
                  </a:lnTo>
                  <a:cubicBezTo>
                    <a:pt x="3382" y="191"/>
                    <a:pt x="2810" y="453"/>
                    <a:pt x="1691" y="548"/>
                  </a:cubicBezTo>
                  <a:cubicBezTo>
                    <a:pt x="619" y="334"/>
                    <a:pt x="95" y="0"/>
                    <a:pt x="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1921</TotalTime>
  <Words>1346</Words>
  <Application>Microsoft Office PowerPoint</Application>
  <PresentationFormat>On-screen Show (16:9)</PresentationFormat>
  <Paragraphs>164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Barlow Semi Condensed Medium</vt:lpstr>
      <vt:lpstr>Montserrat ExtraBold</vt:lpstr>
      <vt:lpstr>Arial</vt:lpstr>
      <vt:lpstr>Barlow Semi Condensed</vt:lpstr>
      <vt:lpstr>Awesome Augmented Reality App Pitch Deck by Slidesgo</vt:lpstr>
      <vt:lpstr>College App Using Augmented Reality </vt:lpstr>
      <vt:lpstr>Our team</vt:lpstr>
      <vt:lpstr>Problem vs. solution</vt:lpstr>
      <vt:lpstr>Introduction</vt:lpstr>
      <vt:lpstr>Problem  vs. solution</vt:lpstr>
      <vt:lpstr>WHY?</vt:lpstr>
      <vt:lpstr>Problem</vt:lpstr>
      <vt:lpstr>Augmented Reality vs. Virtual Reality</vt:lpstr>
      <vt:lpstr>Solution</vt:lpstr>
      <vt:lpstr>If you want something new, you have to stop something old.</vt:lpstr>
      <vt:lpstr>SWOT analysis</vt:lpstr>
      <vt:lpstr>APP overview</vt:lpstr>
      <vt:lpstr>What is the project ?</vt:lpstr>
      <vt:lpstr>  </vt:lpstr>
      <vt:lpstr>Application demo</vt:lpstr>
      <vt:lpstr>How we implement it?</vt:lpstr>
      <vt:lpstr>  </vt:lpstr>
      <vt:lpstr>How it works?</vt:lpstr>
      <vt:lpstr>The basic marker detection procedure consists of the following steps:</vt:lpstr>
      <vt:lpstr>  </vt:lpstr>
      <vt:lpstr>  </vt:lpstr>
      <vt:lpstr>  </vt:lpstr>
      <vt:lpstr>  </vt:lpstr>
      <vt:lpstr>ID detection with Vuforia</vt:lpstr>
      <vt:lpstr>Sign detection with Vuforia</vt:lpstr>
      <vt:lpstr>Flutter Model</vt:lpstr>
      <vt:lpstr>  </vt:lpstr>
      <vt:lpstr>A picture always reinforces the concept</vt:lpstr>
      <vt:lpstr>—John Hanke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 Augmented Reality App</dc:title>
  <cp:lastModifiedBy>Windows User</cp:lastModifiedBy>
  <cp:revision>40</cp:revision>
  <dcterms:modified xsi:type="dcterms:W3CDTF">2022-06-18T15:28:15Z</dcterms:modified>
</cp:coreProperties>
</file>