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2778F9-8A60-42FD-ADA8-C77D6B0CED4F}" v="79" dt="2024-06-26T13:07:21.3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696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906" y="1"/>
            <a:ext cx="14632306" cy="8233866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946" y="2519679"/>
            <a:ext cx="10590790" cy="3213178"/>
          </a:xfrm>
          <a:prstGeom prst="rect">
            <a:avLst/>
          </a:prstGeom>
        </p:spPr>
        <p:txBody>
          <a:bodyPr anchor="b"/>
          <a:lstStyle>
            <a:lvl1pPr>
              <a:defRPr sz="6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5946" y="5732856"/>
            <a:ext cx="10590790" cy="1033704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2190781" y="2150669"/>
            <a:ext cx="1188719" cy="36575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10742371" y="3873399"/>
            <a:ext cx="4641494" cy="373075"/>
          </a:xfrm>
        </p:spPr>
        <p:txBody>
          <a:bodyPr/>
          <a:lstStyle>
            <a:lvl1pPr>
              <a:defRPr sz="12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421210" y="351130"/>
            <a:ext cx="1005839" cy="921224"/>
          </a:xfrm>
        </p:spPr>
        <p:txBody>
          <a:bodyPr/>
          <a:lstStyle>
            <a:lvl1pPr>
              <a:defRPr sz="3360" b="0" i="0"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03051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906" y="1"/>
            <a:ext cx="14632306" cy="8233866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9" y="5963912"/>
            <a:ext cx="10590788" cy="68008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85946" y="822960"/>
            <a:ext cx="10590790" cy="41148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385949" y="6643998"/>
            <a:ext cx="10590787" cy="592454"/>
          </a:xfrm>
        </p:spPr>
        <p:txBody>
          <a:bodyPr>
            <a:normAutofit/>
          </a:bodyPr>
          <a:lstStyle>
            <a:lvl1pPr marL="0" indent="0">
              <a:buNone/>
              <a:defRPr sz="144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04384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906" y="1"/>
            <a:ext cx="14632306" cy="8233866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5" y="1272845"/>
            <a:ext cx="10599725" cy="1645920"/>
          </a:xfrm>
          <a:prstGeom prst="rect">
            <a:avLst/>
          </a:prstGeom>
        </p:spPr>
        <p:txBody>
          <a:bodyPr anchor="ctr" anchorCtr="0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2573" y="4257446"/>
            <a:ext cx="10590791" cy="2973629"/>
          </a:xfrm>
        </p:spPr>
        <p:txBody>
          <a:bodyPr anchor="ctr">
            <a:normAutofit/>
          </a:bodyPr>
          <a:lstStyle>
            <a:lvl1pPr marL="0" indent="0">
              <a:buNone/>
              <a:defRPr sz="216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92648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906" y="1"/>
            <a:ext cx="14632306" cy="8233866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1077954" y="716121"/>
            <a:ext cx="962294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1152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11658076" y="3155160"/>
            <a:ext cx="962294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1152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762" y="1176621"/>
            <a:ext cx="10153180" cy="3237899"/>
          </a:xfrm>
          <a:prstGeom prst="rect">
            <a:avLst/>
          </a:prstGeom>
        </p:spPr>
        <p:txBody>
          <a:bodyPr anchor="ctr" anchorCtr="0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2335134" y="4415984"/>
            <a:ext cx="9270926" cy="410609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68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5" y="6035037"/>
            <a:ext cx="10590791" cy="1197430"/>
          </a:xfrm>
        </p:spPr>
        <p:txBody>
          <a:bodyPr anchor="ctr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29848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906" y="1"/>
            <a:ext cx="14632306" cy="8233866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5" y="2848230"/>
            <a:ext cx="10638748" cy="2183587"/>
          </a:xfrm>
          <a:prstGeom prst="rect">
            <a:avLst/>
          </a:prstGeom>
        </p:spPr>
        <p:txBody>
          <a:bodyPr anchor="b"/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45" y="6035040"/>
            <a:ext cx="10590791" cy="1032480"/>
          </a:xfrm>
        </p:spPr>
        <p:txBody>
          <a:bodyPr anchor="t"/>
          <a:lstStyle>
            <a:lvl1pPr marL="0" indent="0" algn="l">
              <a:buNone/>
              <a:defRPr sz="2400" cap="none">
                <a:solidFill>
                  <a:schemeClr val="accent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15327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5" y="1168402"/>
            <a:ext cx="10590791" cy="848357"/>
          </a:xfrm>
          <a:prstGeom prst="rect">
            <a:avLst/>
          </a:prstGeom>
        </p:spPr>
        <p:txBody>
          <a:bodyPr/>
          <a:lstStyle>
            <a:lvl1pPr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45" y="3124201"/>
            <a:ext cx="3755002" cy="691513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85945" y="3815717"/>
            <a:ext cx="3755002" cy="3416748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5265" y="3124201"/>
            <a:ext cx="3774456" cy="691513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5415265" y="3815717"/>
            <a:ext cx="3774456" cy="3416748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464041" y="3114039"/>
            <a:ext cx="3793235" cy="701678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9464041" y="3815717"/>
            <a:ext cx="3793235" cy="3416748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5261989" y="3124200"/>
            <a:ext cx="39077" cy="4108265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330989" y="3124200"/>
            <a:ext cx="0" cy="4108265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45409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5" y="1168402"/>
            <a:ext cx="10590791" cy="848357"/>
          </a:xfrm>
          <a:prstGeom prst="rect">
            <a:avLst/>
          </a:prstGeom>
        </p:spPr>
        <p:txBody>
          <a:bodyPr anchor="ctr" anchorCtr="0"/>
          <a:lstStyle>
            <a:lvl1pPr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45" y="5439414"/>
            <a:ext cx="3660526" cy="691512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601463" y="3133099"/>
            <a:ext cx="3229490" cy="190091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85945" y="6130929"/>
            <a:ext cx="3660526" cy="1101539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2638" y="5439411"/>
            <a:ext cx="3660526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5698156" y="3124200"/>
            <a:ext cx="3229490" cy="190981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5482638" y="6130929"/>
            <a:ext cx="3660526" cy="1095094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580119" y="5439411"/>
            <a:ext cx="3660526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9795637" y="3124200"/>
            <a:ext cx="3229490" cy="190981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9580119" y="6130929"/>
            <a:ext cx="3660526" cy="1101536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5261095" y="3124201"/>
            <a:ext cx="1" cy="4154173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368822" y="3124201"/>
            <a:ext cx="0" cy="4154173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25018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5" y="1168402"/>
            <a:ext cx="10590791" cy="8483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5945" y="3114039"/>
            <a:ext cx="10590791" cy="4109722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03910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906" y="1"/>
            <a:ext cx="14632306" cy="8233866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92108" y="1534160"/>
            <a:ext cx="1729880" cy="5698309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5945" y="1534159"/>
            <a:ext cx="7507230" cy="56983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71298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3927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5" y="1168403"/>
            <a:ext cx="10590791" cy="848357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5945" y="3124200"/>
            <a:ext cx="10590791" cy="4099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30954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906" y="1"/>
            <a:ext cx="14632306" cy="8233866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7" y="3215030"/>
            <a:ext cx="5212080" cy="2743200"/>
          </a:xfrm>
          <a:prstGeom prst="rect">
            <a:avLst/>
          </a:prstGeom>
        </p:spPr>
        <p:txBody>
          <a:bodyPr anchor="ctr" anchorCtr="0"/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3491" y="3215030"/>
            <a:ext cx="4509821" cy="2743200"/>
          </a:xfrm>
        </p:spPr>
        <p:txBody>
          <a:bodyPr anchor="ctr" anchorCtr="0"/>
          <a:lstStyle>
            <a:lvl1pPr marL="0" indent="0" algn="l">
              <a:buNone/>
              <a:defRPr sz="2400" cap="all">
                <a:solidFill>
                  <a:schemeClr val="accent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34403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4" y="1163117"/>
            <a:ext cx="10590791" cy="84490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5945" y="3124201"/>
            <a:ext cx="5793638" cy="409956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50531" y="3124200"/>
            <a:ext cx="5793638" cy="40995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69185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5" y="1163117"/>
            <a:ext cx="10590791" cy="84490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45" y="3127248"/>
            <a:ext cx="5793638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5945" y="3838138"/>
            <a:ext cx="5793638" cy="341254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50531" y="3127248"/>
            <a:ext cx="5793638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50453" y="3825506"/>
            <a:ext cx="5790192" cy="342517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56491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2573" y="1163117"/>
            <a:ext cx="10590791" cy="84490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16965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55988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906" y="1"/>
            <a:ext cx="14632306" cy="8233866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4" y="1558138"/>
            <a:ext cx="3351791" cy="1916582"/>
          </a:xfrm>
          <a:prstGeom prst="rect">
            <a:avLst/>
          </a:prstGeom>
        </p:spPr>
        <p:txBody>
          <a:bodyPr anchor="b"/>
          <a:lstStyle>
            <a:lvl1pPr algn="l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4810" y="1737360"/>
            <a:ext cx="6235196" cy="54864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385944" y="3755137"/>
            <a:ext cx="3351791" cy="3474719"/>
          </a:xfrm>
        </p:spPr>
        <p:txBody>
          <a:bodyPr/>
          <a:lstStyle>
            <a:lvl1pPr marL="0" indent="0">
              <a:buNone/>
              <a:defRPr sz="168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81798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906" y="1"/>
            <a:ext cx="14632306" cy="8233866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689" y="2031998"/>
            <a:ext cx="4632311" cy="208280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2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57444" y="1371600"/>
            <a:ext cx="3872632" cy="548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385946" y="4389120"/>
            <a:ext cx="4631054" cy="1645920"/>
          </a:xfrm>
        </p:spPr>
        <p:txBody>
          <a:bodyPr>
            <a:normAutofit/>
          </a:bodyPr>
          <a:lstStyle>
            <a:lvl1pPr marL="0" indent="0">
              <a:buNone/>
              <a:defRPr sz="168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57840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906" y="1"/>
            <a:ext cx="14632306" cy="8233866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385945" y="1168402"/>
            <a:ext cx="10513696" cy="8483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45" y="3124200"/>
            <a:ext cx="10513696" cy="4099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83313" y="7669988"/>
            <a:ext cx="1188719" cy="36575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200" b="1" i="0">
                <a:solidFill>
                  <a:schemeClr val="accent1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9341" y="7669987"/>
            <a:ext cx="4641494" cy="37307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2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2423049" y="354876"/>
            <a:ext cx="1005839" cy="92122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360" b="0" i="0">
                <a:solidFill>
                  <a:schemeClr val="bg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72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  <p:sldLayoutId id="2147483782" r:id="rId18"/>
  </p:sldLayoutIdLst>
  <p:hf sldNum="0" hdr="0" ftr="0" dt="0"/>
  <p:txStyles>
    <p:titleStyle>
      <a:lvl1pPr algn="l" defTabSz="548640" rtl="0" eaLnBrk="1" latinLnBrk="0" hangingPunct="1">
        <a:spcBef>
          <a:spcPct val="0"/>
        </a:spcBef>
        <a:buNone/>
        <a:defRPr sz="432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11480" indent="-41148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6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2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3716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8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9202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46888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" name="Text 2"/>
          <p:cNvSpPr/>
          <p:nvPr/>
        </p:nvSpPr>
        <p:spPr>
          <a:xfrm>
            <a:off x="833199" y="2342912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kern="0" spc="-157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Introduction to Distributed Operating Systems</a:t>
            </a:r>
            <a:endParaRPr lang="en-US" sz="5249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75B870-37D9-D22F-E808-865A6D32B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2010" y="847493"/>
            <a:ext cx="6076950" cy="643425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1E76EBC-6D59-D150-612E-B1F748E94023}"/>
              </a:ext>
            </a:extLst>
          </p:cNvPr>
          <p:cNvSpPr txBox="1"/>
          <p:nvPr/>
        </p:nvSpPr>
        <p:spPr>
          <a:xfrm>
            <a:off x="734214" y="4584444"/>
            <a:ext cx="7705493" cy="774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ts val="2799"/>
              </a:lnSpc>
              <a:buNone/>
            </a:pPr>
            <a:r>
              <a:rPr lang="en-US" sz="2000" kern="0" spc="-35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Distributed operating systems (OS) are designed to work across multiple machines, providing a consistent environment for applications and users.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AA735D-C952-536C-17CA-AD2064E147A2}"/>
              </a:ext>
            </a:extLst>
          </p:cNvPr>
          <p:cNvSpPr txBox="1"/>
          <p:nvPr/>
        </p:nvSpPr>
        <p:spPr>
          <a:xfrm>
            <a:off x="1037063" y="6032810"/>
            <a:ext cx="4694664" cy="1133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ts val="2799"/>
              </a:lnSpc>
              <a:buNone/>
            </a:pPr>
            <a:r>
              <a:rPr lang="en-US" sz="1800" kern="0" spc="-35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A.DINAKAR SAI(192211403)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S.RIYAZ(192211090)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S.MOHAMMAD ZEE(192211360)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" name="Text 2"/>
          <p:cNvSpPr/>
          <p:nvPr/>
        </p:nvSpPr>
        <p:spPr>
          <a:xfrm>
            <a:off x="833199" y="1875115"/>
            <a:ext cx="651129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What is a Distributed OS?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307633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03816" y="3118009"/>
            <a:ext cx="15871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3152656"/>
            <a:ext cx="306002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Decentralized Structure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3633073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distributed OS spans over multiple independent machines, offering enhanced reliability and scalability.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597485" y="307633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5744647" y="3118009"/>
            <a:ext cx="20550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19599" y="3152656"/>
            <a:ext cx="382000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Inter-Process Communication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19599" y="3980259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 facilitates communication and data sharing between processes running on distinct nodes.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33199" y="544222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975479" y="5483900"/>
            <a:ext cx="21538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1555313" y="5518547"/>
            <a:ext cx="297644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Resource Management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1555313" y="5998964"/>
            <a:ext cx="85842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Efficiently allocates resources across the network, ensuring optimal performance.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873687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Benefits of Using a Distributed OS for Chat Applications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81785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Scalability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387215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Allows chat systems to handle large numbers of users and messages without performance degradation.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81785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Redundancy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387215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Provides fault tolerance, ensuring continuous operation even if some nodes fail.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817858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Efficient Resource Utilization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734401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Optimizes utilization of hardware resources, minimizing latency and improving user experience.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000131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Challenges and Considerations in Building a Distributed OS Chat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89572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08609" y="3937397"/>
            <a:ext cx="15871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972044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Consistency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4452461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Ensuring consistent views across distributed nodes without compromising performance or responsiveness.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630228" y="389572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5777389" y="3937397"/>
            <a:ext cx="20550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6352342" y="3972044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Concurrency Control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6352342" y="4799648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Managing concurrent access to shared data while preserving data integrity.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222462" y="389572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9364742" y="3937397"/>
            <a:ext cx="21538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9944576" y="3972044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Security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9944576" y="4452461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Protecting data and communications from unauthorized access, interception, and tampering.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826538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Key Features and Functionalities of a Distributed OS Chat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72213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08609" y="3763804"/>
            <a:ext cx="15871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798451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Message Routing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4278868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Efficiently delivering messages to the intended recipients across the distributed system.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630228" y="372213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5777389" y="3763804"/>
            <a:ext cx="20550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6352342" y="3798451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Replication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6352342" y="4278868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Replicating data to ensure availability and fault tolerance in case of node failures.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222462" y="372213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9364742" y="3763804"/>
            <a:ext cx="21538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9944576" y="3798451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Eventual Consistency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9944576" y="4626054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Ensuring data consistency eventually rather than immediately across the distributed system.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913930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Case Studies of Successful Distributed OS Chat Applications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747016"/>
            <a:ext cx="444341" cy="44434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41352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Slack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893945"/>
            <a:ext cx="329588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Revolutionized team communication and collaboration with its distributed chat platform.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3747016"/>
            <a:ext cx="444341" cy="44434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41352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Discord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4893945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Known for its low-latency voice chat and seamless integration with gaming communities.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3747016"/>
            <a:ext cx="444341" cy="444341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41352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Zoom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4893945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Providing reliable video conferencing and instant messaging across diverse devices.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314212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Best Practices for Developing and Maintaining a Distributed OS Chat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3036213"/>
            <a:ext cx="4542115" cy="2006203"/>
          </a:xfrm>
          <a:prstGeom prst="roundRect">
            <a:avLst>
              <a:gd name="adj" fmla="val 498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4720590" y="326600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Modularity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4720590" y="3746421"/>
            <a:ext cx="408253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Implementing modular design to enable easy extensibility and maintenance.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9255085" y="3036213"/>
            <a:ext cx="4542115" cy="2006203"/>
          </a:xfrm>
          <a:prstGeom prst="roundRect">
            <a:avLst>
              <a:gd name="adj" fmla="val 498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9484876" y="326600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Scalable Architecture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9484876" y="3746421"/>
            <a:ext cx="408253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Designing for horizontal scalability to support growing user bases and message loads.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4490799" y="5264587"/>
            <a:ext cx="9306401" cy="1650802"/>
          </a:xfrm>
          <a:prstGeom prst="roundRect">
            <a:avLst>
              <a:gd name="adj" fmla="val 605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4720590" y="5494377"/>
            <a:ext cx="320778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Monitoring and Analytics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4720590" y="5974794"/>
            <a:ext cx="884682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Utilizing comprehensive monitoring and analytics tools for performance optimization and issue resolution.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1580674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Conclusion and Future Prospects for Distributed OS Chat</a:t>
            </a:r>
            <a:endParaRPr lang="en-US" sz="4374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3302675"/>
            <a:ext cx="3518059" cy="888682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260163" y="4524613"/>
            <a:ext cx="307371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Enhanced Integration Capabilities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2260163" y="5352217"/>
            <a:ext cx="307371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New integration opportunities with IoT, smart devices, and cloud services.</a:t>
            </a:r>
            <a:endParaRPr lang="en-US" sz="17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6052" y="3302675"/>
            <a:ext cx="3518178" cy="888682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5778222" y="45246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Security Innovations</a:t>
            </a:r>
            <a:endParaRPr lang="en-US" sz="2187" dirty="0"/>
          </a:p>
        </p:txBody>
      </p:sp>
      <p:sp>
        <p:nvSpPr>
          <p:cNvPr id="12" name="Text 7"/>
          <p:cNvSpPr/>
          <p:nvPr/>
        </p:nvSpPr>
        <p:spPr>
          <a:xfrm>
            <a:off x="5778222" y="5005030"/>
            <a:ext cx="307383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Advancements in secure communication protocols and encryption mechanisms.</a:t>
            </a:r>
            <a:endParaRPr lang="en-US" sz="175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4229" y="3302675"/>
            <a:ext cx="3518178" cy="888682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9296400" y="45246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 and Automation</a:t>
            </a:r>
            <a:endParaRPr lang="en-US" sz="2187" dirty="0"/>
          </a:p>
        </p:txBody>
      </p:sp>
      <p:sp>
        <p:nvSpPr>
          <p:cNvPr id="15" name="Text 9"/>
          <p:cNvSpPr/>
          <p:nvPr/>
        </p:nvSpPr>
        <p:spPr>
          <a:xfrm>
            <a:off x="9296400" y="5005030"/>
            <a:ext cx="307383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Utilization of AI for enhanced user experiences, automated moderation, and content recommendations.</a:t>
            </a:r>
            <a:endParaRPr lang="en-US" sz="175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</TotalTime>
  <Words>423</Words>
  <Application>Microsoft Office PowerPoint</Application>
  <PresentationFormat>Custom</PresentationFormat>
  <Paragraphs>71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Century Gothic</vt:lpstr>
      <vt:lpstr>Inter</vt:lpstr>
      <vt:lpstr>Times New Roman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mohammad zee</cp:lastModifiedBy>
  <cp:revision>4</cp:revision>
  <dcterms:created xsi:type="dcterms:W3CDTF">2024-02-26T08:29:59Z</dcterms:created>
  <dcterms:modified xsi:type="dcterms:W3CDTF">2024-06-26T16:31:42Z</dcterms:modified>
</cp:coreProperties>
</file>