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Tahoma"/>
      <p:regular r:id="rId34"/>
      <p:bold r:id="rId35"/>
    </p:embeddedFont>
    <p:embeddedFont>
      <p:font typeface="Lustria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ijIHnESmVilso/p+oHeRjrArDW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Tahoma-bold.fntdata"/><Relationship Id="rId12" Type="http://schemas.openxmlformats.org/officeDocument/2006/relationships/slide" Target="slides/slide8.xml"/><Relationship Id="rId34" Type="http://schemas.openxmlformats.org/officeDocument/2006/relationships/font" Target="fonts/Tahoma-regular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Lustri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1" name="Google Shape;280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884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1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PREPARED 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SWAPNIL  BISWAS</a:t>
            </a:r>
            <a:endParaRPr b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1" name="Google Shape;21;p31"/>
          <p:cNvCxnSpPr/>
          <p:nvPr/>
        </p:nvCxnSpPr>
        <p:spPr>
          <a:xfrm>
            <a:off x="1507067" y="4478867"/>
            <a:ext cx="91778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" name="Google Shape;2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9581" y="1385005"/>
            <a:ext cx="1408810" cy="1310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u="none">
                <a:solidFill>
                  <a:srgbClr val="0070C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5490" y="230188"/>
            <a:ext cx="1196619" cy="111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b="0" i="0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379291" y="2993466"/>
            <a:ext cx="10058400" cy="1056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eorgia"/>
              <a:buNone/>
            </a:pPr>
            <a:r>
              <a:rPr lang="en-US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Tree Representation</a:t>
            </a:r>
            <a:endParaRPr sz="4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463" name="Google Shape;463;p10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44     17     88     32</a:t>
            </a: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65  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97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 28     54     82    29     76     80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64" name="Google Shape;464;p10"/>
          <p:cNvCxnSpPr/>
          <p:nvPr/>
        </p:nvCxnSpPr>
        <p:spPr>
          <a:xfrm>
            <a:off x="3662818" y="1563879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65" name="Google Shape;465;p10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466" name="Google Shape;466;p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468" name="Google Shape;468;p10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0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10"/>
          <p:cNvCxnSpPr>
            <a:stCxn id="466" idx="3"/>
            <a:endCxn id="468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1" name="Google Shape;471;p10"/>
          <p:cNvCxnSpPr>
            <a:stCxn id="466" idx="5"/>
            <a:endCxn id="469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72" name="Google Shape;472;p10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473" name="Google Shape;473;p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475" name="Google Shape;475;p10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10"/>
          <p:cNvCxnSpPr>
            <a:stCxn id="473" idx="2"/>
            <a:endCxn id="475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p10"/>
          <p:cNvCxnSpPr>
            <a:stCxn id="474" idx="3"/>
            <a:endCxn id="476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" name="Google Shape;479;p10"/>
          <p:cNvCxnSpPr>
            <a:stCxn id="480" idx="2"/>
          </p:cNvCxnSpPr>
          <p:nvPr/>
        </p:nvCxnSpPr>
        <p:spPr>
          <a:xfrm>
            <a:off x="5433700" y="2603341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0" name="Google Shape;480;p10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481" name="Google Shape;481;p10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482" name="Google Shape;482;p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484" name="Google Shape;484;p10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485" name="Google Shape;485;p10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486" name="Google Shape;486;p1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487" name="Google Shape;487;p1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489" name="Google Shape;489;p1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1" name="Google Shape;491;p10"/>
            <p:cNvCxnSpPr>
              <a:stCxn id="487" idx="2"/>
              <a:endCxn id="489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10"/>
            <p:cNvCxnSpPr>
              <a:stCxn id="488" idx="3"/>
              <a:endCxn id="490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93" name="Google Shape;493;p10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494" name="Google Shape;494;p1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495" name="Google Shape;495;p1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497" name="Google Shape;497;p10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Google Shape;499;p10"/>
            <p:cNvCxnSpPr>
              <a:stCxn id="495" idx="2"/>
              <a:endCxn id="497" idx="0"/>
            </p:cNvCxnSpPr>
            <p:nvPr/>
          </p:nvCxnSpPr>
          <p:spPr>
            <a:xfrm flipH="1">
              <a:off x="7034216" y="3906603"/>
              <a:ext cx="1195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10"/>
            <p:cNvCxnSpPr>
              <a:stCxn id="496" idx="3"/>
              <a:endCxn id="498" idx="0"/>
            </p:cNvCxnSpPr>
            <p:nvPr/>
          </p:nvCxnSpPr>
          <p:spPr>
            <a:xfrm>
              <a:off x="8671266" y="3906603"/>
              <a:ext cx="1620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01" name="Google Shape;501;p10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02" name="Google Shape;502;p10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</p:grpSpPr>
        <p:sp>
          <p:nvSpPr>
            <p:cNvPr id="503" name="Google Shape;503;p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505" name="Google Shape;505;p10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sp>
        <p:nvSpPr>
          <p:cNvPr id="506" name="Google Shape;506;p10"/>
          <p:cNvSpPr txBox="1"/>
          <p:nvPr/>
        </p:nvSpPr>
        <p:spPr>
          <a:xfrm>
            <a:off x="10568712" y="4221307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507" name="Google Shape;507;p10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508" name="Google Shape;508;p10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509" name="Google Shape;509;p1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511" name="Google Shape;511;p10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3" name="Google Shape;513;p10"/>
            <p:cNvCxnSpPr>
              <a:stCxn id="509" idx="2"/>
              <a:endCxn id="511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10"/>
            <p:cNvCxnSpPr>
              <a:stCxn id="510" idx="3"/>
              <a:endCxn id="512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5" name="Google Shape;515;p10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516" name="Google Shape;516;p1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17" name="Google Shape;517;p1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519" name="Google Shape;519;p1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1" name="Google Shape;521;p10"/>
            <p:cNvCxnSpPr>
              <a:stCxn id="517" idx="2"/>
              <a:endCxn id="519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10"/>
            <p:cNvCxnSpPr>
              <a:stCxn id="518" idx="3"/>
              <a:endCxn id="520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23" name="Google Shape;523;p10"/>
          <p:cNvCxnSpPr>
            <a:stCxn id="503" idx="6"/>
            <a:endCxn id="498" idx="0"/>
          </p:cNvCxnSpPr>
          <p:nvPr/>
        </p:nvCxnSpPr>
        <p:spPr>
          <a:xfrm>
            <a:off x="8697669" y="3896883"/>
            <a:ext cx="1593600" cy="422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4" name="Google Shape;524;p1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525" name="Google Shape;525;p10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526" name="Google Shape;526;p10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532" name="Google Shape;532;p11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44     17     88     32</a:t>
            </a: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65     97  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28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 54     82    29     76     80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533" name="Google Shape;533;p11"/>
          <p:cNvCxnSpPr/>
          <p:nvPr/>
        </p:nvCxnSpPr>
        <p:spPr>
          <a:xfrm>
            <a:off x="4199062" y="1579591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34" name="Google Shape;534;p1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535" name="Google Shape;535;p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537" name="Google Shape;537;p11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1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9" name="Google Shape;539;p11"/>
          <p:cNvCxnSpPr>
            <a:stCxn id="535" idx="3"/>
            <a:endCxn id="537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0" name="Google Shape;540;p11"/>
          <p:cNvCxnSpPr>
            <a:stCxn id="535" idx="5"/>
            <a:endCxn id="538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41" name="Google Shape;541;p11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542" name="Google Shape;542;p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544" name="Google Shape;544;p11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1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11"/>
          <p:cNvCxnSpPr>
            <a:stCxn id="542" idx="2"/>
            <a:endCxn id="544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7" name="Google Shape;547;p11"/>
          <p:cNvCxnSpPr>
            <a:stCxn id="543" idx="3"/>
            <a:endCxn id="545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8" name="Google Shape;548;p11"/>
          <p:cNvCxnSpPr>
            <a:stCxn id="549" idx="2"/>
          </p:cNvCxnSpPr>
          <p:nvPr/>
        </p:nvCxnSpPr>
        <p:spPr>
          <a:xfrm>
            <a:off x="5433700" y="2603341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9" name="Google Shape;549;p11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550" name="Google Shape;550;p11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551" name="Google Shape;551;p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553" name="Google Shape;553;p11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6" name="Google Shape;556;p1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558" name="Google Shape;558;p11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0" name="Google Shape;560;p11"/>
            <p:cNvCxnSpPr>
              <a:stCxn id="556" idx="2"/>
              <a:endCxn id="558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11"/>
            <p:cNvCxnSpPr>
              <a:stCxn id="557" idx="3"/>
              <a:endCxn id="559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62" name="Google Shape;562;p11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63" name="Google Shape;563;p1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64" name="Google Shape;564;p1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566" name="Google Shape;566;p11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8" name="Google Shape;568;p11"/>
            <p:cNvCxnSpPr>
              <a:stCxn id="564" idx="2"/>
              <a:endCxn id="566" idx="0"/>
            </p:cNvCxnSpPr>
            <p:nvPr/>
          </p:nvCxnSpPr>
          <p:spPr>
            <a:xfrm flipH="1">
              <a:off x="7034216" y="3906603"/>
              <a:ext cx="1195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11"/>
            <p:cNvCxnSpPr>
              <a:stCxn id="565" idx="3"/>
              <a:endCxn id="567" idx="0"/>
            </p:cNvCxnSpPr>
            <p:nvPr/>
          </p:nvCxnSpPr>
          <p:spPr>
            <a:xfrm>
              <a:off x="8671266" y="3906603"/>
              <a:ext cx="1620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70" name="Google Shape;570;p11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571" name="Google Shape;571;p11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572" name="Google Shape;572;p1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574" name="Google Shape;574;p11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6" name="Google Shape;576;p11"/>
            <p:cNvCxnSpPr>
              <a:stCxn id="572" idx="2"/>
              <a:endCxn id="574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11"/>
            <p:cNvCxnSpPr>
              <a:stCxn id="573" idx="3"/>
              <a:endCxn id="575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78" name="Google Shape;578;p11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579" name="Google Shape;579;p1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80" name="Google Shape;580;p1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582" name="Google Shape;582;p11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4" name="Google Shape;584;p11"/>
            <p:cNvCxnSpPr>
              <a:stCxn id="580" idx="2"/>
              <a:endCxn id="58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11"/>
            <p:cNvCxnSpPr>
              <a:stCxn id="581" idx="3"/>
              <a:endCxn id="58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86" name="Google Shape;586;p11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587" name="Google Shape;587;p11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588" name="Google Shape;588;p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590" name="Google Shape;590;p11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1" name="Google Shape;591;p11"/>
          <p:cNvSpPr txBox="1"/>
          <p:nvPr/>
        </p:nvSpPr>
        <p:spPr>
          <a:xfrm>
            <a:off x="2711683" y="407374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592" name="Google Shape;592;p11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593" name="Google Shape;593;p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595" name="Google Shape;595;p11"/>
          <p:cNvSpPr txBox="1"/>
          <p:nvPr/>
        </p:nvSpPr>
        <p:spPr>
          <a:xfrm>
            <a:off x="3321800" y="473146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596" name="Google Shape;596;p11"/>
          <p:cNvCxnSpPr>
            <a:stCxn id="556" idx="2"/>
            <a:endCxn id="558" idx="0"/>
          </p:cNvCxnSpPr>
          <p:nvPr/>
        </p:nvCxnSpPr>
        <p:spPr>
          <a:xfrm flipH="1">
            <a:off x="2876212" y="4550141"/>
            <a:ext cx="394800" cy="412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7" name="Google Shape;597;p11"/>
          <p:cNvSpPr txBox="1"/>
          <p:nvPr/>
        </p:nvSpPr>
        <p:spPr>
          <a:xfrm>
            <a:off x="1996461" y="4898785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598" name="Google Shape;598;p11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599" name="Google Shape;599;p1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00" name="Google Shape;600;p1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602" name="Google Shape;602;p11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4" name="Google Shape;604;p11"/>
            <p:cNvCxnSpPr>
              <a:stCxn id="600" idx="2"/>
              <a:endCxn id="60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11"/>
            <p:cNvCxnSpPr>
              <a:stCxn id="601" idx="3"/>
              <a:endCxn id="60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6" name="Google Shape;606;p1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607" name="Google Shape;607;p11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608" name="Google Shape;608;p11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614" name="Google Shape;614;p12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44     17     88     32</a:t>
            </a: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65     97     28  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54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82    29     76     80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615" name="Google Shape;615;p12"/>
          <p:cNvCxnSpPr/>
          <p:nvPr/>
        </p:nvCxnSpPr>
        <p:spPr>
          <a:xfrm>
            <a:off x="4737447" y="1532591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16" name="Google Shape;616;p12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617" name="Google Shape;617;p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619" name="Google Shape;619;p12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2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1" name="Google Shape;621;p12"/>
          <p:cNvCxnSpPr>
            <a:stCxn id="617" idx="3"/>
            <a:endCxn id="619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2" name="Google Shape;622;p12"/>
          <p:cNvCxnSpPr>
            <a:stCxn id="617" idx="5"/>
            <a:endCxn id="620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23" name="Google Shape;623;p12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624" name="Google Shape;624;p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626" name="Google Shape;626;p12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12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8" name="Google Shape;628;p12"/>
          <p:cNvCxnSpPr>
            <a:stCxn id="624" idx="2"/>
            <a:endCxn id="626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9" name="Google Shape;629;p12"/>
          <p:cNvCxnSpPr>
            <a:stCxn id="625" idx="3"/>
            <a:endCxn id="627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0" name="Google Shape;630;p12"/>
          <p:cNvCxnSpPr>
            <a:stCxn id="631" idx="2"/>
          </p:cNvCxnSpPr>
          <p:nvPr/>
        </p:nvCxnSpPr>
        <p:spPr>
          <a:xfrm>
            <a:off x="5433700" y="2603341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1" name="Google Shape;631;p12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632" name="Google Shape;632;p12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633" name="Google Shape;633;p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635" name="Google Shape;635;p12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636" name="Google Shape;636;p12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637" name="Google Shape;637;p1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8" name="Google Shape;638;p1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640" name="Google Shape;640;p1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2" name="Google Shape;642;p12"/>
            <p:cNvCxnSpPr>
              <a:stCxn id="638" idx="2"/>
              <a:endCxn id="64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" name="Google Shape;643;p12"/>
            <p:cNvCxnSpPr>
              <a:stCxn id="639" idx="3"/>
              <a:endCxn id="64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44" name="Google Shape;644;p12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645" name="Google Shape;645;p1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46" name="Google Shape;646;p1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648" name="Google Shape;648;p12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0" name="Google Shape;650;p12"/>
            <p:cNvCxnSpPr>
              <a:stCxn id="646" idx="2"/>
              <a:endCxn id="648" idx="0"/>
            </p:cNvCxnSpPr>
            <p:nvPr/>
          </p:nvCxnSpPr>
          <p:spPr>
            <a:xfrm flipH="1">
              <a:off x="7034216" y="3906603"/>
              <a:ext cx="1195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12"/>
            <p:cNvCxnSpPr>
              <a:stCxn id="647" idx="3"/>
              <a:endCxn id="649" idx="0"/>
            </p:cNvCxnSpPr>
            <p:nvPr/>
          </p:nvCxnSpPr>
          <p:spPr>
            <a:xfrm>
              <a:off x="8671266" y="3906603"/>
              <a:ext cx="1620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52" name="Google Shape;652;p12"/>
          <p:cNvSpPr txBox="1"/>
          <p:nvPr/>
        </p:nvSpPr>
        <p:spPr>
          <a:xfrm>
            <a:off x="5260839" y="4913233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654" name="Google Shape;654;p1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655" name="Google Shape;655;p1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657" name="Google Shape;657;p12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9" name="Google Shape;659;p12"/>
            <p:cNvCxnSpPr>
              <a:stCxn id="655" idx="2"/>
              <a:endCxn id="657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0" name="Google Shape;660;p12"/>
            <p:cNvCxnSpPr>
              <a:stCxn id="656" idx="3"/>
              <a:endCxn id="658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61" name="Google Shape;661;p12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662" name="Google Shape;662;p1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63" name="Google Shape;663;p1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665" name="Google Shape;665;p1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7" name="Google Shape;667;p12"/>
            <p:cNvCxnSpPr>
              <a:stCxn id="663" idx="2"/>
              <a:endCxn id="665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12"/>
            <p:cNvCxnSpPr>
              <a:stCxn id="664" idx="3"/>
              <a:endCxn id="666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69" name="Google Shape;669;p12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670" name="Google Shape;670;p1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71" name="Google Shape;671;p1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673" name="Google Shape;673;p1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5" name="Google Shape;675;p12"/>
            <p:cNvCxnSpPr>
              <a:stCxn id="671" idx="2"/>
              <a:endCxn id="673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12"/>
            <p:cNvCxnSpPr>
              <a:stCxn id="672" idx="3"/>
              <a:endCxn id="674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77" name="Google Shape;677;p12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78" name="Google Shape;678;p12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</p:grpSpPr>
        <p:sp>
          <p:nvSpPr>
            <p:cNvPr id="679" name="Google Shape;679;p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681" name="Google Shape;681;p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682" name="Google Shape;682;p12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683" name="Google Shape;683;p12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</p:grpSpPr>
        <p:sp>
          <p:nvSpPr>
            <p:cNvPr id="684" name="Google Shape;684;p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686" name="Google Shape;686;p12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grpSp>
        <p:nvGrpSpPr>
          <p:cNvPr id="687" name="Google Shape;687;p12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688" name="Google Shape;688;p1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89" name="Google Shape;689;p1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691" name="Google Shape;691;p1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3" name="Google Shape;693;p12"/>
            <p:cNvCxnSpPr>
              <a:stCxn id="689" idx="2"/>
              <a:endCxn id="691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12"/>
            <p:cNvCxnSpPr>
              <a:stCxn id="690" idx="3"/>
              <a:endCxn id="692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95" name="Google Shape;695;p12"/>
          <p:cNvCxnSpPr>
            <a:stCxn id="655" idx="2"/>
            <a:endCxn id="657" idx="0"/>
          </p:cNvCxnSpPr>
          <p:nvPr/>
        </p:nvCxnSpPr>
        <p:spPr>
          <a:xfrm flipH="1">
            <a:off x="6133402" y="4559863"/>
            <a:ext cx="691800" cy="412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6" name="Google Shape;696;p1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697" name="Google Shape;697;p12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698" name="Google Shape;698;p12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704" name="Google Shape;704;p1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44     17     88     32</a:t>
            </a: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65     97     28     54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82   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29     76     80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705" name="Google Shape;705;p13"/>
          <p:cNvCxnSpPr/>
          <p:nvPr/>
        </p:nvCxnSpPr>
        <p:spPr>
          <a:xfrm>
            <a:off x="5250140" y="1532591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06" name="Google Shape;706;p13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707" name="Google Shape;707;p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709" name="Google Shape;709;p13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3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1" name="Google Shape;711;p13"/>
          <p:cNvCxnSpPr>
            <a:stCxn id="707" idx="3"/>
            <a:endCxn id="709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2" name="Google Shape;712;p13"/>
          <p:cNvCxnSpPr>
            <a:stCxn id="707" idx="5"/>
            <a:endCxn id="710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13" name="Google Shape;713;p13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714" name="Google Shape;714;p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716" name="Google Shape;716;p13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13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8" name="Google Shape;718;p13"/>
          <p:cNvCxnSpPr>
            <a:stCxn id="714" idx="2"/>
            <a:endCxn id="716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9" name="Google Shape;719;p13"/>
          <p:cNvCxnSpPr>
            <a:stCxn id="715" idx="3"/>
            <a:endCxn id="717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0" name="Google Shape;720;p13"/>
          <p:cNvCxnSpPr>
            <a:stCxn id="721" idx="2"/>
          </p:cNvCxnSpPr>
          <p:nvPr/>
        </p:nvCxnSpPr>
        <p:spPr>
          <a:xfrm>
            <a:off x="5433700" y="2603341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1" name="Google Shape;721;p13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722" name="Google Shape;722;p13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723" name="Google Shape;723;p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725" name="Google Shape;725;p13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726" name="Google Shape;726;p13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727" name="Google Shape;727;p1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728" name="Google Shape;728;p1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1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730" name="Google Shape;730;p13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2" name="Google Shape;732;p13"/>
            <p:cNvCxnSpPr>
              <a:stCxn id="728" idx="2"/>
              <a:endCxn id="73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3" name="Google Shape;733;p13"/>
            <p:cNvCxnSpPr>
              <a:stCxn id="729" idx="3"/>
              <a:endCxn id="73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34" name="Google Shape;734;p13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735" name="Google Shape;735;p1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736" name="Google Shape;736;p1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738" name="Google Shape;738;p13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0" name="Google Shape;740;p13"/>
            <p:cNvCxnSpPr>
              <a:stCxn id="736" idx="2"/>
              <a:endCxn id="738" idx="0"/>
            </p:cNvCxnSpPr>
            <p:nvPr/>
          </p:nvCxnSpPr>
          <p:spPr>
            <a:xfrm flipH="1">
              <a:off x="7034216" y="3906603"/>
              <a:ext cx="1195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1" name="Google Shape;741;p13"/>
            <p:cNvCxnSpPr>
              <a:stCxn id="737" idx="3"/>
              <a:endCxn id="739" idx="0"/>
            </p:cNvCxnSpPr>
            <p:nvPr/>
          </p:nvCxnSpPr>
          <p:spPr>
            <a:xfrm>
              <a:off x="8671266" y="3906603"/>
              <a:ext cx="1620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42" name="Google Shape;742;p13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43" name="Google Shape;743;p13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44" name="Google Shape;744;p1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746" name="Google Shape;746;p1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8" name="Google Shape;748;p13"/>
            <p:cNvCxnSpPr>
              <a:stCxn id="744" idx="2"/>
              <a:endCxn id="746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p13"/>
            <p:cNvCxnSpPr>
              <a:stCxn id="745" idx="3"/>
              <a:endCxn id="747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50" name="Google Shape;750;p13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751" name="Google Shape;751;p1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752" name="Google Shape;752;p1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754" name="Google Shape;754;p13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6" name="Google Shape;756;p13"/>
            <p:cNvCxnSpPr>
              <a:stCxn id="752" idx="2"/>
              <a:endCxn id="754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13"/>
            <p:cNvCxnSpPr>
              <a:stCxn id="753" idx="3"/>
              <a:endCxn id="755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58" name="Google Shape;758;p13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759" name="Google Shape;759;p1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760" name="Google Shape;760;p1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762" name="Google Shape;762;p13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4" name="Google Shape;764;p13"/>
            <p:cNvCxnSpPr>
              <a:stCxn id="760" idx="2"/>
              <a:endCxn id="76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5" name="Google Shape;765;p13"/>
            <p:cNvCxnSpPr>
              <a:stCxn id="761" idx="3"/>
              <a:endCxn id="76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66" name="Google Shape;766;p1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67" name="Google Shape;767;p13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</p:grpSpPr>
        <p:sp>
          <p:nvSpPr>
            <p:cNvPr id="768" name="Google Shape;768;p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770" name="Google Shape;770;p13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771" name="Google Shape;771;p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772" name="Google Shape;772;p13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</p:grpSpPr>
        <p:sp>
          <p:nvSpPr>
            <p:cNvPr id="773" name="Google Shape;773;p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775" name="Google Shape;775;p13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776" name="Google Shape;776;p13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777" name="Google Shape;777;p1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778" name="Google Shape;778;p1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780" name="Google Shape;780;p13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2" name="Google Shape;782;p13"/>
            <p:cNvCxnSpPr>
              <a:stCxn id="778" idx="2"/>
              <a:endCxn id="78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13"/>
            <p:cNvCxnSpPr>
              <a:stCxn id="779" idx="3"/>
              <a:endCxn id="78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84" name="Google Shape;784;p13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785" name="Google Shape;785;p1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786" name="Google Shape;786;p1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788" name="Google Shape;788;p13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0" name="Google Shape;790;p13"/>
            <p:cNvCxnSpPr>
              <a:stCxn id="786" idx="2"/>
              <a:endCxn id="788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13"/>
            <p:cNvCxnSpPr>
              <a:stCxn id="787" idx="3"/>
              <a:endCxn id="789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92" name="Google Shape;792;p13"/>
          <p:cNvCxnSpPr>
            <a:stCxn id="773" idx="6"/>
            <a:endCxn id="747" idx="0"/>
          </p:cNvCxnSpPr>
          <p:nvPr/>
        </p:nvCxnSpPr>
        <p:spPr>
          <a:xfrm>
            <a:off x="7286675" y="4563763"/>
            <a:ext cx="845400" cy="3993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3" name="Google Shape;793;p13"/>
          <p:cNvSpPr txBox="1"/>
          <p:nvPr/>
        </p:nvSpPr>
        <p:spPr>
          <a:xfrm>
            <a:off x="8394938" y="4894323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794" name="Google Shape;794;p1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795" name="Google Shape;795;p13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796" name="Google Shape;796;p13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802" name="Google Shape;802;p14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44     17     88     32</a:t>
            </a: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65     97     28     54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82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   29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76     80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803" name="Google Shape;803;p14"/>
          <p:cNvCxnSpPr/>
          <p:nvPr/>
        </p:nvCxnSpPr>
        <p:spPr>
          <a:xfrm>
            <a:off x="5700770" y="1532591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04" name="Google Shape;804;p14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805" name="Google Shape;805;p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807" name="Google Shape;807;p14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4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9" name="Google Shape;809;p14"/>
          <p:cNvCxnSpPr>
            <a:stCxn id="805" idx="3"/>
            <a:endCxn id="807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0" name="Google Shape;810;p14"/>
          <p:cNvCxnSpPr>
            <a:stCxn id="805" idx="5"/>
            <a:endCxn id="808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11" name="Google Shape;811;p1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812" name="Google Shape;812;p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814" name="Google Shape;814;p14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4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6" name="Google Shape;816;p14"/>
          <p:cNvCxnSpPr>
            <a:stCxn id="812" idx="2"/>
            <a:endCxn id="814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7" name="Google Shape;817;p14"/>
          <p:cNvCxnSpPr>
            <a:stCxn id="813" idx="3"/>
            <a:endCxn id="815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8" name="Google Shape;818;p14"/>
          <p:cNvCxnSpPr>
            <a:stCxn id="819" idx="2"/>
          </p:cNvCxnSpPr>
          <p:nvPr/>
        </p:nvCxnSpPr>
        <p:spPr>
          <a:xfrm>
            <a:off x="5433700" y="2603341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9" name="Google Shape;819;p1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820" name="Google Shape;820;p14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821" name="Google Shape;821;p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823" name="Google Shape;823;p14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grpSp>
        <p:nvGrpSpPr>
          <p:cNvPr id="824" name="Google Shape;824;p14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825" name="Google Shape;825;p1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826" name="Google Shape;826;p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828" name="Google Shape;828;p1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0" name="Google Shape;830;p14"/>
            <p:cNvCxnSpPr>
              <a:stCxn id="826" idx="2"/>
              <a:endCxn id="828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14"/>
            <p:cNvCxnSpPr>
              <a:stCxn id="827" idx="3"/>
              <a:endCxn id="829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32" name="Google Shape;832;p14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833" name="Google Shape;833;p1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834" name="Google Shape;834;p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836" name="Google Shape;836;p14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8" name="Google Shape;838;p14"/>
            <p:cNvCxnSpPr>
              <a:stCxn id="834" idx="2"/>
              <a:endCxn id="836" idx="0"/>
            </p:cNvCxnSpPr>
            <p:nvPr/>
          </p:nvCxnSpPr>
          <p:spPr>
            <a:xfrm flipH="1">
              <a:off x="7034216" y="3906603"/>
              <a:ext cx="1195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14"/>
            <p:cNvCxnSpPr>
              <a:stCxn id="835" idx="3"/>
              <a:endCxn id="837" idx="0"/>
            </p:cNvCxnSpPr>
            <p:nvPr/>
          </p:nvCxnSpPr>
          <p:spPr>
            <a:xfrm>
              <a:off x="8671266" y="3906603"/>
              <a:ext cx="1620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40" name="Google Shape;840;p14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841" name="Google Shape;841;p14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842" name="Google Shape;842;p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844" name="Google Shape;844;p14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6" name="Google Shape;846;p14"/>
            <p:cNvCxnSpPr>
              <a:stCxn id="842" idx="2"/>
              <a:endCxn id="844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7" name="Google Shape;847;p14"/>
            <p:cNvCxnSpPr>
              <a:stCxn id="843" idx="3"/>
              <a:endCxn id="845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48" name="Google Shape;848;p14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49" name="Google Shape;849;p1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850" name="Google Shape;850;p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852" name="Google Shape;852;p1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4" name="Google Shape;854;p14"/>
            <p:cNvCxnSpPr>
              <a:stCxn id="850" idx="2"/>
              <a:endCxn id="85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14"/>
            <p:cNvCxnSpPr>
              <a:stCxn id="851" idx="3"/>
              <a:endCxn id="85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56" name="Google Shape;856;p14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857" name="Google Shape;857;p1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858" name="Google Shape;858;p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860" name="Google Shape;860;p1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1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2" name="Google Shape;862;p14"/>
            <p:cNvCxnSpPr>
              <a:stCxn id="858" idx="2"/>
              <a:endCxn id="86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3" name="Google Shape;863;p14"/>
            <p:cNvCxnSpPr>
              <a:stCxn id="859" idx="3"/>
              <a:endCxn id="86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64" name="Google Shape;864;p14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865" name="Google Shape;865;p1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866" name="Google Shape;866;p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868" name="Google Shape;868;p1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0" name="Google Shape;870;p14"/>
            <p:cNvCxnSpPr>
              <a:stCxn id="866" idx="2"/>
              <a:endCxn id="868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1" name="Google Shape;871;p14"/>
            <p:cNvCxnSpPr>
              <a:stCxn id="867" idx="3"/>
              <a:endCxn id="869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72" name="Google Shape;872;p1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873" name="Google Shape;873;p1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874" name="Google Shape;874;p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876" name="Google Shape;876;p1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8" name="Google Shape;878;p14"/>
            <p:cNvCxnSpPr>
              <a:stCxn id="874" idx="2"/>
              <a:endCxn id="876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9" name="Google Shape;879;p14"/>
            <p:cNvCxnSpPr>
              <a:stCxn id="875" idx="3"/>
              <a:endCxn id="877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80" name="Google Shape;880;p14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881" name="Google Shape;881;p14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82" name="Google Shape;882;p14"/>
          <p:cNvGrpSpPr/>
          <p:nvPr/>
        </p:nvGrpSpPr>
        <p:grpSpPr>
          <a:xfrm>
            <a:off x="2654807" y="3676304"/>
            <a:ext cx="461473" cy="461473"/>
            <a:chOff x="5202962" y="3006694"/>
            <a:chExt cx="461473" cy="461473"/>
          </a:xfrm>
        </p:grpSpPr>
        <p:sp>
          <p:nvSpPr>
            <p:cNvPr id="883" name="Google Shape;883;p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885" name="Google Shape;885;p14"/>
          <p:cNvSpPr txBox="1"/>
          <p:nvPr/>
        </p:nvSpPr>
        <p:spPr>
          <a:xfrm>
            <a:off x="2709344" y="4043057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cxnSp>
        <p:nvCxnSpPr>
          <p:cNvPr id="886" name="Google Shape;886;p14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87" name="Google Shape;887;p14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888" name="Google Shape;888;p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890" name="Google Shape;890;p14"/>
          <p:cNvSpPr txBox="1"/>
          <p:nvPr/>
        </p:nvSpPr>
        <p:spPr>
          <a:xfrm>
            <a:off x="3323948" y="4716163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891" name="Google Shape;891;p14"/>
          <p:cNvCxnSpPr/>
          <p:nvPr/>
        </p:nvCxnSpPr>
        <p:spPr>
          <a:xfrm flipH="1">
            <a:off x="2881769" y="4556524"/>
            <a:ext cx="394902" cy="41280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92" name="Google Shape;892;p14"/>
          <p:cNvGrpSpPr/>
          <p:nvPr/>
        </p:nvGrpSpPr>
        <p:grpSpPr>
          <a:xfrm>
            <a:off x="2645373" y="4967004"/>
            <a:ext cx="461473" cy="461473"/>
            <a:chOff x="5202962" y="3006694"/>
            <a:chExt cx="461473" cy="461473"/>
          </a:xfrm>
        </p:grpSpPr>
        <p:sp>
          <p:nvSpPr>
            <p:cNvPr id="893" name="Google Shape;893;p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895" name="Google Shape;895;p14"/>
          <p:cNvSpPr txBox="1"/>
          <p:nvPr/>
        </p:nvSpPr>
        <p:spPr>
          <a:xfrm>
            <a:off x="2680477" y="533598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896" name="Google Shape;896;p14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897" name="Google Shape;897;p1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29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900" name="Google Shape;900;p1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2" name="Google Shape;902;p14"/>
            <p:cNvCxnSpPr>
              <a:stCxn id="898" idx="2"/>
              <a:endCxn id="90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14"/>
            <p:cNvCxnSpPr>
              <a:stCxn id="899" idx="3"/>
              <a:endCxn id="90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904" name="Google Shape;904;p14"/>
          <p:cNvCxnSpPr>
            <a:endCxn id="898" idx="0"/>
          </p:cNvCxnSpPr>
          <p:nvPr/>
        </p:nvCxnSpPr>
        <p:spPr>
          <a:xfrm>
            <a:off x="3088649" y="5206456"/>
            <a:ext cx="413100" cy="411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5" name="Google Shape;905;p1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906" name="Google Shape;906;p14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907" name="Google Shape;907;p14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913" name="Google Shape;913;p15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44     17     88     32</a:t>
            </a: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65     97     28     54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82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  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29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76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914" name="Google Shape;914;p15"/>
          <p:cNvCxnSpPr/>
          <p:nvPr/>
        </p:nvCxnSpPr>
        <p:spPr>
          <a:xfrm>
            <a:off x="6238181" y="1532591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15" name="Google Shape;915;p15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16" name="Google Shape;916;p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918" name="Google Shape;918;p15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5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0" name="Google Shape;920;p15"/>
          <p:cNvCxnSpPr>
            <a:stCxn id="916" idx="3"/>
            <a:endCxn id="918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1" name="Google Shape;921;p15"/>
          <p:cNvCxnSpPr>
            <a:stCxn id="916" idx="5"/>
            <a:endCxn id="919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22" name="Google Shape;922;p15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923" name="Google Shape;923;p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925" name="Google Shape;925;p15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15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7" name="Google Shape;927;p15"/>
          <p:cNvCxnSpPr>
            <a:stCxn id="923" idx="2"/>
            <a:endCxn id="925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8" name="Google Shape;928;p15"/>
          <p:cNvCxnSpPr>
            <a:stCxn id="924" idx="3"/>
            <a:endCxn id="926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9" name="Google Shape;929;p15"/>
          <p:cNvCxnSpPr>
            <a:stCxn id="930" idx="2"/>
          </p:cNvCxnSpPr>
          <p:nvPr/>
        </p:nvCxnSpPr>
        <p:spPr>
          <a:xfrm>
            <a:off x="5433700" y="2603341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0" name="Google Shape;930;p15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931" name="Google Shape;931;p1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932" name="Google Shape;932;p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934" name="Google Shape;934;p15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935" name="Google Shape;935;p15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936" name="Google Shape;936;p1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37" name="Google Shape;937;p1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939" name="Google Shape;939;p1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1" name="Google Shape;941;p15"/>
            <p:cNvCxnSpPr>
              <a:stCxn id="937" idx="2"/>
              <a:endCxn id="939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15"/>
            <p:cNvCxnSpPr>
              <a:stCxn id="938" idx="3"/>
              <a:endCxn id="940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43" name="Google Shape;943;p15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944" name="Google Shape;944;p1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45" name="Google Shape;945;p1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947" name="Google Shape;947;p15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" name="Google Shape;949;p15"/>
            <p:cNvCxnSpPr>
              <a:stCxn id="945" idx="2"/>
              <a:endCxn id="947" idx="0"/>
            </p:cNvCxnSpPr>
            <p:nvPr/>
          </p:nvCxnSpPr>
          <p:spPr>
            <a:xfrm flipH="1">
              <a:off x="7034216" y="3906603"/>
              <a:ext cx="1195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15"/>
            <p:cNvCxnSpPr>
              <a:stCxn id="946" idx="3"/>
              <a:endCxn id="948" idx="0"/>
            </p:cNvCxnSpPr>
            <p:nvPr/>
          </p:nvCxnSpPr>
          <p:spPr>
            <a:xfrm>
              <a:off x="8671266" y="3906603"/>
              <a:ext cx="1620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51" name="Google Shape;951;p15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952" name="Google Shape;952;p15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953" name="Google Shape;953;p1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955" name="Google Shape;955;p15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7" name="Google Shape;957;p15"/>
            <p:cNvCxnSpPr>
              <a:stCxn id="953" idx="2"/>
              <a:endCxn id="955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8" name="Google Shape;958;p15"/>
            <p:cNvCxnSpPr>
              <a:stCxn id="954" idx="3"/>
              <a:endCxn id="956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59" name="Google Shape;959;p1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960" name="Google Shape;960;p1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61" name="Google Shape;961;p1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963" name="Google Shape;963;p1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5" name="Google Shape;965;p15"/>
            <p:cNvCxnSpPr>
              <a:stCxn id="961" idx="2"/>
              <a:endCxn id="963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6" name="Google Shape;966;p15"/>
            <p:cNvCxnSpPr>
              <a:stCxn id="962" idx="3"/>
              <a:endCxn id="964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67" name="Google Shape;967;p15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968" name="Google Shape;968;p1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69" name="Google Shape;969;p1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971" name="Google Shape;971;p1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3" name="Google Shape;973;p15"/>
            <p:cNvCxnSpPr>
              <a:stCxn id="969" idx="2"/>
              <a:endCxn id="971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15"/>
            <p:cNvCxnSpPr>
              <a:stCxn id="970" idx="3"/>
              <a:endCxn id="972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75" name="Google Shape;975;p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976" name="Google Shape;976;p1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77" name="Google Shape;977;p1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979" name="Google Shape;979;p1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1" name="Google Shape;981;p15"/>
            <p:cNvCxnSpPr>
              <a:stCxn id="977" idx="2"/>
              <a:endCxn id="979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15"/>
            <p:cNvCxnSpPr>
              <a:stCxn id="978" idx="3"/>
              <a:endCxn id="980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83" name="Google Shape;983;p15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84" name="Google Shape;984;p1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85" name="Google Shape;985;p1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987" name="Google Shape;987;p1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9" name="Google Shape;989;p15"/>
            <p:cNvCxnSpPr>
              <a:stCxn id="985" idx="2"/>
              <a:endCxn id="987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15"/>
            <p:cNvCxnSpPr>
              <a:stCxn id="986" idx="3"/>
              <a:endCxn id="988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91" name="Google Shape;991;p1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992" name="Google Shape;992;p15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993" name="Google Shape;993;p1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94" name="Google Shape;994;p1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29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996" name="Google Shape;996;p1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8" name="Google Shape;998;p15"/>
            <p:cNvCxnSpPr>
              <a:stCxn id="994" idx="2"/>
              <a:endCxn id="996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9" name="Google Shape;999;p15"/>
            <p:cNvCxnSpPr>
              <a:stCxn id="995" idx="3"/>
              <a:endCxn id="997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000" name="Google Shape;1000;p1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01" name="Google Shape;1001;p15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</p:grpSpPr>
        <p:sp>
          <p:nvSpPr>
            <p:cNvPr id="1002" name="Google Shape;1002;p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004" name="Google Shape;1004;p15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1005" name="Google Shape;1005;p15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06" name="Google Shape;1006;p15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</p:grpSpPr>
        <p:sp>
          <p:nvSpPr>
            <p:cNvPr id="1007" name="Google Shape;1007;p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009" name="Google Shape;1009;p15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cxnSp>
        <p:nvCxnSpPr>
          <p:cNvPr id="1010" name="Google Shape;1010;p15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11" name="Google Shape;1011;p15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</p:grpSpPr>
        <p:sp>
          <p:nvSpPr>
            <p:cNvPr id="1012" name="Google Shape;1012;p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014" name="Google Shape;1014;p15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grpSp>
        <p:nvGrpSpPr>
          <p:cNvPr id="1015" name="Google Shape;1015;p15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016" name="Google Shape;1016;p15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017" name="Google Shape;1017;p1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019" name="Google Shape;1019;p15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1" name="Google Shape;1021;p15"/>
            <p:cNvCxnSpPr>
              <a:stCxn id="1017" idx="2"/>
              <a:endCxn id="1019" idx="0"/>
            </p:cNvCxnSpPr>
            <p:nvPr/>
          </p:nvCxnSpPr>
          <p:spPr>
            <a:xfrm flipH="1">
              <a:off x="7040939" y="5848239"/>
              <a:ext cx="243300" cy="264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15"/>
            <p:cNvCxnSpPr>
              <a:stCxn id="1018" idx="3"/>
              <a:endCxn id="1020" idx="0"/>
            </p:cNvCxnSpPr>
            <p:nvPr/>
          </p:nvCxnSpPr>
          <p:spPr>
            <a:xfrm>
              <a:off x="7725789" y="5848239"/>
              <a:ext cx="277500" cy="264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023" name="Google Shape;1023;p15"/>
          <p:cNvCxnSpPr>
            <a:stCxn id="1013" idx="1"/>
            <a:endCxn id="987" idx="0"/>
          </p:cNvCxnSpPr>
          <p:nvPr/>
        </p:nvCxnSpPr>
        <p:spPr>
          <a:xfrm flipH="1">
            <a:off x="7515777" y="5202100"/>
            <a:ext cx="418500" cy="412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4" name="Google Shape;1024;p15"/>
          <p:cNvSpPr txBox="1"/>
          <p:nvPr/>
        </p:nvSpPr>
        <p:spPr>
          <a:xfrm>
            <a:off x="6889058" y="5378660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5" name="Google Shape;1025;p1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026" name="Google Shape;1026;p15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1027" name="Google Shape;1027;p15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1033" name="Google Shape;1033;p16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44     17     88     32</a:t>
            </a: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65     97     28     54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82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  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29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76  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80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034" name="Google Shape;1034;p16"/>
          <p:cNvCxnSpPr/>
          <p:nvPr/>
        </p:nvCxnSpPr>
        <p:spPr>
          <a:xfrm>
            <a:off x="6751824" y="1563879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035" name="Google Shape;1035;p16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1036" name="Google Shape;1036;p1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1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038" name="Google Shape;1038;p16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16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0" name="Google Shape;1040;p16"/>
          <p:cNvCxnSpPr>
            <a:stCxn id="1036" idx="3"/>
            <a:endCxn id="1038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1" name="Google Shape;1041;p16"/>
          <p:cNvCxnSpPr>
            <a:stCxn id="1036" idx="5"/>
            <a:endCxn id="1039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42" name="Google Shape;1042;p16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1043" name="Google Shape;1043;p1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1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045" name="Google Shape;1045;p16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16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7" name="Google Shape;1047;p16"/>
          <p:cNvCxnSpPr>
            <a:stCxn id="1043" idx="2"/>
            <a:endCxn id="1045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8" name="Google Shape;1048;p16"/>
          <p:cNvCxnSpPr>
            <a:stCxn id="1044" idx="3"/>
            <a:endCxn id="1046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9" name="Google Shape;1049;p16"/>
          <p:cNvCxnSpPr>
            <a:stCxn id="1050" idx="2"/>
          </p:cNvCxnSpPr>
          <p:nvPr/>
        </p:nvCxnSpPr>
        <p:spPr>
          <a:xfrm>
            <a:off x="5433700" y="2603341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0" name="Google Shape;1050;p16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051" name="Google Shape;1051;p16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1052" name="Google Shape;1052;p1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054" name="Google Shape;1054;p16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1055" name="Google Shape;1055;p16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1056" name="Google Shape;1056;p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57" name="Google Shape;1057;p1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059" name="Google Shape;1059;p1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1" name="Google Shape;1061;p16"/>
            <p:cNvCxnSpPr>
              <a:stCxn id="1057" idx="2"/>
              <a:endCxn id="1059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2" name="Google Shape;1062;p16"/>
            <p:cNvCxnSpPr>
              <a:stCxn id="1058" idx="3"/>
              <a:endCxn id="1060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63" name="Google Shape;1063;p1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1064" name="Google Shape;1064;p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65" name="Google Shape;1065;p1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067" name="Google Shape;1067;p16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69" name="Google Shape;1069;p16"/>
            <p:cNvCxnSpPr>
              <a:stCxn id="1065" idx="2"/>
              <a:endCxn id="1067" idx="0"/>
            </p:cNvCxnSpPr>
            <p:nvPr/>
          </p:nvCxnSpPr>
          <p:spPr>
            <a:xfrm flipH="1">
              <a:off x="7034216" y="3906603"/>
              <a:ext cx="1195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0" name="Google Shape;1070;p16"/>
            <p:cNvCxnSpPr>
              <a:stCxn id="1066" idx="3"/>
              <a:endCxn id="1068" idx="0"/>
            </p:cNvCxnSpPr>
            <p:nvPr/>
          </p:nvCxnSpPr>
          <p:spPr>
            <a:xfrm>
              <a:off x="8671266" y="3906603"/>
              <a:ext cx="1620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71" name="Google Shape;1071;p16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1072" name="Google Shape;1072;p16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1073" name="Google Shape;1073;p1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075" name="Google Shape;1075;p16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7" name="Google Shape;1077;p16"/>
            <p:cNvCxnSpPr>
              <a:stCxn id="1073" idx="2"/>
              <a:endCxn id="1075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8" name="Google Shape;1078;p16"/>
            <p:cNvCxnSpPr>
              <a:stCxn id="1074" idx="3"/>
              <a:endCxn id="1076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79" name="Google Shape;1079;p16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1080" name="Google Shape;1080;p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81" name="Google Shape;1081;p1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083" name="Google Shape;1083;p1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5" name="Google Shape;1085;p16"/>
            <p:cNvCxnSpPr>
              <a:stCxn id="1081" idx="2"/>
              <a:endCxn id="1083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6" name="Google Shape;1086;p16"/>
            <p:cNvCxnSpPr>
              <a:stCxn id="1082" idx="3"/>
              <a:endCxn id="1084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87" name="Google Shape;1087;p16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88" name="Google Shape;1088;p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89" name="Google Shape;1089;p1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091" name="Google Shape;1091;p1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3" name="Google Shape;1093;p16"/>
            <p:cNvCxnSpPr>
              <a:stCxn id="1089" idx="2"/>
              <a:endCxn id="1091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16"/>
            <p:cNvCxnSpPr>
              <a:stCxn id="1090" idx="3"/>
              <a:endCxn id="1092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95" name="Google Shape;1095;p16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096" name="Google Shape;1096;p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97" name="Google Shape;1097;p1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099" name="Google Shape;1099;p1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" name="Google Shape;1101;p16"/>
            <p:cNvCxnSpPr>
              <a:stCxn id="1097" idx="2"/>
              <a:endCxn id="1099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16"/>
            <p:cNvCxnSpPr>
              <a:stCxn id="1098" idx="3"/>
              <a:endCxn id="1100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03" name="Google Shape;1103;p16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1104" name="Google Shape;1104;p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105" name="Google Shape;1105;p1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107" name="Google Shape;1107;p1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" name="Google Shape;1109;p16"/>
            <p:cNvCxnSpPr>
              <a:stCxn id="1105" idx="2"/>
              <a:endCxn id="1107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0" name="Google Shape;1110;p16"/>
            <p:cNvCxnSpPr>
              <a:stCxn id="1106" idx="3"/>
              <a:endCxn id="1108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11" name="Google Shape;1111;p16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112" name="Google Shape;1112;p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113" name="Google Shape;1113;p1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29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115" name="Google Shape;1115;p1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" name="Google Shape;1117;p16"/>
            <p:cNvCxnSpPr>
              <a:stCxn id="1113" idx="2"/>
              <a:endCxn id="1115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8" name="Google Shape;1118;p16"/>
            <p:cNvCxnSpPr>
              <a:stCxn id="1114" idx="3"/>
              <a:endCxn id="1116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119" name="Google Shape;1119;p16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20" name="Google Shape;1120;p1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</p:grpSpPr>
        <p:sp>
          <p:nvSpPr>
            <p:cNvPr id="1121" name="Google Shape;1121;p1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123" name="Google Shape;1123;p16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1124" name="Google Shape;1124;p16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25" name="Google Shape;1125;p16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</p:grpSpPr>
        <p:sp>
          <p:nvSpPr>
            <p:cNvPr id="1126" name="Google Shape;1126;p1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128" name="Google Shape;1128;p16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cxnSp>
        <p:nvCxnSpPr>
          <p:cNvPr id="1129" name="Google Shape;1129;p16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30" name="Google Shape;1130;p16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</p:grpSpPr>
        <p:sp>
          <p:nvSpPr>
            <p:cNvPr id="1131" name="Google Shape;1131;p1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133" name="Google Shape;1133;p1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134" name="Google Shape;1134;p16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135" name="Google Shape;1135;p16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136" name="Google Shape;1136;p1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1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138" name="Google Shape;1138;p16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0" name="Google Shape;1140;p16"/>
            <p:cNvCxnSpPr>
              <a:stCxn id="1136" idx="2"/>
              <a:endCxn id="1138" idx="0"/>
            </p:cNvCxnSpPr>
            <p:nvPr/>
          </p:nvCxnSpPr>
          <p:spPr>
            <a:xfrm flipH="1">
              <a:off x="7040939" y="5848239"/>
              <a:ext cx="243300" cy="264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16"/>
            <p:cNvCxnSpPr>
              <a:stCxn id="1137" idx="3"/>
              <a:endCxn id="1139" idx="0"/>
            </p:cNvCxnSpPr>
            <p:nvPr/>
          </p:nvCxnSpPr>
          <p:spPr>
            <a:xfrm>
              <a:off x="7725789" y="5848239"/>
              <a:ext cx="277500" cy="264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142" name="Google Shape;1142;p16"/>
          <p:cNvCxnSpPr>
            <a:stCxn id="1132" idx="1"/>
            <a:endCxn id="1107" idx="0"/>
          </p:cNvCxnSpPr>
          <p:nvPr/>
        </p:nvCxnSpPr>
        <p:spPr>
          <a:xfrm flipH="1">
            <a:off x="7515777" y="5202100"/>
            <a:ext cx="418500" cy="412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3" name="Google Shape;1143;p16"/>
          <p:cNvSpPr txBox="1"/>
          <p:nvPr/>
        </p:nvSpPr>
        <p:spPr>
          <a:xfrm>
            <a:off x="8280959" y="6043548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144" name="Google Shape;1144;p16"/>
          <p:cNvGrpSpPr/>
          <p:nvPr/>
        </p:nvGrpSpPr>
        <p:grpSpPr>
          <a:xfrm>
            <a:off x="7277975" y="5602571"/>
            <a:ext cx="461473" cy="461473"/>
            <a:chOff x="5202962" y="3006694"/>
            <a:chExt cx="461473" cy="461473"/>
          </a:xfrm>
        </p:grpSpPr>
        <p:sp>
          <p:nvSpPr>
            <p:cNvPr id="1145" name="Google Shape;1145;p1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1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76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147" name="Google Shape;1147;p16"/>
          <p:cNvGrpSpPr/>
          <p:nvPr/>
        </p:nvGrpSpPr>
        <p:grpSpPr>
          <a:xfrm>
            <a:off x="7442669" y="6125046"/>
            <a:ext cx="1170702" cy="674695"/>
            <a:chOff x="6936760" y="5617503"/>
            <a:chExt cx="1170702" cy="674695"/>
          </a:xfrm>
        </p:grpSpPr>
        <p:grpSp>
          <p:nvGrpSpPr>
            <p:cNvPr id="1148" name="Google Shape;1148;p16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149" name="Google Shape;1149;p1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1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151" name="Google Shape;1151;p16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" name="Google Shape;1153;p16"/>
            <p:cNvCxnSpPr>
              <a:stCxn id="1149" idx="2"/>
              <a:endCxn id="1151" idx="0"/>
            </p:cNvCxnSpPr>
            <p:nvPr/>
          </p:nvCxnSpPr>
          <p:spPr>
            <a:xfrm flipH="1">
              <a:off x="7040939" y="5848239"/>
              <a:ext cx="243300" cy="264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16"/>
            <p:cNvCxnSpPr>
              <a:stCxn id="1150" idx="3"/>
              <a:endCxn id="1152" idx="0"/>
            </p:cNvCxnSpPr>
            <p:nvPr/>
          </p:nvCxnSpPr>
          <p:spPr>
            <a:xfrm>
              <a:off x="7725789" y="5848239"/>
              <a:ext cx="277500" cy="264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55" name="Google Shape;1155;p16"/>
          <p:cNvSpPr txBox="1"/>
          <p:nvPr/>
        </p:nvSpPr>
        <p:spPr>
          <a:xfrm>
            <a:off x="7346998" y="5991655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156" name="Google Shape;1156;p16"/>
          <p:cNvCxnSpPr>
            <a:stCxn id="1146" idx="3"/>
            <a:endCxn id="1149" idx="0"/>
          </p:cNvCxnSpPr>
          <p:nvPr/>
        </p:nvCxnSpPr>
        <p:spPr>
          <a:xfrm>
            <a:off x="7719525" y="5833307"/>
            <a:ext cx="301500" cy="291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7" name="Google Shape;1157;p1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158" name="Google Shape;1158;p16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1159" name="Google Shape;1159;p16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 Sequence</a:t>
            </a:r>
            <a:endParaRPr/>
          </a:p>
        </p:txBody>
      </p:sp>
      <p:sp>
        <p:nvSpPr>
          <p:cNvPr id="1165" name="Google Shape;1165;p17"/>
          <p:cNvSpPr txBox="1"/>
          <p:nvPr/>
        </p:nvSpPr>
        <p:spPr>
          <a:xfrm>
            <a:off x="838200" y="1837345"/>
            <a:ext cx="6837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What if a sorted input sequence is inserted sequentially in a BST?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66" name="Google Shape;1166;p17"/>
          <p:cNvSpPr txBox="1"/>
          <p:nvPr/>
        </p:nvSpPr>
        <p:spPr>
          <a:xfrm>
            <a:off x="1350948" y="2305784"/>
            <a:ext cx="5254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Binary Search Tree will turn into a linear list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67" name="Google Shape;1167;p1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168" name="Google Shape;1168;p17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30, 2021</a:t>
            </a:r>
            <a:endParaRPr/>
          </a:p>
        </p:txBody>
      </p:sp>
      <p:sp>
        <p:nvSpPr>
          <p:cNvPr id="1169" name="Google Shape;1169;p17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0" name="Google Shape;1170;p17"/>
          <p:cNvSpPr txBox="1"/>
          <p:nvPr/>
        </p:nvSpPr>
        <p:spPr>
          <a:xfrm>
            <a:off x="1350948" y="2774223"/>
            <a:ext cx="50911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Height of the BST will be n [n=no of elements]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71" name="Google Shape;1171;p17"/>
          <p:cNvSpPr txBox="1"/>
          <p:nvPr/>
        </p:nvSpPr>
        <p:spPr>
          <a:xfrm>
            <a:off x="1350948" y="3279788"/>
            <a:ext cx="3865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Searching complexity will be O(n)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72" name="Google Shape;1172;p17"/>
          <p:cNvSpPr txBox="1"/>
          <p:nvPr/>
        </p:nvSpPr>
        <p:spPr>
          <a:xfrm>
            <a:off x="1350948" y="3785353"/>
            <a:ext cx="4403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This is the worst case scenario for a BST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73" name="Google Shape;1173;p17"/>
          <p:cNvSpPr txBox="1"/>
          <p:nvPr/>
        </p:nvSpPr>
        <p:spPr>
          <a:xfrm>
            <a:off x="838200" y="4534442"/>
            <a:ext cx="88571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Insert the following sorted sequence into a BST and prove the statements stated above.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74" name="Google Shape;1174;p17"/>
          <p:cNvSpPr txBox="1"/>
          <p:nvPr/>
        </p:nvSpPr>
        <p:spPr>
          <a:xfrm>
            <a:off x="1350948" y="5053554"/>
            <a:ext cx="2116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1 4 9 17 20 28 35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Searching in BST</a:t>
            </a:r>
            <a:endParaRPr/>
          </a:p>
        </p:txBody>
      </p:sp>
      <p:grpSp>
        <p:nvGrpSpPr>
          <p:cNvPr id="1180" name="Google Shape;1180;p18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1181" name="Google Shape;1181;p18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82" name="Google Shape;1182;p18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183" name="Google Shape;1183;p18"/>
          <p:cNvGrpSpPr/>
          <p:nvPr/>
        </p:nvGrpSpPr>
        <p:grpSpPr>
          <a:xfrm>
            <a:off x="3174639" y="2177914"/>
            <a:ext cx="4892311" cy="917092"/>
            <a:chOff x="3268643" y="3006694"/>
            <a:chExt cx="4892311" cy="917092"/>
          </a:xfrm>
        </p:grpSpPr>
        <p:grpSp>
          <p:nvGrpSpPr>
            <p:cNvPr id="1184" name="Google Shape;1184;p18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1185" name="Google Shape;1185;p1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1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187" name="Google Shape;1187;p18"/>
            <p:cNvCxnSpPr>
              <a:stCxn id="1185" idx="3"/>
              <a:endCxn id="1188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9" name="Google Shape;1189;p18"/>
            <p:cNvCxnSpPr>
              <a:stCxn id="1185" idx="5"/>
              <a:endCxn id="1190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91" name="Google Shape;1191;p18"/>
          <p:cNvGrpSpPr/>
          <p:nvPr/>
        </p:nvGrpSpPr>
        <p:grpSpPr>
          <a:xfrm>
            <a:off x="2438852" y="3094924"/>
            <a:ext cx="2078939" cy="2765188"/>
            <a:chOff x="2051758" y="2847088"/>
            <a:chExt cx="2078939" cy="2765188"/>
          </a:xfrm>
        </p:grpSpPr>
        <p:grpSp>
          <p:nvGrpSpPr>
            <p:cNvPr id="1192" name="Google Shape;1192;p18"/>
            <p:cNvGrpSpPr/>
            <p:nvPr/>
          </p:nvGrpSpPr>
          <p:grpSpPr>
            <a:xfrm>
              <a:off x="2057733" y="2847088"/>
              <a:ext cx="1348540" cy="823000"/>
              <a:chOff x="2151737" y="3675868"/>
              <a:chExt cx="1348540" cy="823000"/>
            </a:xfrm>
          </p:grpSpPr>
          <p:grpSp>
            <p:nvGrpSpPr>
              <p:cNvPr id="1193" name="Google Shape;1193;p18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1188" name="Google Shape;1188;p1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18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17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195" name="Google Shape;1195;p18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96" name="Google Shape;1196;p18"/>
              <p:cNvCxnSpPr>
                <a:stCxn id="1188" idx="2"/>
                <a:endCxn id="1195" idx="0"/>
              </p:cNvCxnSpPr>
              <p:nvPr/>
            </p:nvCxnSpPr>
            <p:spPr>
              <a:xfrm flipH="1">
                <a:off x="2255927" y="3906604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97" name="Google Shape;1197;p18"/>
              <p:cNvCxnSpPr>
                <a:stCxn id="1194" idx="3"/>
              </p:cNvCxnSpPr>
              <p:nvPr/>
            </p:nvCxnSpPr>
            <p:spPr>
              <a:xfrm>
                <a:off x="3092277" y="3906604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198" name="Google Shape;1198;p1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1199" name="Google Shape;1199;p18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00" name="Google Shape;1200;p1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18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32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202" name="Google Shape;1202;p18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04" name="Google Shape;1204;p18"/>
              <p:cNvCxnSpPr>
                <a:stCxn id="1200" idx="2"/>
                <a:endCxn id="1202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05" name="Google Shape;1205;p18"/>
              <p:cNvCxnSpPr>
                <a:stCxn id="1201" idx="3"/>
                <a:endCxn id="1203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206" name="Google Shape;1206;p18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207" name="Google Shape;1207;p18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08" name="Google Shape;1208;p1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18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210" name="Google Shape;1210;p18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12" name="Google Shape;1212;p18"/>
              <p:cNvCxnSpPr>
                <a:stCxn id="1208" idx="2"/>
                <a:endCxn id="1210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3" name="Google Shape;1213;p18"/>
              <p:cNvCxnSpPr>
                <a:stCxn id="1209" idx="3"/>
                <a:endCxn id="1211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214" name="Google Shape;1214;p18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215" name="Google Shape;1215;p18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16" name="Google Shape;1216;p1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18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29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218" name="Google Shape;1218;p18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0" name="Google Shape;1220;p18"/>
              <p:cNvCxnSpPr>
                <a:stCxn id="1216" idx="2"/>
                <a:endCxn id="1218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21" name="Google Shape;1221;p18"/>
              <p:cNvCxnSpPr>
                <a:stCxn id="1217" idx="3"/>
                <a:endCxn id="1219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22" name="Google Shape;1222;p18"/>
          <p:cNvGrpSpPr/>
          <p:nvPr/>
        </p:nvGrpSpPr>
        <p:grpSpPr>
          <a:xfrm>
            <a:off x="6819604" y="3094924"/>
            <a:ext cx="2830750" cy="643536"/>
            <a:chOff x="7213016" y="3675867"/>
            <a:chExt cx="2830750" cy="643536"/>
          </a:xfrm>
        </p:grpSpPr>
        <p:grpSp>
          <p:nvGrpSpPr>
            <p:cNvPr id="1223" name="Google Shape;1223;p1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190" name="Google Shape;1190;p1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1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225" name="Google Shape;1225;p18"/>
            <p:cNvCxnSpPr>
              <a:stCxn id="1190" idx="2"/>
              <a:endCxn id="1226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7" name="Google Shape;1227;p18"/>
            <p:cNvCxnSpPr>
              <a:stCxn id="1224" idx="3"/>
              <a:endCxn id="1228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29" name="Google Shape;1229;p18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1230" name="Google Shape;1230;p1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8" name="Google Shape;1228;p1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232" name="Google Shape;1232;p1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4" name="Google Shape;1234;p18"/>
            <p:cNvCxnSpPr>
              <a:stCxn id="1228" idx="2"/>
              <a:endCxn id="123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18"/>
            <p:cNvCxnSpPr>
              <a:stCxn id="1231" idx="3"/>
              <a:endCxn id="123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36" name="Google Shape;1236;p18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1237" name="Google Shape;1237;p18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1226" name="Google Shape;1226;p1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1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239" name="Google Shape;1239;p18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1" name="Google Shape;1241;p18"/>
            <p:cNvCxnSpPr>
              <a:stCxn id="1226" idx="2"/>
              <a:endCxn id="1239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18"/>
            <p:cNvCxnSpPr>
              <a:stCxn id="1238" idx="3"/>
              <a:endCxn id="1240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43" name="Google Shape;1243;p18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244" name="Google Shape;1244;p1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5" name="Google Shape;1245;p1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1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247" name="Google Shape;1247;p1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9" name="Google Shape;1249;p18"/>
            <p:cNvCxnSpPr>
              <a:stCxn id="1245" idx="2"/>
              <a:endCxn id="1247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18"/>
            <p:cNvCxnSpPr>
              <a:stCxn id="1246" idx="3"/>
              <a:endCxn id="1248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51" name="Google Shape;1251;p18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1252" name="Google Shape;1252;p1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53" name="Google Shape;1253;p1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1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255" name="Google Shape;1255;p1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57" name="Google Shape;1257;p18"/>
            <p:cNvCxnSpPr>
              <a:stCxn id="1253" idx="2"/>
              <a:endCxn id="1255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18"/>
            <p:cNvCxnSpPr>
              <a:stCxn id="1254" idx="3"/>
              <a:endCxn id="1256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59" name="Google Shape;1259;p18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260" name="Google Shape;1260;p1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61" name="Google Shape;1261;p1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263" name="Google Shape;1263;p1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5" name="Google Shape;1265;p18"/>
            <p:cNvCxnSpPr>
              <a:stCxn id="1261" idx="2"/>
              <a:endCxn id="1263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6" name="Google Shape;1266;p18"/>
            <p:cNvCxnSpPr>
              <a:stCxn id="1262" idx="3"/>
              <a:endCxn id="1264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67" name="Google Shape;1267;p18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268" name="Google Shape;1268;p1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69" name="Google Shape;1269;p1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1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271" name="Google Shape;1271;p1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73" name="Google Shape;1273;p18"/>
            <p:cNvCxnSpPr>
              <a:stCxn id="1269" idx="2"/>
              <a:endCxn id="1271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18"/>
            <p:cNvCxnSpPr>
              <a:stCxn id="1270" idx="3"/>
              <a:endCxn id="1272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75" name="Google Shape;1275;p18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Search: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82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276" name="Google Shape;1276;p18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</p:grpSpPr>
        <p:sp>
          <p:nvSpPr>
            <p:cNvPr id="1277" name="Google Shape;1277;p1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1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279" name="Google Shape;1279;p18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cxnSp>
        <p:nvCxnSpPr>
          <p:cNvPr id="1280" name="Google Shape;1280;p18"/>
          <p:cNvCxnSpPr>
            <a:endCxn id="1190" idx="0"/>
          </p:cNvCxnSpPr>
          <p:nvPr/>
        </p:nvCxnSpPr>
        <p:spPr>
          <a:xfrm>
            <a:off x="5486740" y="2562424"/>
            <a:ext cx="2580300" cy="5325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81" name="Google Shape;1281;p18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</p:grpSpPr>
        <p:sp>
          <p:nvSpPr>
            <p:cNvPr id="1282" name="Google Shape;1282;p1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284" name="Google Shape;1284;p18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1285" name="Google Shape;1285;p18"/>
          <p:cNvCxnSpPr>
            <a:stCxn id="1282" idx="2"/>
            <a:endCxn id="1226" idx="0"/>
          </p:cNvCxnSpPr>
          <p:nvPr/>
        </p:nvCxnSpPr>
        <p:spPr>
          <a:xfrm flipH="1">
            <a:off x="6819603" y="3317644"/>
            <a:ext cx="1016700" cy="4209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86" name="Google Shape;1286;p18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</p:grpSpPr>
        <p:sp>
          <p:nvSpPr>
            <p:cNvPr id="1287" name="Google Shape;1287;p1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289" name="Google Shape;1289;p18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cxnSp>
        <p:nvCxnSpPr>
          <p:cNvPr id="1290" name="Google Shape;1290;p18"/>
          <p:cNvCxnSpPr>
            <a:stCxn id="1288" idx="3"/>
            <a:endCxn id="1253" idx="0"/>
          </p:cNvCxnSpPr>
          <p:nvPr/>
        </p:nvCxnSpPr>
        <p:spPr>
          <a:xfrm>
            <a:off x="7039020" y="3966729"/>
            <a:ext cx="866100" cy="414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291" name="Google Shape;1291;p18"/>
          <p:cNvGrpSpPr/>
          <p:nvPr/>
        </p:nvGrpSpPr>
        <p:grpSpPr>
          <a:xfrm>
            <a:off x="7677631" y="4385369"/>
            <a:ext cx="461473" cy="461473"/>
            <a:chOff x="5202962" y="3006694"/>
            <a:chExt cx="461473" cy="461473"/>
          </a:xfrm>
        </p:grpSpPr>
        <p:sp>
          <p:nvSpPr>
            <p:cNvPr id="1292" name="Google Shape;1292;p1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294" name="Google Shape;1294;p1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295" name="Google Shape;1295;p18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1296" name="Google Shape;1296;p18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Searching in BST</a:t>
            </a:r>
            <a:endParaRPr/>
          </a:p>
        </p:txBody>
      </p:sp>
      <p:grpSp>
        <p:nvGrpSpPr>
          <p:cNvPr id="1302" name="Google Shape;1302;p19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1303" name="Google Shape;1303;p19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04" name="Google Shape;1304;p19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305" name="Google Shape;1305;p19"/>
          <p:cNvGrpSpPr/>
          <p:nvPr/>
        </p:nvGrpSpPr>
        <p:grpSpPr>
          <a:xfrm>
            <a:off x="3174639" y="2177914"/>
            <a:ext cx="4892311" cy="917092"/>
            <a:chOff x="3268643" y="3006694"/>
            <a:chExt cx="4892311" cy="917092"/>
          </a:xfrm>
        </p:grpSpPr>
        <p:grpSp>
          <p:nvGrpSpPr>
            <p:cNvPr id="1306" name="Google Shape;1306;p19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1307" name="Google Shape;1307;p1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1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309" name="Google Shape;1309;p19"/>
            <p:cNvCxnSpPr>
              <a:stCxn id="1307" idx="3"/>
              <a:endCxn id="1310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1" name="Google Shape;1311;p19"/>
            <p:cNvCxnSpPr>
              <a:stCxn id="1307" idx="5"/>
              <a:endCxn id="1312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13" name="Google Shape;1313;p19"/>
          <p:cNvGrpSpPr/>
          <p:nvPr/>
        </p:nvGrpSpPr>
        <p:grpSpPr>
          <a:xfrm>
            <a:off x="2438852" y="3094924"/>
            <a:ext cx="2078939" cy="2765188"/>
            <a:chOff x="2051758" y="2847088"/>
            <a:chExt cx="2078939" cy="2765188"/>
          </a:xfrm>
        </p:grpSpPr>
        <p:grpSp>
          <p:nvGrpSpPr>
            <p:cNvPr id="1314" name="Google Shape;1314;p19"/>
            <p:cNvGrpSpPr/>
            <p:nvPr/>
          </p:nvGrpSpPr>
          <p:grpSpPr>
            <a:xfrm>
              <a:off x="2057733" y="2847088"/>
              <a:ext cx="1348540" cy="823000"/>
              <a:chOff x="2151737" y="3675868"/>
              <a:chExt cx="1348540" cy="823000"/>
            </a:xfrm>
          </p:grpSpPr>
          <p:grpSp>
            <p:nvGrpSpPr>
              <p:cNvPr id="1315" name="Google Shape;1315;p19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1310" name="Google Shape;1310;p19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1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17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317" name="Google Shape;1317;p19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18" name="Google Shape;1318;p19"/>
              <p:cNvCxnSpPr>
                <a:stCxn id="1310" idx="2"/>
                <a:endCxn id="1317" idx="0"/>
              </p:cNvCxnSpPr>
              <p:nvPr/>
            </p:nvCxnSpPr>
            <p:spPr>
              <a:xfrm flipH="1">
                <a:off x="2255927" y="3906604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19" name="Google Shape;1319;p19"/>
              <p:cNvCxnSpPr>
                <a:stCxn id="1316" idx="3"/>
              </p:cNvCxnSpPr>
              <p:nvPr/>
            </p:nvCxnSpPr>
            <p:spPr>
              <a:xfrm>
                <a:off x="3092277" y="3906604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20" name="Google Shape;1320;p19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1321" name="Google Shape;1321;p1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322" name="Google Shape;1322;p19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1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32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324" name="Google Shape;1324;p19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19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26" name="Google Shape;1326;p19"/>
              <p:cNvCxnSpPr>
                <a:stCxn id="1322" idx="2"/>
                <a:endCxn id="1324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27" name="Google Shape;1327;p19"/>
              <p:cNvCxnSpPr>
                <a:stCxn id="1323" idx="3"/>
                <a:endCxn id="1325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28" name="Google Shape;1328;p19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329" name="Google Shape;1329;p1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330" name="Google Shape;1330;p19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1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332" name="Google Shape;1332;p19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19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34" name="Google Shape;1334;p19"/>
              <p:cNvCxnSpPr>
                <a:stCxn id="1330" idx="2"/>
                <a:endCxn id="1332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5" name="Google Shape;1335;p19"/>
              <p:cNvCxnSpPr>
                <a:stCxn id="1331" idx="3"/>
                <a:endCxn id="1333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336" name="Google Shape;1336;p19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337" name="Google Shape;1337;p1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338" name="Google Shape;1338;p19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1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29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340" name="Google Shape;1340;p19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19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42" name="Google Shape;1342;p19"/>
              <p:cNvCxnSpPr>
                <a:stCxn id="1338" idx="2"/>
                <a:endCxn id="1340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43" name="Google Shape;1343;p19"/>
              <p:cNvCxnSpPr>
                <a:stCxn id="1339" idx="3"/>
                <a:endCxn id="1341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44" name="Google Shape;1344;p19"/>
          <p:cNvGrpSpPr/>
          <p:nvPr/>
        </p:nvGrpSpPr>
        <p:grpSpPr>
          <a:xfrm>
            <a:off x="6819604" y="3094924"/>
            <a:ext cx="2830750" cy="643536"/>
            <a:chOff x="7213016" y="3675867"/>
            <a:chExt cx="2830750" cy="643536"/>
          </a:xfrm>
        </p:grpSpPr>
        <p:grpSp>
          <p:nvGrpSpPr>
            <p:cNvPr id="1345" name="Google Shape;1345;p1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312" name="Google Shape;1312;p1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1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347" name="Google Shape;1347;p19"/>
            <p:cNvCxnSpPr>
              <a:stCxn id="1312" idx="2"/>
              <a:endCxn id="1348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19"/>
            <p:cNvCxnSpPr>
              <a:stCxn id="1346" idx="3"/>
              <a:endCxn id="1350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51" name="Google Shape;1351;p19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1352" name="Google Shape;1352;p1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350" name="Google Shape;1350;p1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1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354" name="Google Shape;1354;p19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6" name="Google Shape;1356;p19"/>
            <p:cNvCxnSpPr>
              <a:stCxn id="1350" idx="2"/>
              <a:endCxn id="1354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19"/>
            <p:cNvCxnSpPr>
              <a:stCxn id="1353" idx="3"/>
              <a:endCxn id="1355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58" name="Google Shape;1358;p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1359" name="Google Shape;1359;p19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1348" name="Google Shape;1348;p1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1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361" name="Google Shape;1361;p19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19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3" name="Google Shape;1363;p19"/>
            <p:cNvCxnSpPr>
              <a:stCxn id="1348" idx="2"/>
              <a:endCxn id="1361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19"/>
            <p:cNvCxnSpPr>
              <a:stCxn id="1360" idx="3"/>
              <a:endCxn id="1362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65" name="Google Shape;1365;p19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366" name="Google Shape;1366;p1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367" name="Google Shape;1367;p1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1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369" name="Google Shape;1369;p19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1" name="Google Shape;1371;p19"/>
            <p:cNvCxnSpPr>
              <a:stCxn id="1367" idx="2"/>
              <a:endCxn id="1369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19"/>
            <p:cNvCxnSpPr>
              <a:stCxn id="1368" idx="3"/>
              <a:endCxn id="1370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73" name="Google Shape;1373;p19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1374" name="Google Shape;1374;p1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375" name="Google Shape;1375;p1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1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377" name="Google Shape;1377;p19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9" name="Google Shape;1379;p19"/>
            <p:cNvCxnSpPr>
              <a:stCxn id="1375" idx="2"/>
              <a:endCxn id="1377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0" name="Google Shape;1380;p19"/>
            <p:cNvCxnSpPr>
              <a:stCxn id="1376" idx="3"/>
              <a:endCxn id="1378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81" name="Google Shape;1381;p19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382" name="Google Shape;1382;p1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383" name="Google Shape;1383;p1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1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385" name="Google Shape;1385;p19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7" name="Google Shape;1387;p19"/>
            <p:cNvCxnSpPr>
              <a:stCxn id="1383" idx="2"/>
              <a:endCxn id="1385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19"/>
            <p:cNvCxnSpPr>
              <a:stCxn id="1384" idx="3"/>
              <a:endCxn id="1386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89" name="Google Shape;1389;p19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390" name="Google Shape;1390;p1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391" name="Google Shape;1391;p1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1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393" name="Google Shape;1393;p19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5" name="Google Shape;1395;p19"/>
            <p:cNvCxnSpPr>
              <a:stCxn id="1391" idx="2"/>
              <a:endCxn id="1393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19"/>
            <p:cNvCxnSpPr>
              <a:stCxn id="1392" idx="3"/>
              <a:endCxn id="1394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97" name="Google Shape;1397;p19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Search: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398" name="Google Shape;1398;p19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</p:grpSpPr>
        <p:sp>
          <p:nvSpPr>
            <p:cNvPr id="1399" name="Google Shape;1399;p1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1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401" name="Google Shape;1401;p19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1402" name="Google Shape;1402;p19"/>
          <p:cNvCxnSpPr>
            <a:endCxn id="1310" idx="0"/>
          </p:cNvCxnSpPr>
          <p:nvPr/>
        </p:nvCxnSpPr>
        <p:spPr>
          <a:xfrm flipH="1">
            <a:off x="3174554" y="2571724"/>
            <a:ext cx="2018100" cy="523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03" name="Google Shape;1403;p19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</p:grpSpPr>
        <p:sp>
          <p:nvSpPr>
            <p:cNvPr id="1404" name="Google Shape;1404;p1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1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406" name="Google Shape;1406;p19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cxnSp>
        <p:nvCxnSpPr>
          <p:cNvPr id="1407" name="Google Shape;1407;p19"/>
          <p:cNvCxnSpPr>
            <a:stCxn id="1405" idx="3"/>
            <a:endCxn id="1322" idx="0"/>
          </p:cNvCxnSpPr>
          <p:nvPr/>
        </p:nvCxnSpPr>
        <p:spPr>
          <a:xfrm>
            <a:off x="3379391" y="3325660"/>
            <a:ext cx="415500" cy="412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08" name="Google Shape;1408;p19"/>
          <p:cNvGrpSpPr/>
          <p:nvPr/>
        </p:nvGrpSpPr>
        <p:grpSpPr>
          <a:xfrm>
            <a:off x="3561517" y="3733324"/>
            <a:ext cx="461473" cy="461473"/>
            <a:chOff x="5202962" y="3006694"/>
            <a:chExt cx="461473" cy="461473"/>
          </a:xfrm>
        </p:grpSpPr>
        <p:sp>
          <p:nvSpPr>
            <p:cNvPr id="1409" name="Google Shape;1409;p1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1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411" name="Google Shape;1411;p1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412" name="Google Shape;1412;p19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1413" name="Google Shape;1413;p19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1841256" y="2441293"/>
            <a:ext cx="1832746" cy="827268"/>
            <a:chOff x="1841256" y="2441293"/>
            <a:chExt cx="1832746" cy="827268"/>
          </a:xfrm>
        </p:grpSpPr>
        <p:grpSp>
          <p:nvGrpSpPr>
            <p:cNvPr id="98" name="Google Shape;98;p2"/>
            <p:cNvGrpSpPr/>
            <p:nvPr/>
          </p:nvGrpSpPr>
          <p:grpSpPr>
            <a:xfrm>
              <a:off x="1841256" y="2441293"/>
              <a:ext cx="1716009" cy="822999"/>
              <a:chOff x="1784268" y="3675868"/>
              <a:chExt cx="1716009" cy="822999"/>
            </a:xfrm>
          </p:grpSpPr>
          <p:grpSp>
            <p:nvGrpSpPr>
              <p:cNvPr id="99" name="Google Shape;99;p2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100" name="Google Shape;100;p2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10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02" name="Google Shape;102;p2"/>
              <p:cNvSpPr/>
              <p:nvPr/>
            </p:nvSpPr>
            <p:spPr>
              <a:xfrm>
                <a:off x="178426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" name="Google Shape;103;p2"/>
              <p:cNvCxnSpPr>
                <a:stCxn id="100" idx="2"/>
                <a:endCxn id="102" idx="0"/>
              </p:cNvCxnSpPr>
              <p:nvPr/>
            </p:nvCxnSpPr>
            <p:spPr>
              <a:xfrm flipH="1">
                <a:off x="1888427" y="3906604"/>
                <a:ext cx="7623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2"/>
              <p:cNvCxnSpPr>
                <a:stCxn id="101" idx="3"/>
              </p:cNvCxnSpPr>
              <p:nvPr/>
            </p:nvCxnSpPr>
            <p:spPr>
              <a:xfrm>
                <a:off x="3092277" y="3906604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05" name="Google Shape;105;p2"/>
            <p:cNvSpPr/>
            <p:nvPr/>
          </p:nvSpPr>
          <p:spPr>
            <a:xfrm>
              <a:off x="3465826" y="3089099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Representation of Binary Tree</a:t>
            </a:r>
            <a:endParaRPr/>
          </a:p>
        </p:txBody>
      </p:sp>
      <p:grpSp>
        <p:nvGrpSpPr>
          <p:cNvPr id="107" name="Google Shape;107;p2"/>
          <p:cNvGrpSpPr/>
          <p:nvPr/>
        </p:nvGrpSpPr>
        <p:grpSpPr>
          <a:xfrm>
            <a:off x="2853709" y="3111118"/>
            <a:ext cx="1452678" cy="823000"/>
            <a:chOff x="7730726" y="3675867"/>
            <a:chExt cx="1452678" cy="823000"/>
          </a:xfrm>
        </p:grpSpPr>
        <p:grpSp>
          <p:nvGrpSpPr>
            <p:cNvPr id="108" name="Google Shape;108;p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9" name="Google Shape;109;p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12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11" name="Google Shape;111;p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" name="Google Shape;113;p2"/>
            <p:cNvCxnSpPr>
              <a:stCxn id="109" idx="2"/>
              <a:endCxn id="111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2"/>
            <p:cNvCxnSpPr>
              <a:stCxn id="110" idx="3"/>
              <a:endCxn id="112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5" name="Google Shape;115;p2"/>
          <p:cNvGrpSpPr/>
          <p:nvPr/>
        </p:nvGrpSpPr>
        <p:grpSpPr>
          <a:xfrm>
            <a:off x="2417000" y="3729669"/>
            <a:ext cx="1037935" cy="823000"/>
            <a:chOff x="7944976" y="3675867"/>
            <a:chExt cx="1037935" cy="823000"/>
          </a:xfrm>
        </p:grpSpPr>
        <p:grpSp>
          <p:nvGrpSpPr>
            <p:cNvPr id="116" name="Google Shape;116;p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17" name="Google Shape;117;p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13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19" name="Google Shape;119;p2"/>
            <p:cNvSpPr/>
            <p:nvPr/>
          </p:nvSpPr>
          <p:spPr>
            <a:xfrm>
              <a:off x="794497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774734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" name="Google Shape;121;p2"/>
            <p:cNvCxnSpPr>
              <a:stCxn id="117" idx="2"/>
              <a:endCxn id="119" idx="0"/>
            </p:cNvCxnSpPr>
            <p:nvPr/>
          </p:nvCxnSpPr>
          <p:spPr>
            <a:xfrm flipH="1">
              <a:off x="8049116" y="3906603"/>
              <a:ext cx="1806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2"/>
            <p:cNvCxnSpPr>
              <a:stCxn id="118" idx="3"/>
              <a:endCxn id="120" idx="0"/>
            </p:cNvCxnSpPr>
            <p:nvPr/>
          </p:nvCxnSpPr>
          <p:spPr>
            <a:xfrm>
              <a:off x="8671266" y="3906603"/>
              <a:ext cx="2076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23" name="Google Shape;123;p2"/>
          <p:cNvGrpSpPr/>
          <p:nvPr/>
        </p:nvGrpSpPr>
        <p:grpSpPr>
          <a:xfrm>
            <a:off x="3658768" y="3732246"/>
            <a:ext cx="1037935" cy="823000"/>
            <a:chOff x="7937294" y="3675867"/>
            <a:chExt cx="1037935" cy="823000"/>
          </a:xfrm>
        </p:grpSpPr>
        <p:grpSp>
          <p:nvGrpSpPr>
            <p:cNvPr id="124" name="Google Shape;124;p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14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>
              <a:off x="7937294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767052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" name="Google Shape;129;p2"/>
            <p:cNvCxnSpPr>
              <a:stCxn id="125" idx="2"/>
              <a:endCxn id="127" idx="0"/>
            </p:cNvCxnSpPr>
            <p:nvPr/>
          </p:nvCxnSpPr>
          <p:spPr>
            <a:xfrm flipH="1">
              <a:off x="8041316" y="3906603"/>
              <a:ext cx="1884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2"/>
            <p:cNvCxnSpPr>
              <a:stCxn id="126" idx="3"/>
              <a:endCxn id="128" idx="0"/>
            </p:cNvCxnSpPr>
            <p:nvPr/>
          </p:nvCxnSpPr>
          <p:spPr>
            <a:xfrm>
              <a:off x="8671266" y="3906603"/>
              <a:ext cx="199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1" name="Google Shape;131;p2"/>
          <p:cNvGrpSpPr/>
          <p:nvPr/>
        </p:nvGrpSpPr>
        <p:grpSpPr>
          <a:xfrm>
            <a:off x="1408710" y="3084830"/>
            <a:ext cx="1095101" cy="826581"/>
            <a:chOff x="7908866" y="3675867"/>
            <a:chExt cx="1095101" cy="826581"/>
          </a:xfrm>
        </p:grpSpPr>
        <p:grpSp>
          <p:nvGrpSpPr>
            <p:cNvPr id="132" name="Google Shape;132;p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33" name="Google Shape;133;p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11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35" name="Google Shape;135;p2"/>
            <p:cNvSpPr/>
            <p:nvPr/>
          </p:nvSpPr>
          <p:spPr>
            <a:xfrm>
              <a:off x="790886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795791" y="432298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" name="Google Shape;137;p2"/>
            <p:cNvCxnSpPr>
              <a:stCxn id="133" idx="2"/>
              <a:endCxn id="135" idx="0"/>
            </p:cNvCxnSpPr>
            <p:nvPr/>
          </p:nvCxnSpPr>
          <p:spPr>
            <a:xfrm flipH="1">
              <a:off x="8012816" y="3906603"/>
              <a:ext cx="2169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2"/>
            <p:cNvCxnSpPr>
              <a:stCxn id="134" idx="3"/>
              <a:endCxn id="136" idx="0"/>
            </p:cNvCxnSpPr>
            <p:nvPr/>
          </p:nvCxnSpPr>
          <p:spPr>
            <a:xfrm>
              <a:off x="8671266" y="3906603"/>
              <a:ext cx="228600" cy="41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39" name="Google Shape;139;p2"/>
          <p:cNvGrpSpPr/>
          <p:nvPr/>
        </p:nvGrpSpPr>
        <p:grpSpPr>
          <a:xfrm>
            <a:off x="7159563" y="2247095"/>
            <a:ext cx="1219200" cy="609600"/>
            <a:chOff x="3840" y="960"/>
            <a:chExt cx="768" cy="384"/>
          </a:xfrm>
        </p:grpSpPr>
        <p:sp>
          <p:nvSpPr>
            <p:cNvPr id="140" name="Google Shape;140;p2"/>
            <p:cNvSpPr/>
            <p:nvPr/>
          </p:nvSpPr>
          <p:spPr>
            <a:xfrm>
              <a:off x="3840" y="960"/>
              <a:ext cx="768" cy="3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2" name="Google Shape;142;p2"/>
            <p:cNvCxnSpPr/>
            <p:nvPr/>
          </p:nvCxnSpPr>
          <p:spPr>
            <a:xfrm>
              <a:off x="4032" y="115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" name="Google Shape;143;p2"/>
          <p:cNvGrpSpPr/>
          <p:nvPr/>
        </p:nvGrpSpPr>
        <p:grpSpPr>
          <a:xfrm>
            <a:off x="6051488" y="3771095"/>
            <a:ext cx="1219200" cy="609600"/>
            <a:chOff x="3840" y="960"/>
            <a:chExt cx="768" cy="384"/>
          </a:xfrm>
        </p:grpSpPr>
        <p:sp>
          <p:nvSpPr>
            <p:cNvPr id="144" name="Google Shape;144;p2"/>
            <p:cNvSpPr/>
            <p:nvPr/>
          </p:nvSpPr>
          <p:spPr>
            <a:xfrm>
              <a:off x="3840" y="960"/>
              <a:ext cx="768" cy="3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6" name="Google Shape;146;p2"/>
            <p:cNvCxnSpPr/>
            <p:nvPr/>
          </p:nvCxnSpPr>
          <p:spPr>
            <a:xfrm>
              <a:off x="4032" y="115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" name="Google Shape;147;p2"/>
          <p:cNvGrpSpPr/>
          <p:nvPr/>
        </p:nvGrpSpPr>
        <p:grpSpPr>
          <a:xfrm>
            <a:off x="8302563" y="3771095"/>
            <a:ext cx="1219200" cy="609600"/>
            <a:chOff x="3840" y="960"/>
            <a:chExt cx="768" cy="384"/>
          </a:xfrm>
        </p:grpSpPr>
        <p:sp>
          <p:nvSpPr>
            <p:cNvPr id="148" name="Google Shape;148;p2"/>
            <p:cNvSpPr/>
            <p:nvPr/>
          </p:nvSpPr>
          <p:spPr>
            <a:xfrm>
              <a:off x="3840" y="960"/>
              <a:ext cx="768" cy="3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0" name="Google Shape;150;p2"/>
            <p:cNvCxnSpPr/>
            <p:nvPr/>
          </p:nvCxnSpPr>
          <p:spPr>
            <a:xfrm>
              <a:off x="4032" y="115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2"/>
          <p:cNvSpPr/>
          <p:nvPr/>
        </p:nvSpPr>
        <p:spPr>
          <a:xfrm>
            <a:off x="6505513" y="2856695"/>
            <a:ext cx="1143000" cy="1066800"/>
          </a:xfrm>
          <a:custGeom>
            <a:rect b="b" l="l" r="r" t="t"/>
            <a:pathLst>
              <a:path extrusionOk="0" h="672" w="720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flipH="1">
            <a:off x="7921563" y="2856695"/>
            <a:ext cx="1143000" cy="1066800"/>
          </a:xfrm>
          <a:custGeom>
            <a:rect b="b" l="l" r="r" t="t"/>
            <a:pathLst>
              <a:path extrusionOk="0" h="672" w="720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7552071" y="251486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10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6431495" y="402457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11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8704215" y="403410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12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56" name="Google Shape;156;p2"/>
          <p:cNvGrpSpPr/>
          <p:nvPr/>
        </p:nvGrpSpPr>
        <p:grpSpPr>
          <a:xfrm>
            <a:off x="7159563" y="5295095"/>
            <a:ext cx="1219200" cy="609600"/>
            <a:chOff x="7159563" y="5295095"/>
            <a:chExt cx="1219200" cy="609600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59563" y="5295095"/>
              <a:ext cx="1219200" cy="609600"/>
              <a:chOff x="3840" y="960"/>
              <a:chExt cx="768" cy="384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60" name="Google Shape;160;p2"/>
              <p:cNvCxnSpPr/>
              <p:nvPr/>
            </p:nvCxnSpPr>
            <p:spPr>
              <a:xfrm>
                <a:off x="4032" y="1152"/>
                <a:ext cx="38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1" name="Google Shape;161;p2"/>
            <p:cNvSpPr txBox="1"/>
            <p:nvPr/>
          </p:nvSpPr>
          <p:spPr>
            <a:xfrm>
              <a:off x="7559811" y="5535363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13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62" name="Google Shape;162;p2"/>
          <p:cNvGrpSpPr/>
          <p:nvPr/>
        </p:nvGrpSpPr>
        <p:grpSpPr>
          <a:xfrm>
            <a:off x="9499538" y="5295095"/>
            <a:ext cx="1219200" cy="622019"/>
            <a:chOff x="9499538" y="5295095"/>
            <a:chExt cx="1219200" cy="622019"/>
          </a:xfrm>
        </p:grpSpPr>
        <p:grpSp>
          <p:nvGrpSpPr>
            <p:cNvPr id="163" name="Google Shape;163;p2"/>
            <p:cNvGrpSpPr/>
            <p:nvPr/>
          </p:nvGrpSpPr>
          <p:grpSpPr>
            <a:xfrm>
              <a:off x="9499538" y="5295095"/>
              <a:ext cx="1219200" cy="609600"/>
              <a:chOff x="3840" y="960"/>
              <a:chExt cx="768" cy="384"/>
            </a:xfrm>
          </p:grpSpPr>
          <p:sp>
            <p:nvSpPr>
              <p:cNvPr id="164" name="Google Shape;164;p2"/>
              <p:cNvSpPr/>
              <p:nvPr/>
            </p:nvSpPr>
            <p:spPr>
              <a:xfrm>
                <a:off x="3840" y="960"/>
                <a:ext cx="768" cy="384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66" name="Google Shape;166;p2"/>
              <p:cNvCxnSpPr/>
              <p:nvPr/>
            </p:nvCxnSpPr>
            <p:spPr>
              <a:xfrm>
                <a:off x="4032" y="1152"/>
                <a:ext cx="384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7" name="Google Shape;167;p2"/>
            <p:cNvSpPr txBox="1"/>
            <p:nvPr/>
          </p:nvSpPr>
          <p:spPr>
            <a:xfrm>
              <a:off x="9899786" y="5547782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68" name="Google Shape;168;p2"/>
          <p:cNvGrpSpPr/>
          <p:nvPr/>
        </p:nvGrpSpPr>
        <p:grpSpPr>
          <a:xfrm>
            <a:off x="10520585" y="2251845"/>
            <a:ext cx="1219200" cy="609600"/>
            <a:chOff x="3840" y="960"/>
            <a:chExt cx="768" cy="384"/>
          </a:xfrm>
        </p:grpSpPr>
        <p:sp>
          <p:nvSpPr>
            <p:cNvPr id="169" name="Google Shape;169;p2"/>
            <p:cNvSpPr/>
            <p:nvPr/>
          </p:nvSpPr>
          <p:spPr>
            <a:xfrm>
              <a:off x="3840" y="960"/>
              <a:ext cx="768" cy="38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1" name="Google Shape;171;p2"/>
            <p:cNvCxnSpPr/>
            <p:nvPr/>
          </p:nvCxnSpPr>
          <p:spPr>
            <a:xfrm>
              <a:off x="4032" y="1152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"/>
          <p:cNvGrpSpPr/>
          <p:nvPr/>
        </p:nvGrpSpPr>
        <p:grpSpPr>
          <a:xfrm>
            <a:off x="10393355" y="2743208"/>
            <a:ext cx="553083" cy="749294"/>
            <a:chOff x="10413496" y="2743200"/>
            <a:chExt cx="490800" cy="749294"/>
          </a:xfrm>
        </p:grpSpPr>
        <p:cxnSp>
          <p:nvCxnSpPr>
            <p:cNvPr id="173" name="Google Shape;173;p2"/>
            <p:cNvCxnSpPr/>
            <p:nvPr/>
          </p:nvCxnSpPr>
          <p:spPr>
            <a:xfrm rot="10800000">
              <a:off x="10658916" y="2743200"/>
              <a:ext cx="0" cy="5125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4" name="Google Shape;174;p2"/>
            <p:cNvSpPr txBox="1"/>
            <p:nvPr/>
          </p:nvSpPr>
          <p:spPr>
            <a:xfrm>
              <a:off x="10413496" y="3123194"/>
              <a:ext cx="490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left</a:t>
              </a:r>
              <a:endParaRPr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75" name="Google Shape;175;p2"/>
          <p:cNvGrpSpPr/>
          <p:nvPr/>
        </p:nvGrpSpPr>
        <p:grpSpPr>
          <a:xfrm>
            <a:off x="11242759" y="2750914"/>
            <a:ext cx="721103" cy="749294"/>
            <a:chOff x="10362220" y="2743200"/>
            <a:chExt cx="639900" cy="749294"/>
          </a:xfrm>
        </p:grpSpPr>
        <p:cxnSp>
          <p:nvCxnSpPr>
            <p:cNvPr id="176" name="Google Shape;176;p2"/>
            <p:cNvCxnSpPr/>
            <p:nvPr/>
          </p:nvCxnSpPr>
          <p:spPr>
            <a:xfrm rot="10800000">
              <a:off x="10658916" y="2743200"/>
              <a:ext cx="0" cy="5125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7" name="Google Shape;177;p2"/>
            <p:cNvSpPr txBox="1"/>
            <p:nvPr/>
          </p:nvSpPr>
          <p:spPr>
            <a:xfrm>
              <a:off x="10362220" y="3123194"/>
              <a:ext cx="639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right</a:t>
              </a:r>
              <a:endParaRPr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78" name="Google Shape;178;p2"/>
          <p:cNvGrpSpPr/>
          <p:nvPr/>
        </p:nvGrpSpPr>
        <p:grpSpPr>
          <a:xfrm>
            <a:off x="10723509" y="2739996"/>
            <a:ext cx="791422" cy="1348500"/>
            <a:chOff x="10313177" y="2734657"/>
            <a:chExt cx="702300" cy="1348500"/>
          </a:xfrm>
        </p:grpSpPr>
        <p:cxnSp>
          <p:nvCxnSpPr>
            <p:cNvPr id="179" name="Google Shape;179;p2"/>
            <p:cNvCxnSpPr>
              <a:stCxn id="180" idx="0"/>
            </p:cNvCxnSpPr>
            <p:nvPr/>
          </p:nvCxnSpPr>
          <p:spPr>
            <a:xfrm rot="10800000">
              <a:off x="10658927" y="2734657"/>
              <a:ext cx="5400" cy="979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0" name="Google Shape;180;p2"/>
            <p:cNvSpPr txBox="1"/>
            <p:nvPr/>
          </p:nvSpPr>
          <p:spPr>
            <a:xfrm>
              <a:off x="10313177" y="3713857"/>
              <a:ext cx="7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value</a:t>
              </a:r>
              <a:endParaRPr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81" name="Google Shape;181;p2"/>
          <p:cNvGrpSpPr/>
          <p:nvPr/>
        </p:nvGrpSpPr>
        <p:grpSpPr>
          <a:xfrm>
            <a:off x="10677501" y="1701694"/>
            <a:ext cx="905351" cy="662828"/>
            <a:chOff x="10598026" y="1701686"/>
            <a:chExt cx="803400" cy="662828"/>
          </a:xfrm>
        </p:grpSpPr>
        <p:cxnSp>
          <p:nvCxnSpPr>
            <p:cNvPr id="182" name="Google Shape;182;p2"/>
            <p:cNvCxnSpPr/>
            <p:nvPr/>
          </p:nvCxnSpPr>
          <p:spPr>
            <a:xfrm>
              <a:off x="10999717" y="1999714"/>
              <a:ext cx="0" cy="36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3" name="Google Shape;183;p2"/>
            <p:cNvSpPr txBox="1"/>
            <p:nvPr/>
          </p:nvSpPr>
          <p:spPr>
            <a:xfrm>
              <a:off x="10598026" y="1701686"/>
              <a:ext cx="803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parent</a:t>
              </a:r>
              <a:endParaRPr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84" name="Google Shape;184;p2"/>
          <p:cNvSpPr txBox="1"/>
          <p:nvPr/>
        </p:nvSpPr>
        <p:spPr>
          <a:xfrm>
            <a:off x="7552071" y="2189321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  <a:endParaRPr/>
          </a:p>
        </p:txBody>
      </p:sp>
      <p:sp>
        <p:nvSpPr>
          <p:cNvPr id="185" name="Google Shape;185;p2"/>
          <p:cNvSpPr txBox="1"/>
          <p:nvPr/>
        </p:nvSpPr>
        <p:spPr>
          <a:xfrm>
            <a:off x="5986401" y="3890082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  <a:endParaRPr/>
          </a:p>
        </p:txBody>
      </p:sp>
      <p:sp>
        <p:nvSpPr>
          <p:cNvPr id="186" name="Google Shape;186;p2"/>
          <p:cNvSpPr txBox="1"/>
          <p:nvPr/>
        </p:nvSpPr>
        <p:spPr>
          <a:xfrm>
            <a:off x="6927281" y="3877457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  <a:endParaRPr/>
          </a:p>
        </p:txBody>
      </p:sp>
      <p:grpSp>
        <p:nvGrpSpPr>
          <p:cNvPr id="187" name="Google Shape;187;p2"/>
          <p:cNvGrpSpPr/>
          <p:nvPr/>
        </p:nvGrpSpPr>
        <p:grpSpPr>
          <a:xfrm>
            <a:off x="7115113" y="5406736"/>
            <a:ext cx="1289050" cy="425716"/>
            <a:chOff x="7115113" y="5406736"/>
            <a:chExt cx="1289050" cy="425716"/>
          </a:xfrm>
        </p:grpSpPr>
        <p:sp>
          <p:nvSpPr>
            <p:cNvPr id="188" name="Google Shape;188;p2"/>
            <p:cNvSpPr txBox="1"/>
            <p:nvPr/>
          </p:nvSpPr>
          <p:spPr>
            <a:xfrm>
              <a:off x="7115113" y="5435577"/>
              <a:ext cx="3937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∅</a:t>
              </a:r>
              <a:endParaRPr/>
            </a:p>
          </p:txBody>
        </p:sp>
        <p:sp>
          <p:nvSpPr>
            <p:cNvPr id="189" name="Google Shape;189;p2"/>
            <p:cNvSpPr txBox="1"/>
            <p:nvPr/>
          </p:nvSpPr>
          <p:spPr>
            <a:xfrm>
              <a:off x="8010463" y="5406736"/>
              <a:ext cx="3937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∅</a:t>
              </a:r>
              <a:endParaRPr/>
            </a:p>
          </p:txBody>
        </p:sp>
      </p:grpSp>
      <p:sp>
        <p:nvSpPr>
          <p:cNvPr id="190" name="Google Shape;190;p2"/>
          <p:cNvSpPr txBox="1"/>
          <p:nvPr/>
        </p:nvSpPr>
        <p:spPr>
          <a:xfrm>
            <a:off x="9454869" y="5407316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  <a:endParaRPr/>
          </a:p>
        </p:txBody>
      </p:sp>
      <p:sp>
        <p:nvSpPr>
          <p:cNvPr id="191" name="Google Shape;191;p2"/>
          <p:cNvSpPr txBox="1"/>
          <p:nvPr/>
        </p:nvSpPr>
        <p:spPr>
          <a:xfrm>
            <a:off x="10369488" y="5410324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  <a:endParaRPr/>
          </a:p>
        </p:txBody>
      </p:sp>
      <p:grpSp>
        <p:nvGrpSpPr>
          <p:cNvPr id="192" name="Google Shape;192;p2"/>
          <p:cNvGrpSpPr/>
          <p:nvPr/>
        </p:nvGrpSpPr>
        <p:grpSpPr>
          <a:xfrm>
            <a:off x="1013643" y="5098029"/>
            <a:ext cx="4388663" cy="1286145"/>
            <a:chOff x="838200" y="5122510"/>
            <a:chExt cx="3549549" cy="1114704"/>
          </a:xfrm>
        </p:grpSpPr>
        <p:sp>
          <p:nvSpPr>
            <p:cNvPr id="193" name="Google Shape;193;p2"/>
            <p:cNvSpPr txBox="1"/>
            <p:nvPr/>
          </p:nvSpPr>
          <p:spPr>
            <a:xfrm>
              <a:off x="838200" y="5122510"/>
              <a:ext cx="15027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struct  Node {</a:t>
              </a:r>
              <a:endParaRPr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94" name="Google Shape;194;p2"/>
            <p:cNvSpPr txBox="1"/>
            <p:nvPr/>
          </p:nvSpPr>
          <p:spPr>
            <a:xfrm>
              <a:off x="1073049" y="5424090"/>
              <a:ext cx="3314700" cy="5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int value;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Node *left, *right, *parent;</a:t>
              </a:r>
              <a:endParaRPr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95" name="Google Shape;195;p2"/>
            <p:cNvSpPr txBox="1"/>
            <p:nvPr/>
          </p:nvSpPr>
          <p:spPr>
            <a:xfrm>
              <a:off x="849204" y="5917114"/>
              <a:ext cx="2952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}</a:t>
              </a:r>
              <a:endParaRPr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96" name="Google Shape;196;p2"/>
          <p:cNvGrpSpPr/>
          <p:nvPr/>
        </p:nvGrpSpPr>
        <p:grpSpPr>
          <a:xfrm>
            <a:off x="2542225" y="1613000"/>
            <a:ext cx="791400" cy="764100"/>
            <a:chOff x="5031925" y="2175601"/>
            <a:chExt cx="791400" cy="764100"/>
          </a:xfrm>
        </p:grpSpPr>
        <p:cxnSp>
          <p:nvCxnSpPr>
            <p:cNvPr id="197" name="Google Shape;197;p2"/>
            <p:cNvCxnSpPr>
              <a:stCxn id="198" idx="2"/>
            </p:cNvCxnSpPr>
            <p:nvPr/>
          </p:nvCxnSpPr>
          <p:spPr>
            <a:xfrm>
              <a:off x="5427625" y="2544901"/>
              <a:ext cx="0" cy="39480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8" name="Google Shape;198;p2"/>
            <p:cNvSpPr txBox="1"/>
            <p:nvPr/>
          </p:nvSpPr>
          <p:spPr>
            <a:xfrm>
              <a:off x="5031925" y="2175601"/>
              <a:ext cx="79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99" name="Google Shape;199;p2"/>
          <p:cNvGrpSpPr/>
          <p:nvPr/>
        </p:nvGrpSpPr>
        <p:grpSpPr>
          <a:xfrm>
            <a:off x="7419135" y="1431536"/>
            <a:ext cx="659575" cy="764100"/>
            <a:chOff x="5371213" y="2234009"/>
            <a:chExt cx="585300" cy="764100"/>
          </a:xfrm>
        </p:grpSpPr>
        <p:cxnSp>
          <p:nvCxnSpPr>
            <p:cNvPr id="200" name="Google Shape;200;p2"/>
            <p:cNvCxnSpPr>
              <a:stCxn id="201" idx="2"/>
            </p:cNvCxnSpPr>
            <p:nvPr/>
          </p:nvCxnSpPr>
          <p:spPr>
            <a:xfrm>
              <a:off x="5663863" y="2603309"/>
              <a:ext cx="0" cy="39480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1" name="Google Shape;201;p2"/>
            <p:cNvSpPr txBox="1"/>
            <p:nvPr/>
          </p:nvSpPr>
          <p:spPr>
            <a:xfrm>
              <a:off x="5371213" y="2234009"/>
              <a:ext cx="585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2" name="Google Shape;202;p2"/>
          <p:cNvSpPr txBox="1"/>
          <p:nvPr/>
        </p:nvSpPr>
        <p:spPr>
          <a:xfrm>
            <a:off x="7115113" y="2387577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  <a:endParaRPr/>
          </a:p>
        </p:txBody>
      </p:sp>
      <p:sp>
        <p:nvSpPr>
          <p:cNvPr id="203" name="Google Shape;203;p2"/>
          <p:cNvSpPr txBox="1"/>
          <p:nvPr/>
        </p:nvSpPr>
        <p:spPr>
          <a:xfrm>
            <a:off x="8019979" y="2376434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  <a:endParaRPr/>
          </a:p>
        </p:txBody>
      </p:sp>
      <p:grpSp>
        <p:nvGrpSpPr>
          <p:cNvPr id="204" name="Google Shape;204;p2"/>
          <p:cNvGrpSpPr/>
          <p:nvPr/>
        </p:nvGrpSpPr>
        <p:grpSpPr>
          <a:xfrm>
            <a:off x="2707174" y="2447038"/>
            <a:ext cx="484252" cy="461473"/>
            <a:chOff x="5202962" y="3006694"/>
            <a:chExt cx="484252" cy="461473"/>
          </a:xfrm>
        </p:grpSpPr>
        <p:sp>
          <p:nvSpPr>
            <p:cNvPr id="205" name="Google Shape;205;p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"/>
            <p:cNvSpPr txBox="1"/>
            <p:nvPr/>
          </p:nvSpPr>
          <p:spPr>
            <a:xfrm>
              <a:off x="5225814" y="3052756"/>
              <a:ext cx="46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10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07" name="Google Shape;207;p2"/>
          <p:cNvGrpSpPr/>
          <p:nvPr/>
        </p:nvGrpSpPr>
        <p:grpSpPr>
          <a:xfrm>
            <a:off x="6183251" y="2387577"/>
            <a:ext cx="1246928" cy="1364468"/>
            <a:chOff x="6183251" y="2387577"/>
            <a:chExt cx="1246928" cy="1364468"/>
          </a:xfrm>
        </p:grpSpPr>
        <p:sp>
          <p:nvSpPr>
            <p:cNvPr id="208" name="Google Shape;208;p2"/>
            <p:cNvSpPr/>
            <p:nvPr/>
          </p:nvSpPr>
          <p:spPr>
            <a:xfrm>
              <a:off x="7195702" y="2387577"/>
              <a:ext cx="234477" cy="3857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183251" y="2608990"/>
              <a:ext cx="1046635" cy="1143055"/>
            </a:xfrm>
            <a:custGeom>
              <a:rect b="b" l="l" r="r" t="t"/>
              <a:pathLst>
                <a:path extrusionOk="0" h="762" w="699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2"/>
          <p:cNvGrpSpPr/>
          <p:nvPr/>
        </p:nvGrpSpPr>
        <p:grpSpPr>
          <a:xfrm>
            <a:off x="1723516" y="3088248"/>
            <a:ext cx="461473" cy="461473"/>
            <a:chOff x="5202962" y="3006694"/>
            <a:chExt cx="461473" cy="461473"/>
          </a:xfrm>
        </p:grpSpPr>
        <p:sp>
          <p:nvSpPr>
            <p:cNvPr id="211" name="Google Shape;211;p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11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13" name="Google Shape;213;p2"/>
          <p:cNvGrpSpPr/>
          <p:nvPr/>
        </p:nvGrpSpPr>
        <p:grpSpPr>
          <a:xfrm>
            <a:off x="3353224" y="3113669"/>
            <a:ext cx="461473" cy="461473"/>
            <a:chOff x="5202962" y="3006694"/>
            <a:chExt cx="461473" cy="461473"/>
          </a:xfrm>
        </p:grpSpPr>
        <p:sp>
          <p:nvSpPr>
            <p:cNvPr id="214" name="Google Shape;214;p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16" name="Google Shape;216;p2"/>
          <p:cNvGrpSpPr/>
          <p:nvPr/>
        </p:nvGrpSpPr>
        <p:grpSpPr>
          <a:xfrm>
            <a:off x="8116693" y="2387577"/>
            <a:ext cx="1347920" cy="1373993"/>
            <a:chOff x="8116693" y="2387577"/>
            <a:chExt cx="1347920" cy="1373993"/>
          </a:xfrm>
        </p:grpSpPr>
        <p:sp>
          <p:nvSpPr>
            <p:cNvPr id="217" name="Google Shape;217;p2"/>
            <p:cNvSpPr/>
            <p:nvPr/>
          </p:nvSpPr>
          <p:spPr>
            <a:xfrm>
              <a:off x="8116693" y="2387577"/>
              <a:ext cx="208368" cy="3524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 flipH="1">
              <a:off x="8302563" y="2608990"/>
              <a:ext cx="1162050" cy="1152580"/>
            </a:xfrm>
            <a:custGeom>
              <a:rect b="b" l="l" r="r" t="t"/>
              <a:pathLst>
                <a:path extrusionOk="0" h="762" w="699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"/>
          <p:cNvSpPr txBox="1"/>
          <p:nvPr/>
        </p:nvSpPr>
        <p:spPr>
          <a:xfrm>
            <a:off x="8250683" y="3872658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  <a:endParaRPr/>
          </a:p>
        </p:txBody>
      </p:sp>
      <p:sp>
        <p:nvSpPr>
          <p:cNvPr id="220" name="Google Shape;220;p2"/>
          <p:cNvSpPr txBox="1"/>
          <p:nvPr/>
        </p:nvSpPr>
        <p:spPr>
          <a:xfrm>
            <a:off x="9191563" y="3860033"/>
            <a:ext cx="393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∅</a:t>
            </a:r>
            <a:endParaRPr/>
          </a:p>
        </p:txBody>
      </p:sp>
      <p:grpSp>
        <p:nvGrpSpPr>
          <p:cNvPr id="221" name="Google Shape;221;p2"/>
          <p:cNvGrpSpPr/>
          <p:nvPr/>
        </p:nvGrpSpPr>
        <p:grpSpPr>
          <a:xfrm>
            <a:off x="2706603" y="3727543"/>
            <a:ext cx="461473" cy="461473"/>
            <a:chOff x="5202962" y="3006694"/>
            <a:chExt cx="461473" cy="461473"/>
          </a:xfrm>
        </p:grpSpPr>
        <p:sp>
          <p:nvSpPr>
            <p:cNvPr id="222" name="Google Shape;222;p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13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24" name="Google Shape;224;p2"/>
          <p:cNvGrpSpPr/>
          <p:nvPr/>
        </p:nvGrpSpPr>
        <p:grpSpPr>
          <a:xfrm>
            <a:off x="7331013" y="3903854"/>
            <a:ext cx="1246202" cy="1381716"/>
            <a:chOff x="7331013" y="3903854"/>
            <a:chExt cx="1246202" cy="1381716"/>
          </a:xfrm>
        </p:grpSpPr>
        <p:sp>
          <p:nvSpPr>
            <p:cNvPr id="225" name="Google Shape;225;p2"/>
            <p:cNvSpPr/>
            <p:nvPr/>
          </p:nvSpPr>
          <p:spPr>
            <a:xfrm>
              <a:off x="8325061" y="3903854"/>
              <a:ext cx="252154" cy="3656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331013" y="4075895"/>
              <a:ext cx="1109663" cy="1209675"/>
            </a:xfrm>
            <a:custGeom>
              <a:rect b="b" l="l" r="r" t="t"/>
              <a:pathLst>
                <a:path extrusionOk="0" h="762" w="699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2"/>
          <p:cNvSpPr/>
          <p:nvPr/>
        </p:nvSpPr>
        <p:spPr>
          <a:xfrm>
            <a:off x="7635813" y="4380695"/>
            <a:ext cx="1143000" cy="1066800"/>
          </a:xfrm>
          <a:custGeom>
            <a:rect b="b" l="l" r="r" t="t"/>
            <a:pathLst>
              <a:path extrusionOk="0" h="672" w="720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"/>
          <p:cNvGrpSpPr/>
          <p:nvPr/>
        </p:nvGrpSpPr>
        <p:grpSpPr>
          <a:xfrm>
            <a:off x="3949053" y="3736541"/>
            <a:ext cx="461473" cy="461473"/>
            <a:chOff x="5202962" y="3006694"/>
            <a:chExt cx="461473" cy="461473"/>
          </a:xfrm>
        </p:grpSpPr>
        <p:sp>
          <p:nvSpPr>
            <p:cNvPr id="229" name="Google Shape;229;p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31" name="Google Shape;231;p2"/>
          <p:cNvGrpSpPr/>
          <p:nvPr/>
        </p:nvGrpSpPr>
        <p:grpSpPr>
          <a:xfrm>
            <a:off x="9268843" y="3911411"/>
            <a:ext cx="1338770" cy="1374159"/>
            <a:chOff x="9268843" y="3911411"/>
            <a:chExt cx="1338770" cy="1374159"/>
          </a:xfrm>
        </p:grpSpPr>
        <p:sp>
          <p:nvSpPr>
            <p:cNvPr id="232" name="Google Shape;232;p2"/>
            <p:cNvSpPr/>
            <p:nvPr/>
          </p:nvSpPr>
          <p:spPr>
            <a:xfrm>
              <a:off x="9268843" y="3911411"/>
              <a:ext cx="230695" cy="3755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 flipH="1">
              <a:off x="9388413" y="4075895"/>
              <a:ext cx="1219200" cy="1209675"/>
            </a:xfrm>
            <a:custGeom>
              <a:rect b="b" l="l" r="r" t="t"/>
              <a:pathLst>
                <a:path extrusionOk="0" h="762" w="699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2"/>
          <p:cNvSpPr/>
          <p:nvPr/>
        </p:nvSpPr>
        <p:spPr>
          <a:xfrm flipH="1">
            <a:off x="9083613" y="4380695"/>
            <a:ext cx="1143000" cy="1066800"/>
          </a:xfrm>
          <a:custGeom>
            <a:rect b="b" l="l" r="r" t="t"/>
            <a:pathLst>
              <a:path extrusionOk="0" h="672" w="720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36" name="Google Shape;236;p2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237" name="Google Shape;237;p2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Searching in BST</a:t>
            </a:r>
            <a:endParaRPr/>
          </a:p>
        </p:txBody>
      </p:sp>
      <p:grpSp>
        <p:nvGrpSpPr>
          <p:cNvPr id="1419" name="Google Shape;1419;p20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1420" name="Google Shape;1420;p20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21" name="Google Shape;1421;p20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422" name="Google Shape;1422;p20"/>
          <p:cNvGrpSpPr/>
          <p:nvPr/>
        </p:nvGrpSpPr>
        <p:grpSpPr>
          <a:xfrm>
            <a:off x="3174639" y="2177914"/>
            <a:ext cx="4892311" cy="917092"/>
            <a:chOff x="3268643" y="3006694"/>
            <a:chExt cx="4892311" cy="917092"/>
          </a:xfrm>
        </p:grpSpPr>
        <p:grpSp>
          <p:nvGrpSpPr>
            <p:cNvPr id="1423" name="Google Shape;1423;p20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1424" name="Google Shape;1424;p2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426" name="Google Shape;1426;p20"/>
            <p:cNvCxnSpPr>
              <a:stCxn id="1424" idx="3"/>
              <a:endCxn id="1427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20"/>
            <p:cNvCxnSpPr>
              <a:stCxn id="1424" idx="5"/>
              <a:endCxn id="1429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30" name="Google Shape;1430;p20"/>
          <p:cNvGrpSpPr/>
          <p:nvPr/>
        </p:nvGrpSpPr>
        <p:grpSpPr>
          <a:xfrm>
            <a:off x="2438852" y="3094924"/>
            <a:ext cx="2078939" cy="2765188"/>
            <a:chOff x="2051758" y="2847088"/>
            <a:chExt cx="2078939" cy="2765188"/>
          </a:xfrm>
        </p:grpSpPr>
        <p:grpSp>
          <p:nvGrpSpPr>
            <p:cNvPr id="1431" name="Google Shape;1431;p20"/>
            <p:cNvGrpSpPr/>
            <p:nvPr/>
          </p:nvGrpSpPr>
          <p:grpSpPr>
            <a:xfrm>
              <a:off x="2057733" y="2847088"/>
              <a:ext cx="1348540" cy="823000"/>
              <a:chOff x="2151737" y="3675868"/>
              <a:chExt cx="1348540" cy="823000"/>
            </a:xfrm>
          </p:grpSpPr>
          <p:grpSp>
            <p:nvGrpSpPr>
              <p:cNvPr id="1432" name="Google Shape;1432;p20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1427" name="Google Shape;1427;p20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3" name="Google Shape;1433;p20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17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434" name="Google Shape;1434;p20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35" name="Google Shape;1435;p20"/>
              <p:cNvCxnSpPr>
                <a:stCxn id="1427" idx="2"/>
                <a:endCxn id="1434" idx="0"/>
              </p:cNvCxnSpPr>
              <p:nvPr/>
            </p:nvCxnSpPr>
            <p:spPr>
              <a:xfrm flipH="1">
                <a:off x="2255927" y="3906604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36" name="Google Shape;1436;p20"/>
              <p:cNvCxnSpPr>
                <a:stCxn id="1433" idx="3"/>
              </p:cNvCxnSpPr>
              <p:nvPr/>
            </p:nvCxnSpPr>
            <p:spPr>
              <a:xfrm>
                <a:off x="3092277" y="3906604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37" name="Google Shape;1437;p20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1438" name="Google Shape;1438;p20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39" name="Google Shape;1439;p20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0" name="Google Shape;1440;p20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32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441" name="Google Shape;1441;p2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0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43" name="Google Shape;1443;p20"/>
              <p:cNvCxnSpPr>
                <a:stCxn id="1439" idx="2"/>
                <a:endCxn id="1441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4" name="Google Shape;1444;p20"/>
              <p:cNvCxnSpPr>
                <a:stCxn id="1440" idx="3"/>
                <a:endCxn id="1442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45" name="Google Shape;1445;p2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446" name="Google Shape;1446;p20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47" name="Google Shape;1447;p20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8" name="Google Shape;1448;p20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449" name="Google Shape;1449;p2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0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51" name="Google Shape;1451;p20"/>
              <p:cNvCxnSpPr>
                <a:stCxn id="1447" idx="2"/>
                <a:endCxn id="1449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52" name="Google Shape;1452;p20"/>
              <p:cNvCxnSpPr>
                <a:stCxn id="1448" idx="3"/>
                <a:endCxn id="1450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453" name="Google Shape;1453;p20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54" name="Google Shape;1454;p20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55" name="Google Shape;1455;p20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6" name="Google Shape;1456;p20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29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457" name="Google Shape;1457;p2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0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59" name="Google Shape;1459;p20"/>
              <p:cNvCxnSpPr>
                <a:stCxn id="1455" idx="2"/>
                <a:endCxn id="1457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0" name="Google Shape;1460;p20"/>
              <p:cNvCxnSpPr>
                <a:stCxn id="1456" idx="3"/>
                <a:endCxn id="1458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61" name="Google Shape;1461;p20"/>
          <p:cNvGrpSpPr/>
          <p:nvPr/>
        </p:nvGrpSpPr>
        <p:grpSpPr>
          <a:xfrm>
            <a:off x="6819604" y="3094924"/>
            <a:ext cx="2830750" cy="643536"/>
            <a:chOff x="7213016" y="3675867"/>
            <a:chExt cx="2830750" cy="643536"/>
          </a:xfrm>
        </p:grpSpPr>
        <p:grpSp>
          <p:nvGrpSpPr>
            <p:cNvPr id="1462" name="Google Shape;1462;p2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29" name="Google Shape;1429;p2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464" name="Google Shape;1464;p20"/>
            <p:cNvCxnSpPr>
              <a:stCxn id="1429" idx="2"/>
              <a:endCxn id="1465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20"/>
            <p:cNvCxnSpPr>
              <a:stCxn id="1463" idx="3"/>
              <a:endCxn id="1467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68" name="Google Shape;1468;p20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1469" name="Google Shape;1469;p2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67" name="Google Shape;1467;p2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471" name="Google Shape;1471;p2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20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3" name="Google Shape;1473;p20"/>
            <p:cNvCxnSpPr>
              <a:stCxn id="1467" idx="2"/>
              <a:endCxn id="1471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20"/>
            <p:cNvCxnSpPr>
              <a:stCxn id="1470" idx="3"/>
              <a:endCxn id="1472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75" name="Google Shape;1475;p20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1476" name="Google Shape;1476;p20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1465" name="Google Shape;1465;p2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478" name="Google Shape;1478;p20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20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80" name="Google Shape;1480;p20"/>
            <p:cNvCxnSpPr>
              <a:stCxn id="1465" idx="2"/>
              <a:endCxn id="1478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20"/>
            <p:cNvCxnSpPr>
              <a:stCxn id="1477" idx="3"/>
              <a:endCxn id="1479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82" name="Google Shape;1482;p20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483" name="Google Shape;1483;p2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84" name="Google Shape;1484;p2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486" name="Google Shape;1486;p2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20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88" name="Google Shape;1488;p20"/>
            <p:cNvCxnSpPr>
              <a:stCxn id="1484" idx="2"/>
              <a:endCxn id="1486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20"/>
            <p:cNvCxnSpPr>
              <a:stCxn id="1485" idx="3"/>
              <a:endCxn id="1487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90" name="Google Shape;1490;p20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1491" name="Google Shape;1491;p2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2" name="Google Shape;1492;p2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494" name="Google Shape;1494;p2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20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6" name="Google Shape;1496;p20"/>
            <p:cNvCxnSpPr>
              <a:stCxn id="1492" idx="2"/>
              <a:endCxn id="1494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20"/>
            <p:cNvCxnSpPr>
              <a:stCxn id="1493" idx="3"/>
              <a:endCxn id="1495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98" name="Google Shape;1498;p20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499" name="Google Shape;1499;p2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500" name="Google Shape;1500;p2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502" name="Google Shape;1502;p2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20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04" name="Google Shape;1504;p20"/>
            <p:cNvCxnSpPr>
              <a:stCxn id="1500" idx="2"/>
              <a:endCxn id="150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20"/>
            <p:cNvCxnSpPr>
              <a:stCxn id="1501" idx="3"/>
              <a:endCxn id="150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06" name="Google Shape;1506;p20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507" name="Google Shape;1507;p2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508" name="Google Shape;1508;p2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510" name="Google Shape;1510;p2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20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12" name="Google Shape;1512;p20"/>
            <p:cNvCxnSpPr>
              <a:stCxn id="1508" idx="2"/>
              <a:endCxn id="151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20"/>
            <p:cNvCxnSpPr>
              <a:stCxn id="1509" idx="3"/>
              <a:endCxn id="151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14" name="Google Shape;1514;p20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Search: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27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515" name="Google Shape;1515;p20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</p:grpSpPr>
        <p:sp>
          <p:nvSpPr>
            <p:cNvPr id="1516" name="Google Shape;1516;p2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518" name="Google Shape;1518;p20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1519" name="Google Shape;1519;p20"/>
          <p:cNvCxnSpPr>
            <a:endCxn id="1427" idx="0"/>
          </p:cNvCxnSpPr>
          <p:nvPr/>
        </p:nvCxnSpPr>
        <p:spPr>
          <a:xfrm flipH="1">
            <a:off x="3174554" y="2571724"/>
            <a:ext cx="2018100" cy="523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20" name="Google Shape;1520;p20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</p:grpSpPr>
        <p:sp>
          <p:nvSpPr>
            <p:cNvPr id="1521" name="Google Shape;1521;p2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2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523" name="Google Shape;1523;p20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cxnSp>
        <p:nvCxnSpPr>
          <p:cNvPr id="1524" name="Google Shape;1524;p20"/>
          <p:cNvCxnSpPr>
            <a:stCxn id="1522" idx="3"/>
            <a:endCxn id="1439" idx="0"/>
          </p:cNvCxnSpPr>
          <p:nvPr/>
        </p:nvCxnSpPr>
        <p:spPr>
          <a:xfrm>
            <a:off x="3379391" y="3325660"/>
            <a:ext cx="415500" cy="412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25" name="Google Shape;1525;p20"/>
          <p:cNvGrpSpPr/>
          <p:nvPr/>
        </p:nvGrpSpPr>
        <p:grpSpPr>
          <a:xfrm>
            <a:off x="3568656" y="3733324"/>
            <a:ext cx="461473" cy="461473"/>
            <a:chOff x="5202962" y="3006694"/>
            <a:chExt cx="461473" cy="461473"/>
          </a:xfrm>
        </p:grpSpPr>
        <p:sp>
          <p:nvSpPr>
            <p:cNvPr id="1526" name="Google Shape;1526;p2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528" name="Google Shape;1528;p20"/>
          <p:cNvSpPr txBox="1"/>
          <p:nvPr/>
        </p:nvSpPr>
        <p:spPr>
          <a:xfrm>
            <a:off x="3629548" y="412868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1529" name="Google Shape;1529;p20"/>
          <p:cNvCxnSpPr>
            <a:stCxn id="1527" idx="1"/>
            <a:endCxn id="1441" idx="0"/>
          </p:cNvCxnSpPr>
          <p:nvPr/>
        </p:nvCxnSpPr>
        <p:spPr>
          <a:xfrm flipH="1">
            <a:off x="3169102" y="3964060"/>
            <a:ext cx="422400" cy="4179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30" name="Google Shape;1530;p20"/>
          <p:cNvGrpSpPr/>
          <p:nvPr/>
        </p:nvGrpSpPr>
        <p:grpSpPr>
          <a:xfrm>
            <a:off x="2942934" y="4380699"/>
            <a:ext cx="461473" cy="461473"/>
            <a:chOff x="5202962" y="3006694"/>
            <a:chExt cx="461473" cy="461473"/>
          </a:xfrm>
        </p:grpSpPr>
        <p:sp>
          <p:nvSpPr>
            <p:cNvPr id="1531" name="Google Shape;1531;p2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533" name="Google Shape;1533;p20"/>
          <p:cNvSpPr txBox="1"/>
          <p:nvPr/>
        </p:nvSpPr>
        <p:spPr>
          <a:xfrm>
            <a:off x="2987004" y="478314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1534" name="Google Shape;1534;p20"/>
          <p:cNvCxnSpPr/>
          <p:nvPr/>
        </p:nvCxnSpPr>
        <p:spPr>
          <a:xfrm flipH="1">
            <a:off x="2534529" y="4621765"/>
            <a:ext cx="422302" cy="41793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5" name="Google Shape;1535;p20"/>
          <p:cNvSpPr txBox="1"/>
          <p:nvPr/>
        </p:nvSpPr>
        <p:spPr>
          <a:xfrm>
            <a:off x="1773637" y="4932078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36" name="Google Shape;1536;p20"/>
          <p:cNvSpPr txBox="1"/>
          <p:nvPr/>
        </p:nvSpPr>
        <p:spPr>
          <a:xfrm>
            <a:off x="1488881" y="5179591"/>
            <a:ext cx="126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Not Found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37" name="Google Shape;1537;p20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538" name="Google Shape;1538;p20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1539" name="Google Shape;1539;p20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Searching in BST</a:t>
            </a:r>
            <a:endParaRPr/>
          </a:p>
        </p:txBody>
      </p:sp>
      <p:grpSp>
        <p:nvGrpSpPr>
          <p:cNvPr id="1545" name="Google Shape;1545;p21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1546" name="Google Shape;1546;p21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47" name="Google Shape;1547;p21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548" name="Google Shape;1548;p21"/>
          <p:cNvGrpSpPr/>
          <p:nvPr/>
        </p:nvGrpSpPr>
        <p:grpSpPr>
          <a:xfrm>
            <a:off x="3174639" y="2177914"/>
            <a:ext cx="4892311" cy="917092"/>
            <a:chOff x="3268643" y="3006694"/>
            <a:chExt cx="4892311" cy="917092"/>
          </a:xfrm>
        </p:grpSpPr>
        <p:grpSp>
          <p:nvGrpSpPr>
            <p:cNvPr id="1549" name="Google Shape;1549;p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1550" name="Google Shape;1550;p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552" name="Google Shape;1552;p21"/>
            <p:cNvCxnSpPr>
              <a:stCxn id="1550" idx="3"/>
              <a:endCxn id="1553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21"/>
            <p:cNvCxnSpPr>
              <a:stCxn id="1550" idx="5"/>
              <a:endCxn id="1555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56" name="Google Shape;1556;p21"/>
          <p:cNvGrpSpPr/>
          <p:nvPr/>
        </p:nvGrpSpPr>
        <p:grpSpPr>
          <a:xfrm>
            <a:off x="2438852" y="3094924"/>
            <a:ext cx="2078939" cy="2765188"/>
            <a:chOff x="2051758" y="2847088"/>
            <a:chExt cx="2078939" cy="2765188"/>
          </a:xfrm>
        </p:grpSpPr>
        <p:grpSp>
          <p:nvGrpSpPr>
            <p:cNvPr id="1557" name="Google Shape;1557;p21"/>
            <p:cNvGrpSpPr/>
            <p:nvPr/>
          </p:nvGrpSpPr>
          <p:grpSpPr>
            <a:xfrm>
              <a:off x="2057733" y="2847088"/>
              <a:ext cx="1348540" cy="823000"/>
              <a:chOff x="2151737" y="3675868"/>
              <a:chExt cx="1348540" cy="823000"/>
            </a:xfrm>
          </p:grpSpPr>
          <p:grpSp>
            <p:nvGrpSpPr>
              <p:cNvPr id="1558" name="Google Shape;1558;p21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1553" name="Google Shape;1553;p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21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17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560" name="Google Shape;1560;p21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1" name="Google Shape;1561;p21"/>
              <p:cNvCxnSpPr>
                <a:stCxn id="1553" idx="2"/>
                <a:endCxn id="1560" idx="0"/>
              </p:cNvCxnSpPr>
              <p:nvPr/>
            </p:nvCxnSpPr>
            <p:spPr>
              <a:xfrm flipH="1">
                <a:off x="2255927" y="3906604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62" name="Google Shape;1562;p21"/>
              <p:cNvCxnSpPr>
                <a:stCxn id="1559" idx="3"/>
              </p:cNvCxnSpPr>
              <p:nvPr/>
            </p:nvCxnSpPr>
            <p:spPr>
              <a:xfrm>
                <a:off x="3092277" y="3906604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63" name="Google Shape;1563;p21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1564" name="Google Shape;1564;p2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565" name="Google Shape;1565;p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21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32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567" name="Google Shape;1567;p21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9" name="Google Shape;1569;p21"/>
              <p:cNvCxnSpPr>
                <a:stCxn id="1565" idx="2"/>
                <a:endCxn id="1567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0" name="Google Shape;1570;p21"/>
              <p:cNvCxnSpPr>
                <a:stCxn id="1566" idx="3"/>
                <a:endCxn id="1568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71" name="Google Shape;1571;p21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572" name="Google Shape;1572;p2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573" name="Google Shape;1573;p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4" name="Google Shape;1574;p21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575" name="Google Shape;1575;p21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77" name="Google Shape;1577;p21"/>
              <p:cNvCxnSpPr>
                <a:stCxn id="1573" idx="2"/>
                <a:endCxn id="1575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78" name="Google Shape;1578;p21"/>
              <p:cNvCxnSpPr>
                <a:stCxn id="1574" idx="3"/>
                <a:endCxn id="1576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579" name="Google Shape;1579;p21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580" name="Google Shape;1580;p2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581" name="Google Shape;1581;p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2" name="Google Shape;1582;p21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29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583" name="Google Shape;1583;p21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5" name="Google Shape;1585;p21"/>
              <p:cNvCxnSpPr>
                <a:stCxn id="1581" idx="2"/>
                <a:endCxn id="1583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86" name="Google Shape;1586;p21"/>
              <p:cNvCxnSpPr>
                <a:stCxn id="1582" idx="3"/>
                <a:endCxn id="1584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587" name="Google Shape;1587;p21"/>
          <p:cNvGrpSpPr/>
          <p:nvPr/>
        </p:nvGrpSpPr>
        <p:grpSpPr>
          <a:xfrm>
            <a:off x="6819604" y="3094924"/>
            <a:ext cx="2830750" cy="643536"/>
            <a:chOff x="7213016" y="3675867"/>
            <a:chExt cx="2830750" cy="643536"/>
          </a:xfrm>
        </p:grpSpPr>
        <p:grpSp>
          <p:nvGrpSpPr>
            <p:cNvPr id="1588" name="Google Shape;1588;p2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555" name="Google Shape;1555;p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590" name="Google Shape;1590;p21"/>
            <p:cNvCxnSpPr>
              <a:stCxn id="1555" idx="2"/>
              <a:endCxn id="1591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21"/>
            <p:cNvCxnSpPr>
              <a:stCxn id="1589" idx="3"/>
              <a:endCxn id="1593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94" name="Google Shape;1594;p21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1595" name="Google Shape;1595;p2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593" name="Google Shape;1593;p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597" name="Google Shape;1597;p21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9" name="Google Shape;1599;p21"/>
            <p:cNvCxnSpPr>
              <a:stCxn id="1593" idx="2"/>
              <a:endCxn id="1597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21"/>
            <p:cNvCxnSpPr>
              <a:stCxn id="1596" idx="3"/>
              <a:endCxn id="1598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01" name="Google Shape;1601;p21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1602" name="Google Shape;1602;p21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1591" name="Google Shape;1591;p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604" name="Google Shape;1604;p21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6" name="Google Shape;1606;p21"/>
            <p:cNvCxnSpPr>
              <a:stCxn id="1591" idx="2"/>
              <a:endCxn id="1604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7" name="Google Shape;1607;p21"/>
            <p:cNvCxnSpPr>
              <a:stCxn id="1603" idx="3"/>
              <a:endCxn id="1605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08" name="Google Shape;1608;p21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609" name="Google Shape;1609;p2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610" name="Google Shape;1610;p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2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612" name="Google Shape;1612;p21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14" name="Google Shape;1614;p21"/>
            <p:cNvCxnSpPr>
              <a:stCxn id="1610" idx="2"/>
              <a:endCxn id="161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5" name="Google Shape;1615;p21"/>
            <p:cNvCxnSpPr>
              <a:stCxn id="1611" idx="3"/>
              <a:endCxn id="161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16" name="Google Shape;1616;p21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1617" name="Google Shape;1617;p2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618" name="Google Shape;1618;p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2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620" name="Google Shape;1620;p21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22" name="Google Shape;1622;p21"/>
            <p:cNvCxnSpPr>
              <a:stCxn id="1618" idx="2"/>
              <a:endCxn id="162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21"/>
            <p:cNvCxnSpPr>
              <a:stCxn id="1619" idx="3"/>
              <a:endCxn id="162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24" name="Google Shape;1624;p21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25" name="Google Shape;1625;p2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626" name="Google Shape;1626;p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628" name="Google Shape;1628;p21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30" name="Google Shape;1630;p21"/>
            <p:cNvCxnSpPr>
              <a:stCxn id="1626" idx="2"/>
              <a:endCxn id="1628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21"/>
            <p:cNvCxnSpPr>
              <a:stCxn id="1627" idx="3"/>
              <a:endCxn id="1629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32" name="Google Shape;1632;p21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633" name="Google Shape;1633;p2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634" name="Google Shape;1634;p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2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636" name="Google Shape;1636;p21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38" name="Google Shape;1638;p21"/>
            <p:cNvCxnSpPr>
              <a:stCxn id="1634" idx="2"/>
              <a:endCxn id="1636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9" name="Google Shape;1639;p21"/>
            <p:cNvCxnSpPr>
              <a:stCxn id="1635" idx="3"/>
              <a:endCxn id="1637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40" name="Google Shape;1640;p2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Search: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85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1641" name="Google Shape;1641;p21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</p:grpSpPr>
        <p:sp>
          <p:nvSpPr>
            <p:cNvPr id="1642" name="Google Shape;1642;p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644" name="Google Shape;1644;p21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cxnSp>
        <p:nvCxnSpPr>
          <p:cNvPr id="1645" name="Google Shape;1645;p21"/>
          <p:cNvCxnSpPr>
            <a:endCxn id="1555" idx="0"/>
          </p:cNvCxnSpPr>
          <p:nvPr/>
        </p:nvCxnSpPr>
        <p:spPr>
          <a:xfrm>
            <a:off x="5486740" y="2562424"/>
            <a:ext cx="2580300" cy="5325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646" name="Google Shape;1646;p21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</p:grpSpPr>
        <p:sp>
          <p:nvSpPr>
            <p:cNvPr id="1647" name="Google Shape;1647;p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649" name="Google Shape;1649;p21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1650" name="Google Shape;1650;p21"/>
          <p:cNvCxnSpPr>
            <a:stCxn id="1647" idx="2"/>
            <a:endCxn id="1591" idx="0"/>
          </p:cNvCxnSpPr>
          <p:nvPr/>
        </p:nvCxnSpPr>
        <p:spPr>
          <a:xfrm flipH="1">
            <a:off x="6819603" y="3317644"/>
            <a:ext cx="1016700" cy="4209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651" name="Google Shape;1651;p21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</p:grpSpPr>
        <p:sp>
          <p:nvSpPr>
            <p:cNvPr id="1652" name="Google Shape;1652;p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654" name="Google Shape;1654;p21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cxnSp>
        <p:nvCxnSpPr>
          <p:cNvPr id="1655" name="Google Shape;1655;p21"/>
          <p:cNvCxnSpPr>
            <a:stCxn id="1653" idx="3"/>
            <a:endCxn id="1618" idx="0"/>
          </p:cNvCxnSpPr>
          <p:nvPr/>
        </p:nvCxnSpPr>
        <p:spPr>
          <a:xfrm>
            <a:off x="7039020" y="3966729"/>
            <a:ext cx="866100" cy="414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656" name="Google Shape;1656;p21"/>
          <p:cNvGrpSpPr/>
          <p:nvPr/>
        </p:nvGrpSpPr>
        <p:grpSpPr>
          <a:xfrm>
            <a:off x="7674291" y="4384710"/>
            <a:ext cx="461473" cy="461473"/>
            <a:chOff x="5202962" y="3006694"/>
            <a:chExt cx="461473" cy="461473"/>
          </a:xfrm>
        </p:grpSpPr>
        <p:sp>
          <p:nvSpPr>
            <p:cNvPr id="1657" name="Google Shape;1657;p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659" name="Google Shape;1659;p21"/>
          <p:cNvSpPr txBox="1"/>
          <p:nvPr/>
        </p:nvSpPr>
        <p:spPr>
          <a:xfrm>
            <a:off x="7735161" y="478259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cxnSp>
        <p:nvCxnSpPr>
          <p:cNvPr id="1660" name="Google Shape;1660;p21"/>
          <p:cNvCxnSpPr>
            <a:stCxn id="1658" idx="3"/>
            <a:endCxn id="1621" idx="0"/>
          </p:cNvCxnSpPr>
          <p:nvPr/>
        </p:nvCxnSpPr>
        <p:spPr>
          <a:xfrm>
            <a:off x="8115841" y="4615446"/>
            <a:ext cx="408000" cy="4089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1" name="Google Shape;1661;p21"/>
          <p:cNvSpPr txBox="1"/>
          <p:nvPr/>
        </p:nvSpPr>
        <p:spPr>
          <a:xfrm>
            <a:off x="8634849" y="4941254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62" name="Google Shape;1662;p21"/>
          <p:cNvSpPr txBox="1"/>
          <p:nvPr/>
        </p:nvSpPr>
        <p:spPr>
          <a:xfrm>
            <a:off x="8350093" y="5188767"/>
            <a:ext cx="126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Not Found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63" name="Google Shape;1663;p21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664" name="Google Shape;1664;p21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1665" name="Google Shape;1665;p21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Maximum in BST</a:t>
            </a:r>
            <a:endParaRPr/>
          </a:p>
        </p:txBody>
      </p:sp>
      <p:grpSp>
        <p:nvGrpSpPr>
          <p:cNvPr id="1671" name="Google Shape;1671;p22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1672" name="Google Shape;1672;p2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73" name="Google Shape;1673;p22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674" name="Google Shape;1674;p22"/>
          <p:cNvGrpSpPr/>
          <p:nvPr/>
        </p:nvGrpSpPr>
        <p:grpSpPr>
          <a:xfrm>
            <a:off x="3174639" y="2177914"/>
            <a:ext cx="4892311" cy="917092"/>
            <a:chOff x="3268643" y="3006694"/>
            <a:chExt cx="4892311" cy="917092"/>
          </a:xfrm>
        </p:grpSpPr>
        <p:grpSp>
          <p:nvGrpSpPr>
            <p:cNvPr id="1675" name="Google Shape;1675;p22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1676" name="Google Shape;1676;p2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678" name="Google Shape;1678;p22"/>
            <p:cNvCxnSpPr>
              <a:stCxn id="1676" idx="3"/>
              <a:endCxn id="1679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0" name="Google Shape;1680;p22"/>
            <p:cNvCxnSpPr>
              <a:stCxn id="1676" idx="5"/>
              <a:endCxn id="1681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82" name="Google Shape;1682;p22"/>
          <p:cNvGrpSpPr/>
          <p:nvPr/>
        </p:nvGrpSpPr>
        <p:grpSpPr>
          <a:xfrm>
            <a:off x="2438852" y="3094924"/>
            <a:ext cx="2078939" cy="2765188"/>
            <a:chOff x="2051758" y="2847088"/>
            <a:chExt cx="2078939" cy="2765188"/>
          </a:xfrm>
        </p:grpSpPr>
        <p:grpSp>
          <p:nvGrpSpPr>
            <p:cNvPr id="1683" name="Google Shape;1683;p22"/>
            <p:cNvGrpSpPr/>
            <p:nvPr/>
          </p:nvGrpSpPr>
          <p:grpSpPr>
            <a:xfrm>
              <a:off x="2057733" y="2847088"/>
              <a:ext cx="1348540" cy="823000"/>
              <a:chOff x="2151737" y="3675868"/>
              <a:chExt cx="1348540" cy="823000"/>
            </a:xfrm>
          </p:grpSpPr>
          <p:grpSp>
            <p:nvGrpSpPr>
              <p:cNvPr id="1684" name="Google Shape;1684;p22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1679" name="Google Shape;1679;p22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17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686" name="Google Shape;1686;p22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87" name="Google Shape;1687;p22"/>
              <p:cNvCxnSpPr>
                <a:stCxn id="1679" idx="2"/>
                <a:endCxn id="1686" idx="0"/>
              </p:cNvCxnSpPr>
              <p:nvPr/>
            </p:nvCxnSpPr>
            <p:spPr>
              <a:xfrm flipH="1">
                <a:off x="2255927" y="3906604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8" name="Google Shape;1688;p22"/>
              <p:cNvCxnSpPr>
                <a:stCxn id="1685" idx="3"/>
              </p:cNvCxnSpPr>
              <p:nvPr/>
            </p:nvCxnSpPr>
            <p:spPr>
              <a:xfrm>
                <a:off x="3092277" y="3906604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89" name="Google Shape;1689;p22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1690" name="Google Shape;1690;p22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691" name="Google Shape;1691;p22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32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693" name="Google Shape;1693;p2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22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95" name="Google Shape;1695;p22"/>
              <p:cNvCxnSpPr>
                <a:stCxn id="1691" idx="2"/>
                <a:endCxn id="1693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6" name="Google Shape;1696;p22"/>
              <p:cNvCxnSpPr>
                <a:stCxn id="1692" idx="3"/>
                <a:endCxn id="1694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97" name="Google Shape;1697;p22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698" name="Google Shape;1698;p22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699" name="Google Shape;1699;p22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701" name="Google Shape;1701;p2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22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03" name="Google Shape;1703;p22"/>
              <p:cNvCxnSpPr>
                <a:stCxn id="1699" idx="2"/>
                <a:endCxn id="1701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4" name="Google Shape;1704;p22"/>
              <p:cNvCxnSpPr>
                <a:stCxn id="1700" idx="3"/>
                <a:endCxn id="1702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705" name="Google Shape;1705;p2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706" name="Google Shape;1706;p22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707" name="Google Shape;1707;p22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29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709" name="Google Shape;1709;p2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22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11" name="Google Shape;1711;p22"/>
              <p:cNvCxnSpPr>
                <a:stCxn id="1707" idx="2"/>
                <a:endCxn id="1709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2" name="Google Shape;1712;p22"/>
              <p:cNvCxnSpPr>
                <a:stCxn id="1708" idx="3"/>
                <a:endCxn id="1710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713" name="Google Shape;1713;p22"/>
          <p:cNvGrpSpPr/>
          <p:nvPr/>
        </p:nvGrpSpPr>
        <p:grpSpPr>
          <a:xfrm>
            <a:off x="6819604" y="3094924"/>
            <a:ext cx="2830750" cy="643536"/>
            <a:chOff x="7213016" y="3675867"/>
            <a:chExt cx="2830750" cy="643536"/>
          </a:xfrm>
        </p:grpSpPr>
        <p:grpSp>
          <p:nvGrpSpPr>
            <p:cNvPr id="1714" name="Google Shape;1714;p2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681" name="Google Shape;1681;p2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716" name="Google Shape;1716;p22"/>
            <p:cNvCxnSpPr>
              <a:stCxn id="1681" idx="2"/>
              <a:endCxn id="1717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8" name="Google Shape;1718;p22"/>
            <p:cNvCxnSpPr>
              <a:stCxn id="1715" idx="3"/>
              <a:endCxn id="1719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20" name="Google Shape;1720;p22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1721" name="Google Shape;1721;p2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19" name="Google Shape;1719;p2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723" name="Google Shape;1723;p2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5" name="Google Shape;1725;p22"/>
            <p:cNvCxnSpPr>
              <a:stCxn id="1719" idx="2"/>
              <a:endCxn id="1723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6" name="Google Shape;1726;p22"/>
            <p:cNvCxnSpPr>
              <a:stCxn id="1722" idx="3"/>
              <a:endCxn id="1724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27" name="Google Shape;1727;p22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1728" name="Google Shape;1728;p2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1717" name="Google Shape;1717;p2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730" name="Google Shape;1730;p22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32" name="Google Shape;1732;p22"/>
            <p:cNvCxnSpPr>
              <a:stCxn id="1717" idx="2"/>
              <a:endCxn id="1730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22"/>
            <p:cNvCxnSpPr>
              <a:stCxn id="1729" idx="3"/>
              <a:endCxn id="1731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34" name="Google Shape;1734;p22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735" name="Google Shape;1735;p2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36" name="Google Shape;1736;p2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738" name="Google Shape;1738;p2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0" name="Google Shape;1740;p22"/>
            <p:cNvCxnSpPr>
              <a:stCxn id="1736" idx="2"/>
              <a:endCxn id="1738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22"/>
            <p:cNvCxnSpPr>
              <a:stCxn id="1737" idx="3"/>
              <a:endCxn id="1739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42" name="Google Shape;1742;p22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1743" name="Google Shape;1743;p2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44" name="Google Shape;1744;p2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746" name="Google Shape;1746;p2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48" name="Google Shape;1748;p22"/>
            <p:cNvCxnSpPr>
              <a:stCxn id="1744" idx="2"/>
              <a:endCxn id="1746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22"/>
            <p:cNvCxnSpPr>
              <a:stCxn id="1745" idx="3"/>
              <a:endCxn id="1747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50" name="Google Shape;1750;p22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751" name="Google Shape;1751;p2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52" name="Google Shape;1752;p2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754" name="Google Shape;1754;p2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6" name="Google Shape;1756;p22"/>
            <p:cNvCxnSpPr>
              <a:stCxn id="1752" idx="2"/>
              <a:endCxn id="1754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22"/>
            <p:cNvCxnSpPr>
              <a:stCxn id="1753" idx="3"/>
              <a:endCxn id="1755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58" name="Google Shape;1758;p22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9" name="Google Shape;1759;p22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60" name="Google Shape;1760;p2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762" name="Google Shape;1762;p2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4" name="Google Shape;1764;p22"/>
            <p:cNvCxnSpPr>
              <a:stCxn id="1760" idx="2"/>
              <a:endCxn id="176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22"/>
            <p:cNvCxnSpPr>
              <a:stCxn id="1761" idx="3"/>
              <a:endCxn id="176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66" name="Google Shape;1766;p2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</p:grpSpPr>
        <p:sp>
          <p:nvSpPr>
            <p:cNvPr id="1767" name="Google Shape;1767;p2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1769" name="Google Shape;1769;p22"/>
          <p:cNvCxnSpPr>
            <a:endCxn id="1681" idx="0"/>
          </p:cNvCxnSpPr>
          <p:nvPr/>
        </p:nvCxnSpPr>
        <p:spPr>
          <a:xfrm>
            <a:off x="5486740" y="2562424"/>
            <a:ext cx="2580300" cy="5325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770" name="Google Shape;1770;p22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</p:grpSpPr>
        <p:sp>
          <p:nvSpPr>
            <p:cNvPr id="1771" name="Google Shape;1771;p2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1773" name="Google Shape;1773;p22"/>
          <p:cNvCxnSpPr>
            <a:stCxn id="1772" idx="3"/>
            <a:endCxn id="1719" idx="0"/>
          </p:cNvCxnSpPr>
          <p:nvPr/>
        </p:nvCxnSpPr>
        <p:spPr>
          <a:xfrm>
            <a:off x="8277853" y="3317644"/>
            <a:ext cx="1372500" cy="4209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774" name="Google Shape;1774;p22"/>
          <p:cNvGrpSpPr/>
          <p:nvPr/>
        </p:nvGrpSpPr>
        <p:grpSpPr>
          <a:xfrm>
            <a:off x="9414770" y="3730444"/>
            <a:ext cx="461473" cy="461473"/>
            <a:chOff x="5202962" y="3006694"/>
            <a:chExt cx="461473" cy="461473"/>
          </a:xfrm>
        </p:grpSpPr>
        <p:sp>
          <p:nvSpPr>
            <p:cNvPr id="1775" name="Google Shape;1775;p2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97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777" name="Google Shape;1777;p22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778" name="Google Shape;1778;p22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1779" name="Google Shape;1779;p22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Minimum in BST</a:t>
            </a:r>
            <a:endParaRPr/>
          </a:p>
        </p:txBody>
      </p:sp>
      <p:grpSp>
        <p:nvGrpSpPr>
          <p:cNvPr id="1785" name="Google Shape;1785;p23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1786" name="Google Shape;1786;p2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87" name="Google Shape;1787;p23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788" name="Google Shape;1788;p23"/>
          <p:cNvGrpSpPr/>
          <p:nvPr/>
        </p:nvGrpSpPr>
        <p:grpSpPr>
          <a:xfrm>
            <a:off x="3174639" y="2177914"/>
            <a:ext cx="4892311" cy="917092"/>
            <a:chOff x="3268643" y="3006694"/>
            <a:chExt cx="4892311" cy="917092"/>
          </a:xfrm>
        </p:grpSpPr>
        <p:grpSp>
          <p:nvGrpSpPr>
            <p:cNvPr id="1789" name="Google Shape;1789;p23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1790" name="Google Shape;1790;p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2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792" name="Google Shape;1792;p23"/>
            <p:cNvCxnSpPr>
              <a:stCxn id="1790" idx="3"/>
              <a:endCxn id="1793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4" name="Google Shape;1794;p23"/>
            <p:cNvCxnSpPr>
              <a:stCxn id="1790" idx="5"/>
              <a:endCxn id="1795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96" name="Google Shape;1796;p23"/>
          <p:cNvGrpSpPr/>
          <p:nvPr/>
        </p:nvGrpSpPr>
        <p:grpSpPr>
          <a:xfrm>
            <a:off x="2438852" y="3094924"/>
            <a:ext cx="2078939" cy="2765188"/>
            <a:chOff x="2051758" y="2847088"/>
            <a:chExt cx="2078939" cy="2765188"/>
          </a:xfrm>
        </p:grpSpPr>
        <p:grpSp>
          <p:nvGrpSpPr>
            <p:cNvPr id="1797" name="Google Shape;1797;p23"/>
            <p:cNvGrpSpPr/>
            <p:nvPr/>
          </p:nvGrpSpPr>
          <p:grpSpPr>
            <a:xfrm>
              <a:off x="2057733" y="2847088"/>
              <a:ext cx="1348540" cy="823000"/>
              <a:chOff x="2151737" y="3675868"/>
              <a:chExt cx="1348540" cy="823000"/>
            </a:xfrm>
          </p:grpSpPr>
          <p:grpSp>
            <p:nvGrpSpPr>
              <p:cNvPr id="1798" name="Google Shape;1798;p23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1793" name="Google Shape;1793;p23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9" name="Google Shape;1799;p23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17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800" name="Google Shape;1800;p23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1" name="Google Shape;1801;p23"/>
              <p:cNvCxnSpPr>
                <a:stCxn id="1793" idx="2"/>
                <a:endCxn id="1800" idx="0"/>
              </p:cNvCxnSpPr>
              <p:nvPr/>
            </p:nvCxnSpPr>
            <p:spPr>
              <a:xfrm flipH="1">
                <a:off x="2255927" y="3906604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2" name="Google Shape;1802;p23"/>
              <p:cNvCxnSpPr>
                <a:stCxn id="1799" idx="3"/>
              </p:cNvCxnSpPr>
              <p:nvPr/>
            </p:nvCxnSpPr>
            <p:spPr>
              <a:xfrm>
                <a:off x="3092277" y="3906604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03" name="Google Shape;1803;p23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1804" name="Google Shape;1804;p2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805" name="Google Shape;1805;p23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6" name="Google Shape;1806;p23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32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807" name="Google Shape;1807;p23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9" name="Google Shape;1809;p23"/>
              <p:cNvCxnSpPr>
                <a:stCxn id="1805" idx="2"/>
                <a:endCxn id="1807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0" name="Google Shape;1810;p23"/>
              <p:cNvCxnSpPr>
                <a:stCxn id="1806" idx="3"/>
                <a:endCxn id="1808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11" name="Google Shape;1811;p23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812" name="Google Shape;1812;p2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813" name="Google Shape;1813;p23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4" name="Google Shape;1814;p23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815" name="Google Shape;1815;p23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17" name="Google Shape;1817;p23"/>
              <p:cNvCxnSpPr>
                <a:stCxn id="1813" idx="2"/>
                <a:endCxn id="1815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8" name="Google Shape;1818;p23"/>
              <p:cNvCxnSpPr>
                <a:stCxn id="1814" idx="3"/>
                <a:endCxn id="1816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19" name="Google Shape;1819;p23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820" name="Google Shape;1820;p2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821" name="Google Shape;1821;p23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23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29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823" name="Google Shape;1823;p23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25" name="Google Shape;1825;p23"/>
              <p:cNvCxnSpPr>
                <a:stCxn id="1821" idx="2"/>
                <a:endCxn id="1823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6" name="Google Shape;1826;p23"/>
              <p:cNvCxnSpPr>
                <a:stCxn id="1822" idx="3"/>
                <a:endCxn id="1824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27" name="Google Shape;1827;p23"/>
          <p:cNvGrpSpPr/>
          <p:nvPr/>
        </p:nvGrpSpPr>
        <p:grpSpPr>
          <a:xfrm>
            <a:off x="6819604" y="3094924"/>
            <a:ext cx="2830750" cy="643536"/>
            <a:chOff x="7213016" y="3675867"/>
            <a:chExt cx="2830750" cy="643536"/>
          </a:xfrm>
        </p:grpSpPr>
        <p:grpSp>
          <p:nvGrpSpPr>
            <p:cNvPr id="1828" name="Google Shape;1828;p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95" name="Google Shape;1795;p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2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830" name="Google Shape;1830;p23"/>
            <p:cNvCxnSpPr>
              <a:stCxn id="1795" idx="2"/>
              <a:endCxn id="1831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2" name="Google Shape;1832;p23"/>
            <p:cNvCxnSpPr>
              <a:stCxn id="1829" idx="3"/>
              <a:endCxn id="1833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34" name="Google Shape;1834;p23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1835" name="Google Shape;1835;p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33" name="Google Shape;1833;p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2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837" name="Google Shape;1837;p23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9" name="Google Shape;1839;p23"/>
            <p:cNvCxnSpPr>
              <a:stCxn id="1833" idx="2"/>
              <a:endCxn id="1837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23"/>
            <p:cNvCxnSpPr>
              <a:stCxn id="1836" idx="3"/>
              <a:endCxn id="1838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41" name="Google Shape;1841;p23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1842" name="Google Shape;1842;p23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1831" name="Google Shape;1831;p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2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844" name="Google Shape;1844;p2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23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46" name="Google Shape;1846;p23"/>
            <p:cNvCxnSpPr>
              <a:stCxn id="1831" idx="2"/>
              <a:endCxn id="1844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23"/>
            <p:cNvCxnSpPr>
              <a:stCxn id="1843" idx="3"/>
              <a:endCxn id="1845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48" name="Google Shape;1848;p23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849" name="Google Shape;1849;p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50" name="Google Shape;1850;p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2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852" name="Google Shape;1852;p23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4" name="Google Shape;1854;p23"/>
            <p:cNvCxnSpPr>
              <a:stCxn id="1850" idx="2"/>
              <a:endCxn id="185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23"/>
            <p:cNvCxnSpPr>
              <a:stCxn id="1851" idx="3"/>
              <a:endCxn id="185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56" name="Google Shape;1856;p23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1857" name="Google Shape;1857;p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58" name="Google Shape;1858;p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2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860" name="Google Shape;1860;p23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2" name="Google Shape;1862;p23"/>
            <p:cNvCxnSpPr>
              <a:stCxn id="1858" idx="2"/>
              <a:endCxn id="186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3" name="Google Shape;1863;p23"/>
            <p:cNvCxnSpPr>
              <a:stCxn id="1859" idx="3"/>
              <a:endCxn id="186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64" name="Google Shape;1864;p23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865" name="Google Shape;1865;p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66" name="Google Shape;1866;p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2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868" name="Google Shape;1868;p23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0" name="Google Shape;1870;p23"/>
            <p:cNvCxnSpPr>
              <a:stCxn id="1866" idx="2"/>
              <a:endCxn id="1868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23"/>
            <p:cNvCxnSpPr>
              <a:stCxn id="1867" idx="3"/>
              <a:endCxn id="1869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72" name="Google Shape;1872;p2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873" name="Google Shape;1873;p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74" name="Google Shape;1874;p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2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876" name="Google Shape;1876;p23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8" name="Google Shape;1878;p23"/>
            <p:cNvCxnSpPr>
              <a:stCxn id="1874" idx="2"/>
              <a:endCxn id="1876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23"/>
            <p:cNvCxnSpPr>
              <a:stCxn id="1875" idx="3"/>
              <a:endCxn id="1877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880" name="Google Shape;1880;p23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</p:grpSpPr>
        <p:sp>
          <p:nvSpPr>
            <p:cNvPr id="1881" name="Google Shape;1881;p2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2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883" name="Google Shape;1883;p23"/>
          <p:cNvGrpSpPr/>
          <p:nvPr/>
        </p:nvGrpSpPr>
        <p:grpSpPr>
          <a:xfrm>
            <a:off x="2937841" y="3097361"/>
            <a:ext cx="461473" cy="461473"/>
            <a:chOff x="5202962" y="3006694"/>
            <a:chExt cx="461473" cy="461473"/>
          </a:xfrm>
        </p:grpSpPr>
        <p:sp>
          <p:nvSpPr>
            <p:cNvPr id="1884" name="Google Shape;1884;p2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2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1886" name="Google Shape;1886;p23"/>
          <p:cNvCxnSpPr>
            <a:endCxn id="1793" idx="0"/>
          </p:cNvCxnSpPr>
          <p:nvPr/>
        </p:nvCxnSpPr>
        <p:spPr>
          <a:xfrm flipH="1">
            <a:off x="3174554" y="2571724"/>
            <a:ext cx="2018100" cy="523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7" name="Google Shape;1887;p2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1888" name="Google Shape;1888;p23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1889" name="Google Shape;1889;p23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 Order Traversal in BST</a:t>
            </a:r>
            <a:endParaRPr/>
          </a:p>
        </p:txBody>
      </p:sp>
      <p:grpSp>
        <p:nvGrpSpPr>
          <p:cNvPr id="1895" name="Google Shape;1895;p24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1896" name="Google Shape;1896;p24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97" name="Google Shape;1897;p2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1898" name="Google Shape;1898;p24"/>
          <p:cNvGrpSpPr/>
          <p:nvPr/>
        </p:nvGrpSpPr>
        <p:grpSpPr>
          <a:xfrm>
            <a:off x="3174639" y="2177914"/>
            <a:ext cx="4892311" cy="917092"/>
            <a:chOff x="3268643" y="3006694"/>
            <a:chExt cx="4892311" cy="917092"/>
          </a:xfrm>
        </p:grpSpPr>
        <p:grpSp>
          <p:nvGrpSpPr>
            <p:cNvPr id="1899" name="Google Shape;1899;p24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1900" name="Google Shape;1900;p2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902" name="Google Shape;1902;p24"/>
            <p:cNvCxnSpPr>
              <a:stCxn id="1900" idx="3"/>
              <a:endCxn id="1903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4" name="Google Shape;1904;p24"/>
            <p:cNvCxnSpPr>
              <a:stCxn id="1900" idx="5"/>
              <a:endCxn id="1905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06" name="Google Shape;1906;p24"/>
          <p:cNvGrpSpPr/>
          <p:nvPr/>
        </p:nvGrpSpPr>
        <p:grpSpPr>
          <a:xfrm>
            <a:off x="2438852" y="3094924"/>
            <a:ext cx="2078939" cy="2765188"/>
            <a:chOff x="2051758" y="2847088"/>
            <a:chExt cx="2078939" cy="2765188"/>
          </a:xfrm>
        </p:grpSpPr>
        <p:grpSp>
          <p:nvGrpSpPr>
            <p:cNvPr id="1907" name="Google Shape;1907;p24"/>
            <p:cNvGrpSpPr/>
            <p:nvPr/>
          </p:nvGrpSpPr>
          <p:grpSpPr>
            <a:xfrm>
              <a:off x="2057733" y="2847088"/>
              <a:ext cx="1348540" cy="823000"/>
              <a:chOff x="2151737" y="3675868"/>
              <a:chExt cx="1348540" cy="823000"/>
            </a:xfrm>
          </p:grpSpPr>
          <p:grpSp>
            <p:nvGrpSpPr>
              <p:cNvPr id="1908" name="Google Shape;1908;p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1903" name="Google Shape;1903;p2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9" name="Google Shape;1909;p24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17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910" name="Google Shape;1910;p24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11" name="Google Shape;1911;p24"/>
              <p:cNvCxnSpPr>
                <a:stCxn id="1903" idx="2"/>
                <a:endCxn id="1910" idx="0"/>
              </p:cNvCxnSpPr>
              <p:nvPr/>
            </p:nvCxnSpPr>
            <p:spPr>
              <a:xfrm flipH="1">
                <a:off x="2255927" y="3906604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2" name="Google Shape;1912;p24"/>
              <p:cNvCxnSpPr>
                <a:stCxn id="1909" idx="3"/>
              </p:cNvCxnSpPr>
              <p:nvPr/>
            </p:nvCxnSpPr>
            <p:spPr>
              <a:xfrm>
                <a:off x="3092277" y="3906604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913" name="Google Shape;1913;p24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1914" name="Google Shape;1914;p24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915" name="Google Shape;1915;p2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6" name="Google Shape;1916;p24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32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917" name="Google Shape;1917;p2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24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19" name="Google Shape;1919;p24"/>
              <p:cNvCxnSpPr>
                <a:stCxn id="1915" idx="2"/>
                <a:endCxn id="1917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0" name="Google Shape;1920;p24"/>
              <p:cNvCxnSpPr>
                <a:stCxn id="1916" idx="3"/>
                <a:endCxn id="1918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921" name="Google Shape;1921;p24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922" name="Google Shape;1922;p24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923" name="Google Shape;1923;p2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4" name="Google Shape;1924;p24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925" name="Google Shape;1925;p2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24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27" name="Google Shape;1927;p24"/>
              <p:cNvCxnSpPr>
                <a:stCxn id="1923" idx="2"/>
                <a:endCxn id="1925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28" name="Google Shape;1928;p24"/>
              <p:cNvCxnSpPr>
                <a:stCxn id="1924" idx="3"/>
                <a:endCxn id="1926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929" name="Google Shape;1929;p24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930" name="Google Shape;1930;p24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931" name="Google Shape;1931;p2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2" name="Google Shape;1932;p24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29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1933" name="Google Shape;1933;p2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24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35" name="Google Shape;1935;p24"/>
              <p:cNvCxnSpPr>
                <a:stCxn id="1931" idx="2"/>
                <a:endCxn id="1933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36" name="Google Shape;1936;p24"/>
              <p:cNvCxnSpPr>
                <a:stCxn id="1932" idx="3"/>
                <a:endCxn id="1934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937" name="Google Shape;1937;p24"/>
          <p:cNvGrpSpPr/>
          <p:nvPr/>
        </p:nvGrpSpPr>
        <p:grpSpPr>
          <a:xfrm>
            <a:off x="6819604" y="3094924"/>
            <a:ext cx="2830750" cy="643536"/>
            <a:chOff x="7213016" y="3675867"/>
            <a:chExt cx="2830750" cy="643536"/>
          </a:xfrm>
        </p:grpSpPr>
        <p:grpSp>
          <p:nvGrpSpPr>
            <p:cNvPr id="1938" name="Google Shape;1938;p2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905" name="Google Shape;1905;p2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1940" name="Google Shape;1940;p24"/>
            <p:cNvCxnSpPr>
              <a:stCxn id="1905" idx="2"/>
              <a:endCxn id="1941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2" name="Google Shape;1942;p24"/>
            <p:cNvCxnSpPr>
              <a:stCxn id="1939" idx="3"/>
              <a:endCxn id="1943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44" name="Google Shape;1944;p24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1945" name="Google Shape;1945;p2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943" name="Google Shape;1943;p2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947" name="Google Shape;1947;p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2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9" name="Google Shape;1949;p24"/>
            <p:cNvCxnSpPr>
              <a:stCxn id="1943" idx="2"/>
              <a:endCxn id="1947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24"/>
            <p:cNvCxnSpPr>
              <a:stCxn id="1946" idx="3"/>
              <a:endCxn id="1948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51" name="Google Shape;1951;p24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1952" name="Google Shape;1952;p24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1941" name="Google Shape;1941;p2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3" name="Google Shape;1953;p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954" name="Google Shape;1954;p24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2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56" name="Google Shape;1956;p24"/>
            <p:cNvCxnSpPr>
              <a:stCxn id="1941" idx="2"/>
              <a:endCxn id="1954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24"/>
            <p:cNvCxnSpPr>
              <a:stCxn id="1953" idx="3"/>
              <a:endCxn id="1955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58" name="Google Shape;1958;p24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959" name="Google Shape;1959;p2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960" name="Google Shape;1960;p2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962" name="Google Shape;1962;p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2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64" name="Google Shape;1964;p24"/>
            <p:cNvCxnSpPr>
              <a:stCxn id="1960" idx="2"/>
              <a:endCxn id="196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24"/>
            <p:cNvCxnSpPr>
              <a:stCxn id="1961" idx="3"/>
              <a:endCxn id="196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66" name="Google Shape;1966;p2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1967" name="Google Shape;1967;p2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968" name="Google Shape;1968;p2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970" name="Google Shape;1970;p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2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72" name="Google Shape;1972;p24"/>
            <p:cNvCxnSpPr>
              <a:stCxn id="1968" idx="2"/>
              <a:endCxn id="197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3" name="Google Shape;1973;p24"/>
            <p:cNvCxnSpPr>
              <a:stCxn id="1969" idx="3"/>
              <a:endCxn id="197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74" name="Google Shape;1974;p24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975" name="Google Shape;1975;p2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976" name="Google Shape;1976;p2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978" name="Google Shape;1978;p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80" name="Google Shape;1980;p24"/>
            <p:cNvCxnSpPr>
              <a:stCxn id="1976" idx="2"/>
              <a:endCxn id="1978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24"/>
            <p:cNvCxnSpPr>
              <a:stCxn id="1977" idx="3"/>
              <a:endCxn id="1979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82" name="Google Shape;1982;p24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983" name="Google Shape;1983;p2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984" name="Google Shape;1984;p2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986" name="Google Shape;1986;p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88" name="Google Shape;1988;p24"/>
            <p:cNvCxnSpPr>
              <a:stCxn id="1984" idx="2"/>
              <a:endCxn id="1986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24"/>
            <p:cNvCxnSpPr>
              <a:stCxn id="1985" idx="3"/>
              <a:endCxn id="1987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90" name="Google Shape;1990;p24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</p:grpSpPr>
        <p:sp>
          <p:nvSpPr>
            <p:cNvPr id="1991" name="Google Shape;1991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1993" name="Google Shape;1993;p24"/>
          <p:cNvCxnSpPr>
            <a:endCxn id="1994" idx="0"/>
          </p:cNvCxnSpPr>
          <p:nvPr/>
        </p:nvCxnSpPr>
        <p:spPr>
          <a:xfrm flipH="1">
            <a:off x="3168639" y="2571806"/>
            <a:ext cx="2007900" cy="525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995" name="Google Shape;1995;p24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</p:grpSpPr>
        <p:sp>
          <p:nvSpPr>
            <p:cNvPr id="1996" name="Google Shape;1996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1998" name="Google Shape;1998;p24"/>
          <p:cNvCxnSpPr>
            <a:stCxn id="1997" idx="1"/>
            <a:endCxn id="1910" idx="0"/>
          </p:cNvCxnSpPr>
          <p:nvPr/>
        </p:nvCxnSpPr>
        <p:spPr>
          <a:xfrm flipH="1">
            <a:off x="2548787" y="3325660"/>
            <a:ext cx="4119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9" name="Google Shape;1999;p24"/>
          <p:cNvCxnSpPr>
            <a:stCxn id="1910" idx="0"/>
            <a:endCxn id="1996" idx="2"/>
          </p:cNvCxnSpPr>
          <p:nvPr/>
        </p:nvCxnSpPr>
        <p:spPr>
          <a:xfrm flipH="1" rot="10800000">
            <a:off x="2548915" y="3325662"/>
            <a:ext cx="3888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00" name="Google Shape;2000;p24"/>
          <p:cNvGrpSpPr/>
          <p:nvPr/>
        </p:nvGrpSpPr>
        <p:grpSpPr>
          <a:xfrm>
            <a:off x="2944786" y="3092486"/>
            <a:ext cx="461473" cy="461473"/>
            <a:chOff x="5202962" y="3006694"/>
            <a:chExt cx="461473" cy="461473"/>
          </a:xfrm>
        </p:grpSpPr>
        <p:sp>
          <p:nvSpPr>
            <p:cNvPr id="2001" name="Google Shape;2001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03" name="Google Shape;2003;p24"/>
          <p:cNvSpPr txBox="1"/>
          <p:nvPr/>
        </p:nvSpPr>
        <p:spPr>
          <a:xfrm>
            <a:off x="7219574" y="222175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17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04" name="Google Shape;2004;p24"/>
          <p:cNvCxnSpPr>
            <a:stCxn id="1903" idx="6"/>
            <a:endCxn id="1915" idx="0"/>
          </p:cNvCxnSpPr>
          <p:nvPr/>
        </p:nvCxnSpPr>
        <p:spPr>
          <a:xfrm>
            <a:off x="3405290" y="3325660"/>
            <a:ext cx="3894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05" name="Google Shape;2005;p24"/>
          <p:cNvGrpSpPr/>
          <p:nvPr/>
        </p:nvGrpSpPr>
        <p:grpSpPr>
          <a:xfrm>
            <a:off x="3565466" y="3729374"/>
            <a:ext cx="461473" cy="461473"/>
            <a:chOff x="5202962" y="3006694"/>
            <a:chExt cx="461473" cy="461473"/>
          </a:xfrm>
        </p:grpSpPr>
        <p:sp>
          <p:nvSpPr>
            <p:cNvPr id="2006" name="Google Shape;2006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008" name="Google Shape;2008;p24"/>
          <p:cNvCxnSpPr>
            <a:stCxn id="1915" idx="2"/>
            <a:endCxn id="1923" idx="0"/>
          </p:cNvCxnSpPr>
          <p:nvPr/>
        </p:nvCxnSpPr>
        <p:spPr>
          <a:xfrm flipH="1">
            <a:off x="3168702" y="3969197"/>
            <a:ext cx="395400" cy="41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09" name="Google Shape;2009;p24"/>
          <p:cNvGrpSpPr/>
          <p:nvPr/>
        </p:nvGrpSpPr>
        <p:grpSpPr>
          <a:xfrm>
            <a:off x="2951205" y="4380699"/>
            <a:ext cx="461473" cy="461473"/>
            <a:chOff x="5202962" y="3006694"/>
            <a:chExt cx="461473" cy="461473"/>
          </a:xfrm>
        </p:grpSpPr>
        <p:sp>
          <p:nvSpPr>
            <p:cNvPr id="2010" name="Google Shape;2010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012" name="Google Shape;2012;p24"/>
          <p:cNvCxnSpPr>
            <a:stCxn id="2010" idx="2"/>
            <a:endCxn id="1925" idx="0"/>
          </p:cNvCxnSpPr>
          <p:nvPr/>
        </p:nvCxnSpPr>
        <p:spPr>
          <a:xfrm flipH="1">
            <a:off x="2542905" y="4611435"/>
            <a:ext cx="408300" cy="41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3" name="Google Shape;2013;p24"/>
          <p:cNvCxnSpPr>
            <a:stCxn id="1925" idx="0"/>
            <a:endCxn id="1923" idx="2"/>
          </p:cNvCxnSpPr>
          <p:nvPr/>
        </p:nvCxnSpPr>
        <p:spPr>
          <a:xfrm flipH="1" rot="10800000">
            <a:off x="2542940" y="4614038"/>
            <a:ext cx="3948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14" name="Google Shape;2014;p24"/>
          <p:cNvGrpSpPr/>
          <p:nvPr/>
        </p:nvGrpSpPr>
        <p:grpSpPr>
          <a:xfrm>
            <a:off x="2951205" y="4379886"/>
            <a:ext cx="461473" cy="461473"/>
            <a:chOff x="5202962" y="3006694"/>
            <a:chExt cx="461473" cy="461473"/>
          </a:xfrm>
        </p:grpSpPr>
        <p:sp>
          <p:nvSpPr>
            <p:cNvPr id="2015" name="Google Shape;2015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17" name="Google Shape;2017;p24"/>
          <p:cNvSpPr txBox="1"/>
          <p:nvPr/>
        </p:nvSpPr>
        <p:spPr>
          <a:xfrm>
            <a:off x="7648336" y="221899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28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18" name="Google Shape;2018;p24"/>
          <p:cNvCxnSpPr>
            <a:stCxn id="2016" idx="3"/>
            <a:endCxn id="1926" idx="0"/>
          </p:cNvCxnSpPr>
          <p:nvPr/>
        </p:nvCxnSpPr>
        <p:spPr>
          <a:xfrm>
            <a:off x="3392755" y="4610622"/>
            <a:ext cx="394800" cy="41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19" name="Google Shape;2019;p24"/>
          <p:cNvGrpSpPr/>
          <p:nvPr/>
        </p:nvGrpSpPr>
        <p:grpSpPr>
          <a:xfrm>
            <a:off x="3570068" y="5030625"/>
            <a:ext cx="461473" cy="461473"/>
            <a:chOff x="5202962" y="3006694"/>
            <a:chExt cx="461473" cy="461473"/>
          </a:xfrm>
        </p:grpSpPr>
        <p:sp>
          <p:nvSpPr>
            <p:cNvPr id="2020" name="Google Shape;2020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29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022" name="Google Shape;2022;p24"/>
          <p:cNvCxnSpPr>
            <a:stCxn id="1931" idx="2"/>
            <a:endCxn id="1933" idx="0"/>
          </p:cNvCxnSpPr>
          <p:nvPr/>
        </p:nvCxnSpPr>
        <p:spPr>
          <a:xfrm flipH="1">
            <a:off x="3169302" y="5267848"/>
            <a:ext cx="3948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3" name="Google Shape;2023;p24"/>
          <p:cNvCxnSpPr>
            <a:stCxn id="1933" idx="0"/>
            <a:endCxn id="1931" idx="2"/>
          </p:cNvCxnSpPr>
          <p:nvPr/>
        </p:nvCxnSpPr>
        <p:spPr>
          <a:xfrm flipH="1" rot="10800000">
            <a:off x="3169200" y="5267850"/>
            <a:ext cx="3948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24" name="Google Shape;2024;p24"/>
          <p:cNvGrpSpPr/>
          <p:nvPr/>
        </p:nvGrpSpPr>
        <p:grpSpPr>
          <a:xfrm>
            <a:off x="3570067" y="5036588"/>
            <a:ext cx="461473" cy="461473"/>
            <a:chOff x="5202962" y="3006694"/>
            <a:chExt cx="461473" cy="461473"/>
          </a:xfrm>
        </p:grpSpPr>
        <p:sp>
          <p:nvSpPr>
            <p:cNvPr id="2025" name="Google Shape;2025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29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27" name="Google Shape;2027;p24"/>
          <p:cNvSpPr txBox="1"/>
          <p:nvPr/>
        </p:nvSpPr>
        <p:spPr>
          <a:xfrm>
            <a:off x="8071136" y="221815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29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28" name="Google Shape;2028;p24"/>
          <p:cNvCxnSpPr>
            <a:stCxn id="1931" idx="6"/>
            <a:endCxn id="1934" idx="0"/>
          </p:cNvCxnSpPr>
          <p:nvPr/>
        </p:nvCxnSpPr>
        <p:spPr>
          <a:xfrm>
            <a:off x="4025575" y="5267848"/>
            <a:ext cx="3882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9" name="Google Shape;2029;p24"/>
          <p:cNvCxnSpPr>
            <a:stCxn id="1934" idx="0"/>
            <a:endCxn id="1931" idx="6"/>
          </p:cNvCxnSpPr>
          <p:nvPr/>
        </p:nvCxnSpPr>
        <p:spPr>
          <a:xfrm rot="10800000">
            <a:off x="4025502" y="5267850"/>
            <a:ext cx="3882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0" name="Google Shape;2030;p24"/>
          <p:cNvCxnSpPr>
            <a:stCxn id="2025" idx="0"/>
            <a:endCxn id="2011" idx="3"/>
          </p:cNvCxnSpPr>
          <p:nvPr/>
        </p:nvCxnSpPr>
        <p:spPr>
          <a:xfrm rot="10800000">
            <a:off x="3392804" y="4611488"/>
            <a:ext cx="408000" cy="425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1" name="Google Shape;2031;p24"/>
          <p:cNvCxnSpPr>
            <a:stCxn id="1917" idx="0"/>
            <a:endCxn id="2006" idx="2"/>
          </p:cNvCxnSpPr>
          <p:nvPr/>
        </p:nvCxnSpPr>
        <p:spPr>
          <a:xfrm flipH="1" rot="10800000">
            <a:off x="3169200" y="3960199"/>
            <a:ext cx="396300" cy="421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32" name="Google Shape;2032;p24"/>
          <p:cNvGrpSpPr/>
          <p:nvPr/>
        </p:nvGrpSpPr>
        <p:grpSpPr>
          <a:xfrm>
            <a:off x="3570067" y="3728073"/>
            <a:ext cx="461473" cy="461473"/>
            <a:chOff x="5202962" y="3006694"/>
            <a:chExt cx="461473" cy="461473"/>
          </a:xfrm>
        </p:grpSpPr>
        <p:sp>
          <p:nvSpPr>
            <p:cNvPr id="2033" name="Google Shape;2033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35" name="Google Shape;2035;p24"/>
          <p:cNvSpPr txBox="1"/>
          <p:nvPr/>
        </p:nvSpPr>
        <p:spPr>
          <a:xfrm>
            <a:off x="8472386" y="222517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36" name="Google Shape;2036;p24"/>
          <p:cNvCxnSpPr>
            <a:stCxn id="2034" idx="3"/>
            <a:endCxn id="1918" idx="0"/>
          </p:cNvCxnSpPr>
          <p:nvPr/>
        </p:nvCxnSpPr>
        <p:spPr>
          <a:xfrm>
            <a:off x="4011617" y="3958809"/>
            <a:ext cx="402000" cy="42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7" name="Google Shape;2037;p24"/>
          <p:cNvCxnSpPr>
            <a:stCxn id="1918" idx="0"/>
            <a:endCxn id="1915" idx="6"/>
          </p:cNvCxnSpPr>
          <p:nvPr/>
        </p:nvCxnSpPr>
        <p:spPr>
          <a:xfrm rot="10800000">
            <a:off x="4025502" y="3969199"/>
            <a:ext cx="3882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8" name="Google Shape;2038;p24"/>
          <p:cNvCxnSpPr>
            <a:stCxn id="1915" idx="0"/>
            <a:endCxn id="2001" idx="6"/>
          </p:cNvCxnSpPr>
          <p:nvPr/>
        </p:nvCxnSpPr>
        <p:spPr>
          <a:xfrm rot="10800000">
            <a:off x="3406339" y="3323261"/>
            <a:ext cx="388500" cy="415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9" name="Google Shape;2039;p24"/>
          <p:cNvCxnSpPr>
            <a:stCxn id="1903" idx="0"/>
            <a:endCxn id="1900" idx="3"/>
          </p:cNvCxnSpPr>
          <p:nvPr/>
        </p:nvCxnSpPr>
        <p:spPr>
          <a:xfrm flipH="1" rot="10800000">
            <a:off x="3174554" y="2571724"/>
            <a:ext cx="2001900" cy="523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40" name="Google Shape;2040;p24"/>
          <p:cNvGrpSpPr/>
          <p:nvPr/>
        </p:nvGrpSpPr>
        <p:grpSpPr>
          <a:xfrm>
            <a:off x="5109784" y="2180186"/>
            <a:ext cx="461473" cy="461473"/>
            <a:chOff x="5202962" y="3006694"/>
            <a:chExt cx="461473" cy="461473"/>
          </a:xfrm>
        </p:grpSpPr>
        <p:sp>
          <p:nvSpPr>
            <p:cNvPr id="2041" name="Google Shape;2041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43" name="Google Shape;2043;p24"/>
          <p:cNvSpPr txBox="1"/>
          <p:nvPr/>
        </p:nvSpPr>
        <p:spPr>
          <a:xfrm>
            <a:off x="8872652" y="223031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44" name="Google Shape;2044;p24"/>
          <p:cNvCxnSpPr>
            <a:endCxn id="1905" idx="0"/>
          </p:cNvCxnSpPr>
          <p:nvPr/>
        </p:nvCxnSpPr>
        <p:spPr>
          <a:xfrm>
            <a:off x="5502940" y="2587624"/>
            <a:ext cx="2564100" cy="50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45" name="Google Shape;2045;p24"/>
          <p:cNvGrpSpPr/>
          <p:nvPr/>
        </p:nvGrpSpPr>
        <p:grpSpPr>
          <a:xfrm>
            <a:off x="7836596" y="3094923"/>
            <a:ext cx="461473" cy="461473"/>
            <a:chOff x="5202962" y="3006694"/>
            <a:chExt cx="461473" cy="461473"/>
          </a:xfrm>
        </p:grpSpPr>
        <p:sp>
          <p:nvSpPr>
            <p:cNvPr id="2046" name="Google Shape;2046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048" name="Google Shape;2048;p24"/>
          <p:cNvCxnSpPr>
            <a:stCxn id="1905" idx="2"/>
            <a:endCxn id="1941" idx="0"/>
          </p:cNvCxnSpPr>
          <p:nvPr/>
        </p:nvCxnSpPr>
        <p:spPr>
          <a:xfrm flipH="1">
            <a:off x="6819604" y="3325660"/>
            <a:ext cx="10167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49" name="Google Shape;2049;p24"/>
          <p:cNvGrpSpPr/>
          <p:nvPr/>
        </p:nvGrpSpPr>
        <p:grpSpPr>
          <a:xfrm>
            <a:off x="6584274" y="3738461"/>
            <a:ext cx="461473" cy="461473"/>
            <a:chOff x="5202962" y="3006694"/>
            <a:chExt cx="461473" cy="461473"/>
          </a:xfrm>
        </p:grpSpPr>
        <p:sp>
          <p:nvSpPr>
            <p:cNvPr id="2050" name="Google Shape;2050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052" name="Google Shape;2052;p24"/>
          <p:cNvCxnSpPr>
            <a:stCxn id="1941" idx="2"/>
            <a:endCxn id="1954" idx="0"/>
          </p:cNvCxnSpPr>
          <p:nvPr/>
        </p:nvCxnSpPr>
        <p:spPr>
          <a:xfrm flipH="1">
            <a:off x="5897075" y="3969198"/>
            <a:ext cx="6918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53" name="Google Shape;2053;p24"/>
          <p:cNvGrpSpPr/>
          <p:nvPr/>
        </p:nvGrpSpPr>
        <p:grpSpPr>
          <a:xfrm>
            <a:off x="5701496" y="4379886"/>
            <a:ext cx="461473" cy="461473"/>
            <a:chOff x="5202962" y="3006694"/>
            <a:chExt cx="461473" cy="461473"/>
          </a:xfrm>
        </p:grpSpPr>
        <p:sp>
          <p:nvSpPr>
            <p:cNvPr id="2054" name="Google Shape;2054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54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056" name="Google Shape;2056;p24"/>
          <p:cNvCxnSpPr>
            <a:stCxn id="1960" idx="2"/>
            <a:endCxn id="1962" idx="0"/>
          </p:cNvCxnSpPr>
          <p:nvPr/>
        </p:nvCxnSpPr>
        <p:spPr>
          <a:xfrm flipH="1">
            <a:off x="5296735" y="4611435"/>
            <a:ext cx="3948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7" name="Google Shape;2057;p24"/>
          <p:cNvCxnSpPr>
            <a:stCxn id="1962" idx="0"/>
            <a:endCxn id="1960" idx="2"/>
          </p:cNvCxnSpPr>
          <p:nvPr/>
        </p:nvCxnSpPr>
        <p:spPr>
          <a:xfrm flipH="1" rot="10800000">
            <a:off x="5296633" y="4611437"/>
            <a:ext cx="3948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58" name="Google Shape;2058;p24"/>
          <p:cNvGrpSpPr/>
          <p:nvPr/>
        </p:nvGrpSpPr>
        <p:grpSpPr>
          <a:xfrm>
            <a:off x="5701496" y="4379932"/>
            <a:ext cx="461473" cy="461473"/>
            <a:chOff x="5202962" y="3006694"/>
            <a:chExt cx="461473" cy="461473"/>
          </a:xfrm>
        </p:grpSpPr>
        <p:sp>
          <p:nvSpPr>
            <p:cNvPr id="2059" name="Google Shape;2059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54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61" name="Google Shape;2061;p24"/>
          <p:cNvSpPr txBox="1"/>
          <p:nvPr/>
        </p:nvSpPr>
        <p:spPr>
          <a:xfrm>
            <a:off x="9300936" y="222517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54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62" name="Google Shape;2062;p24"/>
          <p:cNvCxnSpPr>
            <a:stCxn id="1954" idx="0"/>
            <a:endCxn id="1941" idx="2"/>
          </p:cNvCxnSpPr>
          <p:nvPr/>
        </p:nvCxnSpPr>
        <p:spPr>
          <a:xfrm flipH="1" rot="10800000">
            <a:off x="5897040" y="3969199"/>
            <a:ext cx="6918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63" name="Google Shape;2063;p24"/>
          <p:cNvGrpSpPr/>
          <p:nvPr/>
        </p:nvGrpSpPr>
        <p:grpSpPr>
          <a:xfrm>
            <a:off x="6578309" y="3745305"/>
            <a:ext cx="461473" cy="461473"/>
            <a:chOff x="5202962" y="3006694"/>
            <a:chExt cx="461473" cy="461473"/>
          </a:xfrm>
        </p:grpSpPr>
        <p:sp>
          <p:nvSpPr>
            <p:cNvPr id="2064" name="Google Shape;2064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66" name="Google Shape;2066;p24"/>
          <p:cNvSpPr txBox="1"/>
          <p:nvPr/>
        </p:nvSpPr>
        <p:spPr>
          <a:xfrm>
            <a:off x="9733504" y="222176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65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67" name="Google Shape;2067;p24"/>
          <p:cNvCxnSpPr>
            <a:stCxn id="2064" idx="6"/>
            <a:endCxn id="1968" idx="0"/>
          </p:cNvCxnSpPr>
          <p:nvPr/>
        </p:nvCxnSpPr>
        <p:spPr>
          <a:xfrm>
            <a:off x="7039782" y="3976041"/>
            <a:ext cx="865200" cy="40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68" name="Google Shape;2068;p24"/>
          <p:cNvGrpSpPr/>
          <p:nvPr/>
        </p:nvGrpSpPr>
        <p:grpSpPr>
          <a:xfrm>
            <a:off x="7684964" y="4387544"/>
            <a:ext cx="461473" cy="461473"/>
            <a:chOff x="5202962" y="3006694"/>
            <a:chExt cx="461473" cy="461473"/>
          </a:xfrm>
        </p:grpSpPr>
        <p:sp>
          <p:nvSpPr>
            <p:cNvPr id="2069" name="Google Shape;2069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071" name="Google Shape;2071;p24"/>
          <p:cNvCxnSpPr>
            <a:stCxn id="1968" idx="2"/>
            <a:endCxn id="1970" idx="0"/>
          </p:cNvCxnSpPr>
          <p:nvPr/>
        </p:nvCxnSpPr>
        <p:spPr>
          <a:xfrm flipH="1">
            <a:off x="7279492" y="4611435"/>
            <a:ext cx="3948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72" name="Google Shape;2072;p24"/>
          <p:cNvGrpSpPr/>
          <p:nvPr/>
        </p:nvGrpSpPr>
        <p:grpSpPr>
          <a:xfrm>
            <a:off x="7063162" y="5024236"/>
            <a:ext cx="461473" cy="461473"/>
            <a:chOff x="5202962" y="3006694"/>
            <a:chExt cx="461473" cy="461473"/>
          </a:xfrm>
        </p:grpSpPr>
        <p:sp>
          <p:nvSpPr>
            <p:cNvPr id="2073" name="Google Shape;2073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76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075" name="Google Shape;2075;p24"/>
          <p:cNvCxnSpPr>
            <a:stCxn id="1976" idx="2"/>
            <a:endCxn id="1978" idx="0"/>
          </p:cNvCxnSpPr>
          <p:nvPr/>
        </p:nvCxnSpPr>
        <p:spPr>
          <a:xfrm flipH="1">
            <a:off x="6664143" y="5267296"/>
            <a:ext cx="3948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6" name="Google Shape;2076;p24"/>
          <p:cNvCxnSpPr>
            <a:stCxn id="1978" idx="0"/>
            <a:endCxn id="1976" idx="2"/>
          </p:cNvCxnSpPr>
          <p:nvPr/>
        </p:nvCxnSpPr>
        <p:spPr>
          <a:xfrm flipH="1" rot="10800000">
            <a:off x="6664041" y="5267298"/>
            <a:ext cx="3948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77" name="Google Shape;2077;p24"/>
          <p:cNvGrpSpPr/>
          <p:nvPr/>
        </p:nvGrpSpPr>
        <p:grpSpPr>
          <a:xfrm>
            <a:off x="7067381" y="5032092"/>
            <a:ext cx="461473" cy="461473"/>
            <a:chOff x="5202962" y="3006694"/>
            <a:chExt cx="461473" cy="461473"/>
          </a:xfrm>
        </p:grpSpPr>
        <p:sp>
          <p:nvSpPr>
            <p:cNvPr id="2078" name="Google Shape;2078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76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80" name="Google Shape;2080;p24"/>
          <p:cNvSpPr txBox="1"/>
          <p:nvPr/>
        </p:nvSpPr>
        <p:spPr>
          <a:xfrm>
            <a:off x="10159904" y="222517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76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081" name="Google Shape;2081;p24"/>
          <p:cNvCxnSpPr>
            <a:stCxn id="2060" idx="3"/>
            <a:endCxn id="1963" idx="0"/>
          </p:cNvCxnSpPr>
          <p:nvPr/>
        </p:nvCxnSpPr>
        <p:spPr>
          <a:xfrm>
            <a:off x="6143046" y="4610668"/>
            <a:ext cx="398100" cy="413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2" name="Google Shape;2082;p24"/>
          <p:cNvCxnSpPr>
            <a:stCxn id="1963" idx="0"/>
            <a:endCxn id="1960" idx="6"/>
          </p:cNvCxnSpPr>
          <p:nvPr/>
        </p:nvCxnSpPr>
        <p:spPr>
          <a:xfrm rot="10800000">
            <a:off x="6152935" y="4611437"/>
            <a:ext cx="3882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3" name="Google Shape;2083;p24"/>
          <p:cNvCxnSpPr>
            <a:stCxn id="1976" idx="6"/>
            <a:endCxn id="1984" idx="0"/>
          </p:cNvCxnSpPr>
          <p:nvPr/>
        </p:nvCxnSpPr>
        <p:spPr>
          <a:xfrm>
            <a:off x="7520416" y="5267296"/>
            <a:ext cx="387900" cy="41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84" name="Google Shape;2084;p24"/>
          <p:cNvGrpSpPr/>
          <p:nvPr/>
        </p:nvGrpSpPr>
        <p:grpSpPr>
          <a:xfrm>
            <a:off x="7674302" y="5684087"/>
            <a:ext cx="461473" cy="461473"/>
            <a:chOff x="5202962" y="3006694"/>
            <a:chExt cx="461473" cy="461473"/>
          </a:xfrm>
        </p:grpSpPr>
        <p:sp>
          <p:nvSpPr>
            <p:cNvPr id="2085" name="Google Shape;2085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80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087" name="Google Shape;2087;p24"/>
          <p:cNvCxnSpPr>
            <a:stCxn id="2085" idx="2"/>
            <a:endCxn id="1986" idx="0"/>
          </p:cNvCxnSpPr>
          <p:nvPr/>
        </p:nvCxnSpPr>
        <p:spPr>
          <a:xfrm flipH="1">
            <a:off x="7282802" y="5914823"/>
            <a:ext cx="391500" cy="410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8" name="Google Shape;2088;p24"/>
          <p:cNvCxnSpPr>
            <a:stCxn id="1986" idx="0"/>
            <a:endCxn id="1984" idx="2"/>
          </p:cNvCxnSpPr>
          <p:nvPr/>
        </p:nvCxnSpPr>
        <p:spPr>
          <a:xfrm flipH="1" rot="10800000">
            <a:off x="7282777" y="5912138"/>
            <a:ext cx="3948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89" name="Google Shape;2089;p24"/>
          <p:cNvGrpSpPr/>
          <p:nvPr/>
        </p:nvGrpSpPr>
        <p:grpSpPr>
          <a:xfrm>
            <a:off x="7677679" y="5682137"/>
            <a:ext cx="461473" cy="461473"/>
            <a:chOff x="5202962" y="3006694"/>
            <a:chExt cx="461473" cy="461473"/>
          </a:xfrm>
        </p:grpSpPr>
        <p:sp>
          <p:nvSpPr>
            <p:cNvPr id="2090" name="Google Shape;2090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80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92" name="Google Shape;2092;p24"/>
          <p:cNvSpPr txBox="1"/>
          <p:nvPr/>
        </p:nvSpPr>
        <p:spPr>
          <a:xfrm>
            <a:off x="10543457" y="222517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80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994" name="Google Shape;1994;p24"/>
          <p:cNvCxnSpPr>
            <a:stCxn id="1984" idx="6"/>
            <a:endCxn id="1987" idx="0"/>
          </p:cNvCxnSpPr>
          <p:nvPr/>
        </p:nvCxnSpPr>
        <p:spPr>
          <a:xfrm>
            <a:off x="8139152" y="5912136"/>
            <a:ext cx="3882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3" name="Google Shape;2093;p24"/>
          <p:cNvCxnSpPr>
            <a:stCxn id="1987" idx="0"/>
            <a:endCxn id="2090" idx="6"/>
          </p:cNvCxnSpPr>
          <p:nvPr/>
        </p:nvCxnSpPr>
        <p:spPr>
          <a:xfrm rot="10800000">
            <a:off x="8139079" y="5912738"/>
            <a:ext cx="388200" cy="412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4" name="Google Shape;2094;p24"/>
          <p:cNvCxnSpPr>
            <a:stCxn id="2090" idx="0"/>
            <a:endCxn id="1976" idx="6"/>
          </p:cNvCxnSpPr>
          <p:nvPr/>
        </p:nvCxnSpPr>
        <p:spPr>
          <a:xfrm rot="10800000">
            <a:off x="7520516" y="5267237"/>
            <a:ext cx="387900" cy="414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5" name="Google Shape;2095;p24"/>
          <p:cNvCxnSpPr>
            <a:stCxn id="1970" idx="0"/>
            <a:endCxn id="1968" idx="2"/>
          </p:cNvCxnSpPr>
          <p:nvPr/>
        </p:nvCxnSpPr>
        <p:spPr>
          <a:xfrm flipH="1" rot="10800000">
            <a:off x="7279390" y="4611437"/>
            <a:ext cx="3948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96" name="Google Shape;2096;p24"/>
          <p:cNvGrpSpPr/>
          <p:nvPr/>
        </p:nvGrpSpPr>
        <p:grpSpPr>
          <a:xfrm>
            <a:off x="7684964" y="4372277"/>
            <a:ext cx="461473" cy="461473"/>
            <a:chOff x="5202962" y="3006694"/>
            <a:chExt cx="461473" cy="461473"/>
          </a:xfrm>
        </p:grpSpPr>
        <p:sp>
          <p:nvSpPr>
            <p:cNvPr id="2097" name="Google Shape;2097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099" name="Google Shape;2099;p24"/>
          <p:cNvSpPr txBox="1"/>
          <p:nvPr/>
        </p:nvSpPr>
        <p:spPr>
          <a:xfrm>
            <a:off x="10927009" y="222517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82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100" name="Google Shape;2100;p24"/>
          <p:cNvCxnSpPr>
            <a:stCxn id="2098" idx="3"/>
            <a:endCxn id="1971" idx="0"/>
          </p:cNvCxnSpPr>
          <p:nvPr/>
        </p:nvCxnSpPr>
        <p:spPr>
          <a:xfrm>
            <a:off x="8126514" y="4603013"/>
            <a:ext cx="397500" cy="42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1" name="Google Shape;2101;p24"/>
          <p:cNvCxnSpPr>
            <a:stCxn id="1971" idx="0"/>
            <a:endCxn id="1968" idx="6"/>
          </p:cNvCxnSpPr>
          <p:nvPr/>
        </p:nvCxnSpPr>
        <p:spPr>
          <a:xfrm rot="10800000">
            <a:off x="8135692" y="4611437"/>
            <a:ext cx="3882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2" name="Google Shape;2102;p24"/>
          <p:cNvCxnSpPr>
            <a:stCxn id="2097" idx="0"/>
            <a:endCxn id="2064" idx="6"/>
          </p:cNvCxnSpPr>
          <p:nvPr/>
        </p:nvCxnSpPr>
        <p:spPr>
          <a:xfrm rot="10800000">
            <a:off x="7039701" y="3975977"/>
            <a:ext cx="876000" cy="3963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3" name="Google Shape;2103;p24"/>
          <p:cNvCxnSpPr>
            <a:stCxn id="2050" idx="0"/>
            <a:endCxn id="1905" idx="2"/>
          </p:cNvCxnSpPr>
          <p:nvPr/>
        </p:nvCxnSpPr>
        <p:spPr>
          <a:xfrm flipH="1" rot="10800000">
            <a:off x="6815011" y="3325661"/>
            <a:ext cx="10212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104" name="Google Shape;2104;p24"/>
          <p:cNvGrpSpPr/>
          <p:nvPr/>
        </p:nvGrpSpPr>
        <p:grpSpPr>
          <a:xfrm>
            <a:off x="7840585" y="3098345"/>
            <a:ext cx="461473" cy="461473"/>
            <a:chOff x="5202962" y="3006694"/>
            <a:chExt cx="461473" cy="461473"/>
          </a:xfrm>
        </p:grpSpPr>
        <p:sp>
          <p:nvSpPr>
            <p:cNvPr id="2105" name="Google Shape;2105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107" name="Google Shape;2107;p24"/>
          <p:cNvSpPr txBox="1"/>
          <p:nvPr/>
        </p:nvSpPr>
        <p:spPr>
          <a:xfrm>
            <a:off x="11310562" y="222517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88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108" name="Google Shape;2108;p24"/>
          <p:cNvCxnSpPr>
            <a:stCxn id="2105" idx="6"/>
            <a:endCxn id="1943" idx="0"/>
          </p:cNvCxnSpPr>
          <p:nvPr/>
        </p:nvCxnSpPr>
        <p:spPr>
          <a:xfrm>
            <a:off x="8302058" y="3329081"/>
            <a:ext cx="1348200" cy="40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109" name="Google Shape;2109;p24"/>
          <p:cNvGrpSpPr/>
          <p:nvPr/>
        </p:nvGrpSpPr>
        <p:grpSpPr>
          <a:xfrm>
            <a:off x="9419657" y="3730482"/>
            <a:ext cx="461473" cy="461473"/>
            <a:chOff x="5202962" y="3006694"/>
            <a:chExt cx="461473" cy="461473"/>
          </a:xfrm>
        </p:grpSpPr>
        <p:sp>
          <p:nvSpPr>
            <p:cNvPr id="2110" name="Google Shape;2110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97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112" name="Google Shape;2112;p24"/>
          <p:cNvCxnSpPr>
            <a:stCxn id="1943" idx="2"/>
            <a:endCxn id="1947" idx="0"/>
          </p:cNvCxnSpPr>
          <p:nvPr/>
        </p:nvCxnSpPr>
        <p:spPr>
          <a:xfrm flipH="1">
            <a:off x="9024857" y="3969197"/>
            <a:ext cx="3948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3" name="Google Shape;2113;p24"/>
          <p:cNvCxnSpPr>
            <a:stCxn id="1947" idx="0"/>
            <a:endCxn id="1943" idx="2"/>
          </p:cNvCxnSpPr>
          <p:nvPr/>
        </p:nvCxnSpPr>
        <p:spPr>
          <a:xfrm flipH="1" rot="10800000">
            <a:off x="9024755" y="3969199"/>
            <a:ext cx="394800" cy="41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114" name="Google Shape;2114;p24"/>
          <p:cNvGrpSpPr/>
          <p:nvPr/>
        </p:nvGrpSpPr>
        <p:grpSpPr>
          <a:xfrm>
            <a:off x="9421821" y="3743466"/>
            <a:ext cx="461473" cy="461473"/>
            <a:chOff x="5202962" y="3006694"/>
            <a:chExt cx="461473" cy="461473"/>
          </a:xfrm>
        </p:grpSpPr>
        <p:sp>
          <p:nvSpPr>
            <p:cNvPr id="2115" name="Google Shape;2115;p2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2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97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117" name="Google Shape;2117;p24"/>
          <p:cNvCxnSpPr>
            <a:stCxn id="2115" idx="6"/>
            <a:endCxn id="1948" idx="0"/>
          </p:cNvCxnSpPr>
          <p:nvPr/>
        </p:nvCxnSpPr>
        <p:spPr>
          <a:xfrm>
            <a:off x="9883294" y="3974202"/>
            <a:ext cx="386100" cy="40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8" name="Google Shape;2118;p24"/>
          <p:cNvSpPr txBox="1"/>
          <p:nvPr/>
        </p:nvSpPr>
        <p:spPr>
          <a:xfrm>
            <a:off x="11729266" y="222517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97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119" name="Google Shape;2119;p24"/>
          <p:cNvCxnSpPr>
            <a:stCxn id="1948" idx="0"/>
            <a:endCxn id="2115" idx="6"/>
          </p:cNvCxnSpPr>
          <p:nvPr/>
        </p:nvCxnSpPr>
        <p:spPr>
          <a:xfrm rot="10800000">
            <a:off x="9883157" y="3974299"/>
            <a:ext cx="386100" cy="407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0" name="Google Shape;2120;p24"/>
          <p:cNvCxnSpPr>
            <a:stCxn id="1943" idx="0"/>
            <a:endCxn id="2106" idx="3"/>
          </p:cNvCxnSpPr>
          <p:nvPr/>
        </p:nvCxnSpPr>
        <p:spPr>
          <a:xfrm rot="10800000">
            <a:off x="8282094" y="3328961"/>
            <a:ext cx="1368300" cy="409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1" name="Google Shape;2121;p24"/>
          <p:cNvCxnSpPr>
            <a:stCxn id="1905" idx="0"/>
          </p:cNvCxnSpPr>
          <p:nvPr/>
        </p:nvCxnSpPr>
        <p:spPr>
          <a:xfrm rot="10800000">
            <a:off x="5502940" y="2571724"/>
            <a:ext cx="2564100" cy="523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2" name="Google Shape;2122;p24"/>
          <p:cNvSpPr txBox="1"/>
          <p:nvPr/>
        </p:nvSpPr>
        <p:spPr>
          <a:xfrm>
            <a:off x="9341090" y="2600301"/>
            <a:ext cx="1237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Lustria"/>
                <a:ea typeface="Lustria"/>
                <a:cs typeface="Lustria"/>
                <a:sym typeface="Lustria"/>
              </a:rPr>
              <a:t>SORTED!</a:t>
            </a:r>
            <a:endParaRPr b="1" sz="1800">
              <a:solidFill>
                <a:srgbClr val="00B05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23" name="Google Shape;2123;p2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124" name="Google Shape;2124;p24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2125" name="Google Shape;2125;p24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25"/>
          <p:cNvSpPr/>
          <p:nvPr/>
        </p:nvSpPr>
        <p:spPr>
          <a:xfrm>
            <a:off x="3806571" y="1825155"/>
            <a:ext cx="1670678" cy="116305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Google Shape;213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 Order Recursive Simulation</a:t>
            </a:r>
            <a:endParaRPr/>
          </a:p>
        </p:txBody>
      </p:sp>
      <p:grpSp>
        <p:nvGrpSpPr>
          <p:cNvPr id="2132" name="Google Shape;2132;p25"/>
          <p:cNvGrpSpPr/>
          <p:nvPr/>
        </p:nvGrpSpPr>
        <p:grpSpPr>
          <a:xfrm>
            <a:off x="1890905" y="1466128"/>
            <a:ext cx="585417" cy="694842"/>
            <a:chOff x="9620715" y="1331980"/>
            <a:chExt cx="585417" cy="694842"/>
          </a:xfrm>
        </p:grpSpPr>
        <p:cxnSp>
          <p:nvCxnSpPr>
            <p:cNvPr id="2133" name="Google Shape;2133;p25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34" name="Google Shape;2134;p25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135" name="Google Shape;2135;p25"/>
          <p:cNvGrpSpPr/>
          <p:nvPr/>
        </p:nvGrpSpPr>
        <p:grpSpPr>
          <a:xfrm>
            <a:off x="638588" y="2160971"/>
            <a:ext cx="2585311" cy="939592"/>
            <a:chOff x="3885443" y="3006694"/>
            <a:chExt cx="2585311" cy="939592"/>
          </a:xfrm>
        </p:grpSpPr>
        <p:grpSp>
          <p:nvGrpSpPr>
            <p:cNvPr id="2136" name="Google Shape;2136;p25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2137" name="Google Shape;2137;p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p2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2139" name="Google Shape;2139;p25"/>
            <p:cNvCxnSpPr>
              <a:stCxn id="2137" idx="3"/>
              <a:endCxn id="2140" idx="0"/>
            </p:cNvCxnSpPr>
            <p:nvPr/>
          </p:nvCxnSpPr>
          <p:spPr>
            <a:xfrm flipH="1">
              <a:off x="3885443" y="3400586"/>
              <a:ext cx="1385100" cy="545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25"/>
            <p:cNvCxnSpPr>
              <a:stCxn id="2137" idx="5"/>
              <a:endCxn id="2142" idx="0"/>
            </p:cNvCxnSpPr>
            <p:nvPr/>
          </p:nvCxnSpPr>
          <p:spPr>
            <a:xfrm>
              <a:off x="5596854" y="3400586"/>
              <a:ext cx="873900" cy="47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43" name="Google Shape;2143;p25"/>
          <p:cNvGrpSpPr/>
          <p:nvPr/>
        </p:nvGrpSpPr>
        <p:grpSpPr>
          <a:xfrm>
            <a:off x="83548" y="3100617"/>
            <a:ext cx="1607854" cy="2119082"/>
            <a:chOff x="2232503" y="2847088"/>
            <a:chExt cx="1607854" cy="2119082"/>
          </a:xfrm>
        </p:grpSpPr>
        <p:grpSp>
          <p:nvGrpSpPr>
            <p:cNvPr id="2144" name="Google Shape;2144;p25"/>
            <p:cNvGrpSpPr/>
            <p:nvPr/>
          </p:nvGrpSpPr>
          <p:grpSpPr>
            <a:xfrm>
              <a:off x="2232503" y="2847088"/>
              <a:ext cx="1173770" cy="822999"/>
              <a:chOff x="2326507" y="3675868"/>
              <a:chExt cx="1173770" cy="822999"/>
            </a:xfrm>
          </p:grpSpPr>
          <p:grpSp>
            <p:nvGrpSpPr>
              <p:cNvPr id="2145" name="Google Shape;2145;p25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140" name="Google Shape;2140;p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2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17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2147" name="Google Shape;2147;p25"/>
              <p:cNvSpPr/>
              <p:nvPr/>
            </p:nvSpPr>
            <p:spPr>
              <a:xfrm>
                <a:off x="2326507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8" name="Google Shape;2148;p25"/>
              <p:cNvCxnSpPr>
                <a:stCxn id="2140" idx="2"/>
                <a:endCxn id="2147" idx="0"/>
              </p:cNvCxnSpPr>
              <p:nvPr/>
            </p:nvCxnSpPr>
            <p:spPr>
              <a:xfrm flipH="1">
                <a:off x="2430527" y="3906604"/>
                <a:ext cx="2202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49" name="Google Shape;2149;p25"/>
              <p:cNvCxnSpPr>
                <a:stCxn id="2146" idx="3"/>
              </p:cNvCxnSpPr>
              <p:nvPr/>
            </p:nvCxnSpPr>
            <p:spPr>
              <a:xfrm>
                <a:off x="3092277" y="3906604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50" name="Google Shape;2150;p25"/>
            <p:cNvGrpSpPr/>
            <p:nvPr/>
          </p:nvGrpSpPr>
          <p:grpSpPr>
            <a:xfrm>
              <a:off x="2837625" y="3490625"/>
              <a:ext cx="1002732" cy="849926"/>
              <a:chOff x="7890333" y="3675867"/>
              <a:chExt cx="1002732" cy="849926"/>
            </a:xfrm>
          </p:grpSpPr>
          <p:grpSp>
            <p:nvGrpSpPr>
              <p:cNvPr id="2151" name="Google Shape;2151;p25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2152" name="Google Shape;2152;p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2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32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2154" name="Google Shape;2154;p25"/>
              <p:cNvSpPr/>
              <p:nvPr/>
            </p:nvSpPr>
            <p:spPr>
              <a:xfrm>
                <a:off x="7890333" y="4346331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p25"/>
              <p:cNvSpPr/>
              <p:nvPr/>
            </p:nvSpPr>
            <p:spPr>
              <a:xfrm>
                <a:off x="8684889" y="4311232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56" name="Google Shape;2156;p25"/>
              <p:cNvCxnSpPr>
                <a:stCxn id="2152" idx="2"/>
                <a:endCxn id="2154" idx="0"/>
              </p:cNvCxnSpPr>
              <p:nvPr/>
            </p:nvCxnSpPr>
            <p:spPr>
              <a:xfrm flipH="1">
                <a:off x="7994516" y="3906603"/>
                <a:ext cx="235200" cy="43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57" name="Google Shape;2157;p25"/>
              <p:cNvCxnSpPr>
                <a:stCxn id="2153" idx="3"/>
                <a:endCxn id="2155" idx="0"/>
              </p:cNvCxnSpPr>
              <p:nvPr/>
            </p:nvCxnSpPr>
            <p:spPr>
              <a:xfrm>
                <a:off x="8671266" y="3906603"/>
                <a:ext cx="117600" cy="404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58" name="Google Shape;2158;p25"/>
            <p:cNvGrpSpPr/>
            <p:nvPr/>
          </p:nvGrpSpPr>
          <p:grpSpPr>
            <a:xfrm>
              <a:off x="2435932" y="4134955"/>
              <a:ext cx="1068504" cy="831215"/>
              <a:chOff x="8114900" y="3675358"/>
              <a:chExt cx="1068504" cy="831215"/>
            </a:xfrm>
          </p:grpSpPr>
          <p:grpSp>
            <p:nvGrpSpPr>
              <p:cNvPr id="2159" name="Google Shape;2159;p25"/>
              <p:cNvGrpSpPr/>
              <p:nvPr/>
            </p:nvGrpSpPr>
            <p:grpSpPr>
              <a:xfrm>
                <a:off x="8375067" y="3675358"/>
                <a:ext cx="461473" cy="461473"/>
                <a:chOff x="5348313" y="3006185"/>
                <a:chExt cx="461473" cy="461473"/>
              </a:xfrm>
            </p:grpSpPr>
            <p:sp>
              <p:nvSpPr>
                <p:cNvPr id="2160" name="Google Shape;2160;p25"/>
                <p:cNvSpPr/>
                <p:nvPr/>
              </p:nvSpPr>
              <p:spPr>
                <a:xfrm>
                  <a:off x="5348313" y="3006185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25"/>
                <p:cNvSpPr txBox="1"/>
                <p:nvPr/>
              </p:nvSpPr>
              <p:spPr>
                <a:xfrm>
                  <a:off x="5361975" y="3060980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2162" name="Google Shape;2162;p25"/>
              <p:cNvSpPr/>
              <p:nvPr/>
            </p:nvSpPr>
            <p:spPr>
              <a:xfrm>
                <a:off x="8114900" y="4327111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2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64" name="Google Shape;2164;p25"/>
              <p:cNvCxnSpPr>
                <a:stCxn id="2160" idx="2"/>
                <a:endCxn id="2162" idx="0"/>
              </p:cNvCxnSpPr>
              <p:nvPr/>
            </p:nvCxnSpPr>
            <p:spPr>
              <a:xfrm flipH="1">
                <a:off x="8219067" y="3906094"/>
                <a:ext cx="156000" cy="42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5" name="Google Shape;2165;p25"/>
              <p:cNvCxnSpPr>
                <a:stCxn id="2161" idx="3"/>
                <a:endCxn id="2163" idx="0"/>
              </p:cNvCxnSpPr>
              <p:nvPr/>
            </p:nvCxnSpPr>
            <p:spPr>
              <a:xfrm>
                <a:off x="8807433" y="3914819"/>
                <a:ext cx="271800" cy="404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166" name="Google Shape;2166;p25"/>
          <p:cNvGrpSpPr/>
          <p:nvPr/>
        </p:nvGrpSpPr>
        <p:grpSpPr>
          <a:xfrm>
            <a:off x="2537670" y="3025916"/>
            <a:ext cx="1139649" cy="662735"/>
            <a:chOff x="7774316" y="3675867"/>
            <a:chExt cx="1139650" cy="662736"/>
          </a:xfrm>
        </p:grpSpPr>
        <p:grpSp>
          <p:nvGrpSpPr>
            <p:cNvPr id="2167" name="Google Shape;2167;p2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142" name="Google Shape;2142;p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8" name="Google Shape;2168;p2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2169" name="Google Shape;2169;p25"/>
            <p:cNvCxnSpPr>
              <a:stCxn id="2142" idx="2"/>
              <a:endCxn id="2170" idx="0"/>
            </p:cNvCxnSpPr>
            <p:nvPr/>
          </p:nvCxnSpPr>
          <p:spPr>
            <a:xfrm flipH="1">
              <a:off x="7774316" y="3906603"/>
              <a:ext cx="455400" cy="431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1" name="Google Shape;2171;p25"/>
            <p:cNvCxnSpPr>
              <a:stCxn id="2168" idx="3"/>
              <a:endCxn id="2172" idx="0"/>
            </p:cNvCxnSpPr>
            <p:nvPr/>
          </p:nvCxnSpPr>
          <p:spPr>
            <a:xfrm>
              <a:off x="8671266" y="3906603"/>
              <a:ext cx="242700" cy="432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73" name="Google Shape;2173;p25"/>
          <p:cNvGrpSpPr/>
          <p:nvPr/>
        </p:nvGrpSpPr>
        <p:grpSpPr>
          <a:xfrm>
            <a:off x="1956107" y="3687843"/>
            <a:ext cx="1313738" cy="884185"/>
            <a:chOff x="6925100" y="5052674"/>
            <a:chExt cx="1313738" cy="884185"/>
          </a:xfrm>
        </p:grpSpPr>
        <p:grpSp>
          <p:nvGrpSpPr>
            <p:cNvPr id="2174" name="Google Shape;2174;p25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2170" name="Google Shape;2170;p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2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176" name="Google Shape;2176;p25"/>
            <p:cNvSpPr/>
            <p:nvPr/>
          </p:nvSpPr>
          <p:spPr>
            <a:xfrm>
              <a:off x="6925100" y="5714758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8030662" y="5757397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8" name="Google Shape;2178;p25"/>
            <p:cNvCxnSpPr>
              <a:stCxn id="2170" idx="2"/>
              <a:endCxn id="2176" idx="0"/>
            </p:cNvCxnSpPr>
            <p:nvPr/>
          </p:nvCxnSpPr>
          <p:spPr>
            <a:xfrm flipH="1">
              <a:off x="7029128" y="5283411"/>
              <a:ext cx="246900" cy="431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9" name="Google Shape;2179;p25"/>
            <p:cNvCxnSpPr>
              <a:stCxn id="2175" idx="3"/>
              <a:endCxn id="2177" idx="0"/>
            </p:cNvCxnSpPr>
            <p:nvPr/>
          </p:nvCxnSpPr>
          <p:spPr>
            <a:xfrm>
              <a:off x="7717578" y="5283410"/>
              <a:ext cx="417300" cy="474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80" name="Google Shape;2180;p25"/>
          <p:cNvGrpSpPr/>
          <p:nvPr/>
        </p:nvGrpSpPr>
        <p:grpSpPr>
          <a:xfrm>
            <a:off x="1628978" y="4336949"/>
            <a:ext cx="954661" cy="835298"/>
            <a:chOff x="7996628" y="3675867"/>
            <a:chExt cx="954661" cy="835298"/>
          </a:xfrm>
        </p:grpSpPr>
        <p:grpSp>
          <p:nvGrpSpPr>
            <p:cNvPr id="2181" name="Google Shape;2181;p2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182" name="Google Shape;2182;p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2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184" name="Google Shape;2184;p25"/>
            <p:cNvSpPr/>
            <p:nvPr/>
          </p:nvSpPr>
          <p:spPr>
            <a:xfrm>
              <a:off x="7996628" y="4331703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8743113" y="4321387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6" name="Google Shape;2186;p25"/>
            <p:cNvCxnSpPr>
              <a:stCxn id="2182" idx="2"/>
              <a:endCxn id="2184" idx="0"/>
            </p:cNvCxnSpPr>
            <p:nvPr/>
          </p:nvCxnSpPr>
          <p:spPr>
            <a:xfrm flipH="1">
              <a:off x="8100716" y="3906603"/>
              <a:ext cx="129000" cy="425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7" name="Google Shape;2187;p25"/>
            <p:cNvCxnSpPr>
              <a:stCxn id="2183" idx="3"/>
              <a:endCxn id="2185" idx="0"/>
            </p:cNvCxnSpPr>
            <p:nvPr/>
          </p:nvCxnSpPr>
          <p:spPr>
            <a:xfrm>
              <a:off x="8671266" y="3906603"/>
              <a:ext cx="175800" cy="414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88" name="Google Shape;2188;p25"/>
          <p:cNvGrpSpPr/>
          <p:nvPr/>
        </p:nvGrpSpPr>
        <p:grpSpPr>
          <a:xfrm>
            <a:off x="1959715" y="2156624"/>
            <a:ext cx="461473" cy="461473"/>
            <a:chOff x="5202962" y="3006694"/>
            <a:chExt cx="461473" cy="461473"/>
          </a:xfrm>
        </p:grpSpPr>
        <p:sp>
          <p:nvSpPr>
            <p:cNvPr id="2189" name="Google Shape;2189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191" name="Google Shape;2191;p25"/>
          <p:cNvGrpSpPr/>
          <p:nvPr/>
        </p:nvGrpSpPr>
        <p:grpSpPr>
          <a:xfrm>
            <a:off x="399736" y="3100617"/>
            <a:ext cx="461473" cy="461473"/>
            <a:chOff x="5202962" y="3006694"/>
            <a:chExt cx="461473" cy="461473"/>
          </a:xfrm>
        </p:grpSpPr>
        <p:sp>
          <p:nvSpPr>
            <p:cNvPr id="2192" name="Google Shape;2192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194" name="Google Shape;2194;p25"/>
          <p:cNvGrpSpPr/>
          <p:nvPr/>
        </p:nvGrpSpPr>
        <p:grpSpPr>
          <a:xfrm>
            <a:off x="403752" y="3100135"/>
            <a:ext cx="461473" cy="461473"/>
            <a:chOff x="5202962" y="3006694"/>
            <a:chExt cx="461473" cy="461473"/>
          </a:xfrm>
        </p:grpSpPr>
        <p:sp>
          <p:nvSpPr>
            <p:cNvPr id="2195" name="Google Shape;2195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197" name="Google Shape;2197;p25"/>
          <p:cNvGrpSpPr/>
          <p:nvPr/>
        </p:nvGrpSpPr>
        <p:grpSpPr>
          <a:xfrm>
            <a:off x="1020656" y="3734055"/>
            <a:ext cx="461473" cy="461473"/>
            <a:chOff x="5202962" y="3006694"/>
            <a:chExt cx="461473" cy="461473"/>
          </a:xfrm>
        </p:grpSpPr>
        <p:sp>
          <p:nvSpPr>
            <p:cNvPr id="2198" name="Google Shape;2198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200" name="Google Shape;2200;p25"/>
          <p:cNvGrpSpPr/>
          <p:nvPr/>
        </p:nvGrpSpPr>
        <p:grpSpPr>
          <a:xfrm>
            <a:off x="545747" y="4387109"/>
            <a:ext cx="461473" cy="461473"/>
            <a:chOff x="5202962" y="3006694"/>
            <a:chExt cx="461473" cy="461473"/>
          </a:xfrm>
        </p:grpSpPr>
        <p:sp>
          <p:nvSpPr>
            <p:cNvPr id="2201" name="Google Shape;2201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203" name="Google Shape;2203;p25"/>
          <p:cNvGrpSpPr/>
          <p:nvPr/>
        </p:nvGrpSpPr>
        <p:grpSpPr>
          <a:xfrm>
            <a:off x="2307033" y="3689635"/>
            <a:ext cx="461473" cy="461473"/>
            <a:chOff x="5202962" y="3006694"/>
            <a:chExt cx="461473" cy="461473"/>
          </a:xfrm>
        </p:grpSpPr>
        <p:sp>
          <p:nvSpPr>
            <p:cNvPr id="2204" name="Google Shape;2204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206" name="Google Shape;2206;p25"/>
          <p:cNvGrpSpPr/>
          <p:nvPr/>
        </p:nvGrpSpPr>
        <p:grpSpPr>
          <a:xfrm>
            <a:off x="1861336" y="4335156"/>
            <a:ext cx="461473" cy="461473"/>
            <a:chOff x="5202962" y="3006694"/>
            <a:chExt cx="461473" cy="461473"/>
          </a:xfrm>
        </p:grpSpPr>
        <p:sp>
          <p:nvSpPr>
            <p:cNvPr id="2207" name="Google Shape;2207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54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209" name="Google Shape;2209;p25"/>
          <p:cNvGrpSpPr/>
          <p:nvPr/>
        </p:nvGrpSpPr>
        <p:grpSpPr>
          <a:xfrm>
            <a:off x="1863073" y="4333115"/>
            <a:ext cx="461473" cy="461473"/>
            <a:chOff x="5202962" y="3006694"/>
            <a:chExt cx="461473" cy="461473"/>
          </a:xfrm>
        </p:grpSpPr>
        <p:sp>
          <p:nvSpPr>
            <p:cNvPr id="2210" name="Google Shape;2210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54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212" name="Google Shape;2212;p25"/>
          <p:cNvGrpSpPr/>
          <p:nvPr/>
        </p:nvGrpSpPr>
        <p:grpSpPr>
          <a:xfrm>
            <a:off x="2301747" y="3691676"/>
            <a:ext cx="461473" cy="461473"/>
            <a:chOff x="5202962" y="3006694"/>
            <a:chExt cx="461473" cy="461473"/>
          </a:xfrm>
        </p:grpSpPr>
        <p:sp>
          <p:nvSpPr>
            <p:cNvPr id="2213" name="Google Shape;2213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215" name="Google Shape;2215;p2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216" name="Google Shape;2216;p25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2217" name="Google Shape;2217;p25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18" name="Google Shape;2218;p25"/>
          <p:cNvGrpSpPr/>
          <p:nvPr/>
        </p:nvGrpSpPr>
        <p:grpSpPr>
          <a:xfrm>
            <a:off x="1959714" y="2156142"/>
            <a:ext cx="461473" cy="461473"/>
            <a:chOff x="5202962" y="3006694"/>
            <a:chExt cx="461473" cy="461473"/>
          </a:xfrm>
        </p:grpSpPr>
        <p:sp>
          <p:nvSpPr>
            <p:cNvPr id="2219" name="Google Shape;2219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221" name="Google Shape;2221;p25"/>
          <p:cNvGrpSpPr/>
          <p:nvPr/>
        </p:nvGrpSpPr>
        <p:grpSpPr>
          <a:xfrm>
            <a:off x="2993070" y="3027751"/>
            <a:ext cx="461473" cy="461473"/>
            <a:chOff x="5202962" y="3006694"/>
            <a:chExt cx="461473" cy="461473"/>
          </a:xfrm>
        </p:grpSpPr>
        <p:sp>
          <p:nvSpPr>
            <p:cNvPr id="2222" name="Google Shape;2222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224" name="Google Shape;2224;p25"/>
          <p:cNvGrpSpPr/>
          <p:nvPr/>
        </p:nvGrpSpPr>
        <p:grpSpPr>
          <a:xfrm>
            <a:off x="2981437" y="3028647"/>
            <a:ext cx="461473" cy="461473"/>
            <a:chOff x="5202962" y="3006694"/>
            <a:chExt cx="461473" cy="461473"/>
          </a:xfrm>
        </p:grpSpPr>
        <p:sp>
          <p:nvSpPr>
            <p:cNvPr id="2225" name="Google Shape;2225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227" name="Google Shape;2227;p25"/>
          <p:cNvSpPr txBox="1"/>
          <p:nvPr/>
        </p:nvSpPr>
        <p:spPr>
          <a:xfrm>
            <a:off x="3974989" y="1923376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A1: inOrder(17):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3990900" y="2260035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A2: print(44);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29" name="Google Shape;2229;p25"/>
          <p:cNvSpPr txBox="1"/>
          <p:nvPr/>
        </p:nvSpPr>
        <p:spPr>
          <a:xfrm>
            <a:off x="3974989" y="2616552"/>
            <a:ext cx="1457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A3: inOrder(88);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30" name="Google Shape;2230;p25"/>
          <p:cNvSpPr/>
          <p:nvPr/>
        </p:nvSpPr>
        <p:spPr>
          <a:xfrm>
            <a:off x="3806571" y="1608821"/>
            <a:ext cx="1670678" cy="236139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25"/>
          <p:cNvSpPr txBox="1"/>
          <p:nvPr/>
        </p:nvSpPr>
        <p:spPr>
          <a:xfrm>
            <a:off x="3789399" y="1574987"/>
            <a:ext cx="13660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D966"/>
                </a:solidFill>
                <a:latin typeface="Lustria"/>
                <a:ea typeface="Lustria"/>
                <a:cs typeface="Lustria"/>
                <a:sym typeface="Lustria"/>
              </a:rPr>
              <a:t>A: inOrder(44):</a:t>
            </a:r>
            <a:endParaRPr sz="1400">
              <a:solidFill>
                <a:srgbClr val="FFD9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32" name="Google Shape;2232;p25"/>
          <p:cNvSpPr/>
          <p:nvPr/>
        </p:nvSpPr>
        <p:spPr>
          <a:xfrm>
            <a:off x="3948946" y="2630578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25"/>
          <p:cNvSpPr/>
          <p:nvPr/>
        </p:nvSpPr>
        <p:spPr>
          <a:xfrm>
            <a:off x="3948946" y="2280049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Google Shape;2234;p25"/>
          <p:cNvSpPr/>
          <p:nvPr/>
        </p:nvSpPr>
        <p:spPr>
          <a:xfrm>
            <a:off x="3954239" y="1939556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5" name="Google Shape;2235;p25"/>
          <p:cNvCxnSpPr>
            <a:endCxn id="2140" idx="0"/>
          </p:cNvCxnSpPr>
          <p:nvPr/>
        </p:nvCxnSpPr>
        <p:spPr>
          <a:xfrm flipH="1">
            <a:off x="638505" y="2572017"/>
            <a:ext cx="1385100" cy="52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6" name="Google Shape;2236;p25"/>
          <p:cNvSpPr/>
          <p:nvPr/>
        </p:nvSpPr>
        <p:spPr>
          <a:xfrm>
            <a:off x="5811709" y="1826683"/>
            <a:ext cx="1670678" cy="116305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25"/>
          <p:cNvSpPr txBox="1"/>
          <p:nvPr/>
        </p:nvSpPr>
        <p:spPr>
          <a:xfrm>
            <a:off x="5980127" y="1924904"/>
            <a:ext cx="1398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B1: inOrder(N):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38" name="Google Shape;2238;p25"/>
          <p:cNvSpPr txBox="1"/>
          <p:nvPr/>
        </p:nvSpPr>
        <p:spPr>
          <a:xfrm>
            <a:off x="5996038" y="2261563"/>
            <a:ext cx="11977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B2: print(17);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39" name="Google Shape;2239;p25"/>
          <p:cNvSpPr txBox="1"/>
          <p:nvPr/>
        </p:nvSpPr>
        <p:spPr>
          <a:xfrm>
            <a:off x="5980127" y="2618080"/>
            <a:ext cx="14350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B3: inOrder(32);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40" name="Google Shape;2240;p25"/>
          <p:cNvSpPr/>
          <p:nvPr/>
        </p:nvSpPr>
        <p:spPr>
          <a:xfrm>
            <a:off x="5811709" y="1610349"/>
            <a:ext cx="1670678" cy="236139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25"/>
          <p:cNvSpPr txBox="1"/>
          <p:nvPr/>
        </p:nvSpPr>
        <p:spPr>
          <a:xfrm>
            <a:off x="5794537" y="1576515"/>
            <a:ext cx="13436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D966"/>
                </a:solidFill>
                <a:latin typeface="Lustria"/>
                <a:ea typeface="Lustria"/>
                <a:cs typeface="Lustria"/>
                <a:sym typeface="Lustria"/>
              </a:rPr>
              <a:t>B: inOrder(17):</a:t>
            </a:r>
            <a:endParaRPr sz="1400">
              <a:solidFill>
                <a:srgbClr val="FFD9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42" name="Google Shape;2242;p25"/>
          <p:cNvSpPr/>
          <p:nvPr/>
        </p:nvSpPr>
        <p:spPr>
          <a:xfrm>
            <a:off x="5954084" y="2632106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Google Shape;2243;p25"/>
          <p:cNvSpPr/>
          <p:nvPr/>
        </p:nvSpPr>
        <p:spPr>
          <a:xfrm>
            <a:off x="5954084" y="2281577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4" name="Google Shape;2244;p25"/>
          <p:cNvSpPr/>
          <p:nvPr/>
        </p:nvSpPr>
        <p:spPr>
          <a:xfrm>
            <a:off x="5959377" y="1941084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25"/>
          <p:cNvSpPr/>
          <p:nvPr/>
        </p:nvSpPr>
        <p:spPr>
          <a:xfrm>
            <a:off x="3573335" y="3688638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p25"/>
          <p:cNvSpPr txBox="1"/>
          <p:nvPr/>
        </p:nvSpPr>
        <p:spPr>
          <a:xfrm>
            <a:off x="7482387" y="1959088"/>
            <a:ext cx="26218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Simple return from inOrder(N)</a:t>
            </a:r>
            <a:endParaRPr b="1"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246" name="Google Shape;2246;p25"/>
          <p:cNvCxnSpPr>
            <a:stCxn id="2140" idx="2"/>
            <a:endCxn id="2147" idx="0"/>
          </p:cNvCxnSpPr>
          <p:nvPr/>
        </p:nvCxnSpPr>
        <p:spPr>
          <a:xfrm flipH="1">
            <a:off x="187568" y="3331353"/>
            <a:ext cx="2202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247" name="Google Shape;2247;p25"/>
          <p:cNvGrpSpPr/>
          <p:nvPr/>
        </p:nvGrpSpPr>
        <p:grpSpPr>
          <a:xfrm>
            <a:off x="83548" y="3331354"/>
            <a:ext cx="324288" cy="412800"/>
            <a:chOff x="83548" y="3331354"/>
            <a:chExt cx="324288" cy="412800"/>
          </a:xfrm>
        </p:grpSpPr>
        <p:sp>
          <p:nvSpPr>
            <p:cNvPr id="2248" name="Google Shape;2248;p25"/>
            <p:cNvSpPr/>
            <p:nvPr/>
          </p:nvSpPr>
          <p:spPr>
            <a:xfrm>
              <a:off x="83548" y="3623059"/>
              <a:ext cx="307517" cy="1108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49" name="Google Shape;2249;p25"/>
            <p:cNvCxnSpPr>
              <a:stCxn id="2147" idx="0"/>
              <a:endCxn id="2140" idx="2"/>
            </p:cNvCxnSpPr>
            <p:nvPr/>
          </p:nvCxnSpPr>
          <p:spPr>
            <a:xfrm flipH="1" rot="10800000">
              <a:off x="187636" y="3331354"/>
              <a:ext cx="220200" cy="4128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250" name="Google Shape;2250;p25"/>
          <p:cNvSpPr/>
          <p:nvPr/>
        </p:nvSpPr>
        <p:spPr>
          <a:xfrm>
            <a:off x="7552592" y="1992115"/>
            <a:ext cx="2551603" cy="239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25"/>
          <p:cNvSpPr/>
          <p:nvPr/>
        </p:nvSpPr>
        <p:spPr>
          <a:xfrm>
            <a:off x="7783880" y="1862863"/>
            <a:ext cx="1670678" cy="116305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25"/>
          <p:cNvSpPr txBox="1"/>
          <p:nvPr/>
        </p:nvSpPr>
        <p:spPr>
          <a:xfrm>
            <a:off x="7952298" y="1961084"/>
            <a:ext cx="14494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C1: inOrder(28):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53" name="Google Shape;2253;p25"/>
          <p:cNvSpPr txBox="1"/>
          <p:nvPr/>
        </p:nvSpPr>
        <p:spPr>
          <a:xfrm>
            <a:off x="7968209" y="2297743"/>
            <a:ext cx="12121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C2: print(32);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54" name="Google Shape;2254;p25"/>
          <p:cNvSpPr txBox="1"/>
          <p:nvPr/>
        </p:nvSpPr>
        <p:spPr>
          <a:xfrm>
            <a:off x="7952298" y="2654260"/>
            <a:ext cx="14125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C3: inOrder(N);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55" name="Google Shape;2255;p25"/>
          <p:cNvSpPr/>
          <p:nvPr/>
        </p:nvSpPr>
        <p:spPr>
          <a:xfrm>
            <a:off x="7783880" y="1646529"/>
            <a:ext cx="1670678" cy="236139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25"/>
          <p:cNvSpPr txBox="1"/>
          <p:nvPr/>
        </p:nvSpPr>
        <p:spPr>
          <a:xfrm>
            <a:off x="7766708" y="1612695"/>
            <a:ext cx="13580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D966"/>
                </a:solidFill>
                <a:latin typeface="Lustria"/>
                <a:ea typeface="Lustria"/>
                <a:cs typeface="Lustria"/>
                <a:sym typeface="Lustria"/>
              </a:rPr>
              <a:t>C: inOrder(32):</a:t>
            </a:r>
            <a:endParaRPr sz="1400">
              <a:solidFill>
                <a:srgbClr val="FFD9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57" name="Google Shape;2257;p25"/>
          <p:cNvSpPr/>
          <p:nvPr/>
        </p:nvSpPr>
        <p:spPr>
          <a:xfrm>
            <a:off x="7926255" y="2668286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25"/>
          <p:cNvSpPr/>
          <p:nvPr/>
        </p:nvSpPr>
        <p:spPr>
          <a:xfrm>
            <a:off x="7926255" y="2317757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Google Shape;2259;p25"/>
          <p:cNvSpPr/>
          <p:nvPr/>
        </p:nvSpPr>
        <p:spPr>
          <a:xfrm>
            <a:off x="7931548" y="1977264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0" name="Google Shape;2260;p25"/>
          <p:cNvCxnSpPr>
            <a:stCxn id="2140" idx="6"/>
            <a:endCxn id="2152" idx="0"/>
          </p:cNvCxnSpPr>
          <p:nvPr/>
        </p:nvCxnSpPr>
        <p:spPr>
          <a:xfrm>
            <a:off x="869241" y="3331353"/>
            <a:ext cx="389400" cy="41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1" name="Google Shape;2261;p25"/>
          <p:cNvSpPr/>
          <p:nvPr/>
        </p:nvSpPr>
        <p:spPr>
          <a:xfrm>
            <a:off x="9771178" y="1862863"/>
            <a:ext cx="1670678" cy="116305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Google Shape;2262;p25"/>
          <p:cNvSpPr txBox="1"/>
          <p:nvPr/>
        </p:nvSpPr>
        <p:spPr>
          <a:xfrm>
            <a:off x="9939596" y="1961084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D1: inOrder(N):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63" name="Google Shape;2263;p25"/>
          <p:cNvSpPr txBox="1"/>
          <p:nvPr/>
        </p:nvSpPr>
        <p:spPr>
          <a:xfrm>
            <a:off x="9955507" y="2297743"/>
            <a:ext cx="12282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D2: print(28);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64" name="Google Shape;2264;p25"/>
          <p:cNvSpPr txBox="1"/>
          <p:nvPr/>
        </p:nvSpPr>
        <p:spPr>
          <a:xfrm>
            <a:off x="9939596" y="2654260"/>
            <a:ext cx="1428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D3: inOrder(N);</a:t>
            </a:r>
            <a:endParaRPr sz="14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65" name="Google Shape;2265;p25"/>
          <p:cNvSpPr/>
          <p:nvPr/>
        </p:nvSpPr>
        <p:spPr>
          <a:xfrm>
            <a:off x="9771178" y="1646529"/>
            <a:ext cx="1670678" cy="236139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25"/>
          <p:cNvSpPr txBox="1"/>
          <p:nvPr/>
        </p:nvSpPr>
        <p:spPr>
          <a:xfrm>
            <a:off x="9754006" y="1612695"/>
            <a:ext cx="13740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D966"/>
                </a:solidFill>
                <a:latin typeface="Lustria"/>
                <a:ea typeface="Lustria"/>
                <a:cs typeface="Lustria"/>
                <a:sym typeface="Lustria"/>
              </a:rPr>
              <a:t>D: inOrder(28):</a:t>
            </a:r>
            <a:endParaRPr sz="1400">
              <a:solidFill>
                <a:srgbClr val="FFD96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67" name="Google Shape;2267;p25"/>
          <p:cNvSpPr/>
          <p:nvPr/>
        </p:nvSpPr>
        <p:spPr>
          <a:xfrm>
            <a:off x="9913553" y="2668286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8" name="Google Shape;2268;p25"/>
          <p:cNvSpPr/>
          <p:nvPr/>
        </p:nvSpPr>
        <p:spPr>
          <a:xfrm>
            <a:off x="9913553" y="2317757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p25"/>
          <p:cNvSpPr/>
          <p:nvPr/>
        </p:nvSpPr>
        <p:spPr>
          <a:xfrm>
            <a:off x="9918846" y="1977264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0" name="Google Shape;2270;p25"/>
          <p:cNvCxnSpPr>
            <a:stCxn id="2199" idx="1"/>
            <a:endCxn id="2202" idx="0"/>
          </p:cNvCxnSpPr>
          <p:nvPr/>
        </p:nvCxnSpPr>
        <p:spPr>
          <a:xfrm flipH="1">
            <a:off x="778002" y="3964791"/>
            <a:ext cx="265500" cy="46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1" name="Google Shape;2271;p25"/>
          <p:cNvSpPr txBox="1"/>
          <p:nvPr/>
        </p:nvSpPr>
        <p:spPr>
          <a:xfrm>
            <a:off x="11421751" y="1897533"/>
            <a:ext cx="81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return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272" name="Google Shape;2272;p25"/>
          <p:cNvCxnSpPr>
            <a:stCxn id="2160" idx="2"/>
            <a:endCxn id="2162" idx="0"/>
          </p:cNvCxnSpPr>
          <p:nvPr/>
        </p:nvCxnSpPr>
        <p:spPr>
          <a:xfrm flipH="1">
            <a:off x="391144" y="4619220"/>
            <a:ext cx="156000" cy="420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273" name="Google Shape;2273;p25"/>
          <p:cNvGrpSpPr/>
          <p:nvPr/>
        </p:nvGrpSpPr>
        <p:grpSpPr>
          <a:xfrm>
            <a:off x="273315" y="4619337"/>
            <a:ext cx="332538" cy="420900"/>
            <a:chOff x="273315" y="4619337"/>
            <a:chExt cx="332538" cy="420900"/>
          </a:xfrm>
        </p:grpSpPr>
        <p:sp>
          <p:nvSpPr>
            <p:cNvPr id="2274" name="Google Shape;2274;p25"/>
            <p:cNvSpPr/>
            <p:nvPr/>
          </p:nvSpPr>
          <p:spPr>
            <a:xfrm>
              <a:off x="273315" y="4916612"/>
              <a:ext cx="332538" cy="1159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5" name="Google Shape;2275;p25"/>
            <p:cNvCxnSpPr>
              <a:stCxn id="2162" idx="0"/>
              <a:endCxn id="2160" idx="2"/>
            </p:cNvCxnSpPr>
            <p:nvPr/>
          </p:nvCxnSpPr>
          <p:spPr>
            <a:xfrm flipH="1" rot="10800000">
              <a:off x="391065" y="4619337"/>
              <a:ext cx="156000" cy="420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2276" name="Google Shape;2276;p25"/>
          <p:cNvCxnSpPr>
            <a:stCxn id="2277" idx="3"/>
            <a:endCxn id="2163" idx="5"/>
          </p:cNvCxnSpPr>
          <p:nvPr/>
        </p:nvCxnSpPr>
        <p:spPr>
          <a:xfrm>
            <a:off x="986271" y="4621170"/>
            <a:ext cx="317100" cy="50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8" name="Google Shape;2278;p25"/>
          <p:cNvSpPr txBox="1"/>
          <p:nvPr/>
        </p:nvSpPr>
        <p:spPr>
          <a:xfrm>
            <a:off x="11417259" y="2583620"/>
            <a:ext cx="81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return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279" name="Google Shape;2279;p25"/>
          <p:cNvGrpSpPr/>
          <p:nvPr/>
        </p:nvGrpSpPr>
        <p:grpSpPr>
          <a:xfrm>
            <a:off x="986337" y="4621262"/>
            <a:ext cx="475869" cy="501000"/>
            <a:chOff x="986337" y="4621262"/>
            <a:chExt cx="475869" cy="501000"/>
          </a:xfrm>
        </p:grpSpPr>
        <p:sp>
          <p:nvSpPr>
            <p:cNvPr id="2280" name="Google Shape;2280;p25"/>
            <p:cNvSpPr/>
            <p:nvPr/>
          </p:nvSpPr>
          <p:spPr>
            <a:xfrm>
              <a:off x="1115451" y="4916612"/>
              <a:ext cx="346755" cy="165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81" name="Google Shape;2281;p25"/>
            <p:cNvCxnSpPr>
              <a:stCxn id="2163" idx="5"/>
              <a:endCxn id="2277" idx="3"/>
            </p:cNvCxnSpPr>
            <p:nvPr/>
          </p:nvCxnSpPr>
          <p:spPr>
            <a:xfrm rot="10800000">
              <a:off x="986337" y="4621262"/>
              <a:ext cx="317100" cy="5010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282" name="Google Shape;2282;p25"/>
          <p:cNvSpPr/>
          <p:nvPr/>
        </p:nvSpPr>
        <p:spPr>
          <a:xfrm>
            <a:off x="11469242" y="1992115"/>
            <a:ext cx="701435" cy="960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3" name="Google Shape;2283;p25"/>
          <p:cNvCxnSpPr>
            <a:stCxn id="2284" idx="0"/>
          </p:cNvCxnSpPr>
          <p:nvPr/>
        </p:nvCxnSpPr>
        <p:spPr>
          <a:xfrm flipH="1" rot="10800000">
            <a:off x="775458" y="3991734"/>
            <a:ext cx="242400" cy="3987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285" name="Google Shape;2285;p25"/>
          <p:cNvGrpSpPr/>
          <p:nvPr/>
        </p:nvGrpSpPr>
        <p:grpSpPr>
          <a:xfrm>
            <a:off x="544721" y="4390434"/>
            <a:ext cx="461473" cy="461473"/>
            <a:chOff x="5202962" y="3006694"/>
            <a:chExt cx="461473" cy="461473"/>
          </a:xfrm>
        </p:grpSpPr>
        <p:sp>
          <p:nvSpPr>
            <p:cNvPr id="2284" name="Google Shape;2284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286" name="Google Shape;2286;p25"/>
          <p:cNvGrpSpPr/>
          <p:nvPr/>
        </p:nvGrpSpPr>
        <p:grpSpPr>
          <a:xfrm>
            <a:off x="1017949" y="3735753"/>
            <a:ext cx="461473" cy="461473"/>
            <a:chOff x="5202962" y="3006694"/>
            <a:chExt cx="461473" cy="461473"/>
          </a:xfrm>
        </p:grpSpPr>
        <p:sp>
          <p:nvSpPr>
            <p:cNvPr id="2287" name="Google Shape;2287;p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289" name="Google Shape;2289;p25"/>
          <p:cNvSpPr txBox="1"/>
          <p:nvPr/>
        </p:nvSpPr>
        <p:spPr>
          <a:xfrm>
            <a:off x="8204848" y="2988208"/>
            <a:ext cx="81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return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290" name="Google Shape;2290;p25"/>
          <p:cNvCxnSpPr>
            <a:stCxn id="2152" idx="6"/>
            <a:endCxn id="2155" idx="0"/>
          </p:cNvCxnSpPr>
          <p:nvPr/>
        </p:nvCxnSpPr>
        <p:spPr>
          <a:xfrm>
            <a:off x="1489526" y="3974890"/>
            <a:ext cx="97800" cy="40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291" name="Google Shape;2291;p25"/>
          <p:cNvGrpSpPr/>
          <p:nvPr/>
        </p:nvGrpSpPr>
        <p:grpSpPr>
          <a:xfrm>
            <a:off x="1459499" y="3974819"/>
            <a:ext cx="273567" cy="412290"/>
            <a:chOff x="1459499" y="3974819"/>
            <a:chExt cx="273567" cy="412290"/>
          </a:xfrm>
        </p:grpSpPr>
        <p:sp>
          <p:nvSpPr>
            <p:cNvPr id="2292" name="Google Shape;2292;p25"/>
            <p:cNvSpPr/>
            <p:nvPr/>
          </p:nvSpPr>
          <p:spPr>
            <a:xfrm>
              <a:off x="1459499" y="4231498"/>
              <a:ext cx="273567" cy="1556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93" name="Google Shape;2293;p25"/>
            <p:cNvCxnSpPr>
              <a:stCxn id="2155" idx="0"/>
              <a:endCxn id="2152" idx="6"/>
            </p:cNvCxnSpPr>
            <p:nvPr/>
          </p:nvCxnSpPr>
          <p:spPr>
            <a:xfrm rot="10800000">
              <a:off x="1489514" y="3974819"/>
              <a:ext cx="97800" cy="4047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294" name="Google Shape;2294;p25"/>
          <p:cNvSpPr txBox="1"/>
          <p:nvPr/>
        </p:nvSpPr>
        <p:spPr>
          <a:xfrm>
            <a:off x="5750918" y="2989736"/>
            <a:ext cx="1860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Back to end of B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295" name="Google Shape;2295;p25"/>
          <p:cNvGrpSpPr/>
          <p:nvPr/>
        </p:nvGrpSpPr>
        <p:grpSpPr>
          <a:xfrm>
            <a:off x="869390" y="3331354"/>
            <a:ext cx="613836" cy="412800"/>
            <a:chOff x="869390" y="3331354"/>
            <a:chExt cx="613836" cy="412800"/>
          </a:xfrm>
        </p:grpSpPr>
        <p:sp>
          <p:nvSpPr>
            <p:cNvPr id="2296" name="Google Shape;2296;p25"/>
            <p:cNvSpPr/>
            <p:nvPr/>
          </p:nvSpPr>
          <p:spPr>
            <a:xfrm>
              <a:off x="1012624" y="3593832"/>
              <a:ext cx="470602" cy="1301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97" name="Google Shape;2297;p25"/>
            <p:cNvCxnSpPr>
              <a:stCxn id="2152" idx="0"/>
              <a:endCxn id="2140" idx="6"/>
            </p:cNvCxnSpPr>
            <p:nvPr/>
          </p:nvCxnSpPr>
          <p:spPr>
            <a:xfrm rot="10800000">
              <a:off x="869390" y="3331354"/>
              <a:ext cx="389400" cy="4128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298" name="Google Shape;2298;p25"/>
          <p:cNvSpPr/>
          <p:nvPr/>
        </p:nvSpPr>
        <p:spPr>
          <a:xfrm>
            <a:off x="8204848" y="3071986"/>
            <a:ext cx="811504" cy="2442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9" name="Google Shape;2299;p25"/>
          <p:cNvGrpSpPr/>
          <p:nvPr/>
        </p:nvGrpSpPr>
        <p:grpSpPr>
          <a:xfrm>
            <a:off x="495153" y="2554735"/>
            <a:ext cx="1528635" cy="545400"/>
            <a:chOff x="495153" y="2554735"/>
            <a:chExt cx="1528635" cy="545400"/>
          </a:xfrm>
        </p:grpSpPr>
        <p:sp>
          <p:nvSpPr>
            <p:cNvPr id="2300" name="Google Shape;2300;p25"/>
            <p:cNvSpPr/>
            <p:nvPr/>
          </p:nvSpPr>
          <p:spPr>
            <a:xfrm>
              <a:off x="495153" y="2907522"/>
              <a:ext cx="484357" cy="1926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1" name="Google Shape;2301;p25"/>
            <p:cNvCxnSpPr>
              <a:stCxn id="2195" idx="0"/>
              <a:endCxn id="2137" idx="3"/>
            </p:cNvCxnSpPr>
            <p:nvPr/>
          </p:nvCxnSpPr>
          <p:spPr>
            <a:xfrm flipH="1" rot="10800000">
              <a:off x="634488" y="2554735"/>
              <a:ext cx="1389300" cy="5454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302" name="Google Shape;2302;p25"/>
          <p:cNvSpPr/>
          <p:nvPr/>
        </p:nvSpPr>
        <p:spPr>
          <a:xfrm>
            <a:off x="5750918" y="3063194"/>
            <a:ext cx="1860125" cy="285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3" name="Google Shape;2303;p25"/>
          <p:cNvCxnSpPr>
            <a:stCxn id="2137" idx="5"/>
            <a:endCxn id="2142" idx="0"/>
          </p:cNvCxnSpPr>
          <p:nvPr/>
        </p:nvCxnSpPr>
        <p:spPr>
          <a:xfrm>
            <a:off x="2349999" y="2554863"/>
            <a:ext cx="873900" cy="47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304" name="Google Shape;2304;p25"/>
          <p:cNvGrpSpPr/>
          <p:nvPr/>
        </p:nvGrpSpPr>
        <p:grpSpPr>
          <a:xfrm>
            <a:off x="4449599" y="3695921"/>
            <a:ext cx="1687851" cy="1413221"/>
            <a:chOff x="6645066" y="5134169"/>
            <a:chExt cx="1687851" cy="1413221"/>
          </a:xfrm>
        </p:grpSpPr>
        <p:sp>
          <p:nvSpPr>
            <p:cNvPr id="2305" name="Google Shape;2305;p2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25"/>
            <p:cNvSpPr txBox="1"/>
            <p:nvPr/>
          </p:nvSpPr>
          <p:spPr>
            <a:xfrm>
              <a:off x="6830656" y="5482558"/>
              <a:ext cx="1439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E1: inOrder(65):</a:t>
              </a:r>
              <a:endParaRPr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07" name="Google Shape;2307;p25"/>
            <p:cNvSpPr txBox="1"/>
            <p:nvPr/>
          </p:nvSpPr>
          <p:spPr>
            <a:xfrm>
              <a:off x="6846567" y="5819217"/>
              <a:ext cx="12025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E2: print(88);</a:t>
              </a:r>
              <a:endParaRPr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08" name="Google Shape;2308;p25"/>
            <p:cNvSpPr txBox="1"/>
            <p:nvPr/>
          </p:nvSpPr>
          <p:spPr>
            <a:xfrm>
              <a:off x="6830656" y="6175734"/>
              <a:ext cx="14029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E3: inOrder(N);</a:t>
              </a:r>
              <a:endParaRPr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09" name="Google Shape;2309;p25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rgbClr val="2F549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25"/>
            <p:cNvSpPr txBox="1"/>
            <p:nvPr/>
          </p:nvSpPr>
          <p:spPr>
            <a:xfrm>
              <a:off x="6645066" y="5134169"/>
              <a:ext cx="134844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D966"/>
                  </a:solidFill>
                  <a:latin typeface="Lustria"/>
                  <a:ea typeface="Lustria"/>
                  <a:cs typeface="Lustria"/>
                  <a:sym typeface="Lustria"/>
                </a:rPr>
                <a:t>E: inOrder(88):</a:t>
              </a:r>
              <a:endParaRPr sz="1400">
                <a:solidFill>
                  <a:srgbClr val="FFD966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311" name="Google Shape;2311;p25"/>
          <p:cNvSpPr/>
          <p:nvPr/>
        </p:nvSpPr>
        <p:spPr>
          <a:xfrm>
            <a:off x="4609146" y="4751512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25"/>
          <p:cNvSpPr/>
          <p:nvPr/>
        </p:nvSpPr>
        <p:spPr>
          <a:xfrm>
            <a:off x="4609146" y="4400983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3" name="Google Shape;2313;p25"/>
          <p:cNvSpPr/>
          <p:nvPr/>
        </p:nvSpPr>
        <p:spPr>
          <a:xfrm>
            <a:off x="4614439" y="4060490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4" name="Google Shape;2314;p25"/>
          <p:cNvCxnSpPr>
            <a:stCxn id="2142" idx="2"/>
            <a:endCxn id="2170" idx="0"/>
          </p:cNvCxnSpPr>
          <p:nvPr/>
        </p:nvCxnSpPr>
        <p:spPr>
          <a:xfrm flipH="1">
            <a:off x="2537670" y="3256652"/>
            <a:ext cx="455400" cy="43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315" name="Google Shape;2315;p25"/>
          <p:cNvGrpSpPr/>
          <p:nvPr/>
        </p:nvGrpSpPr>
        <p:grpSpPr>
          <a:xfrm>
            <a:off x="6443762" y="3694403"/>
            <a:ext cx="1687851" cy="1413221"/>
            <a:chOff x="6645066" y="5134169"/>
            <a:chExt cx="1687851" cy="1413221"/>
          </a:xfrm>
        </p:grpSpPr>
        <p:sp>
          <p:nvSpPr>
            <p:cNvPr id="2316" name="Google Shape;2316;p2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25"/>
            <p:cNvSpPr txBox="1"/>
            <p:nvPr/>
          </p:nvSpPr>
          <p:spPr>
            <a:xfrm>
              <a:off x="6830656" y="5482558"/>
              <a:ext cx="14318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F1: inOrder(54):</a:t>
              </a:r>
              <a:endParaRPr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18" name="Google Shape;2318;p25"/>
            <p:cNvSpPr txBox="1"/>
            <p:nvPr/>
          </p:nvSpPr>
          <p:spPr>
            <a:xfrm>
              <a:off x="6846567" y="5819217"/>
              <a:ext cx="11945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F2: print(65);</a:t>
              </a:r>
              <a:endParaRPr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19" name="Google Shape;2319;p25"/>
            <p:cNvSpPr txBox="1"/>
            <p:nvPr/>
          </p:nvSpPr>
          <p:spPr>
            <a:xfrm>
              <a:off x="6830656" y="6175734"/>
              <a:ext cx="13949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F3: inOrder(N);</a:t>
              </a:r>
              <a:endParaRPr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20" name="Google Shape;2320;p25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rgbClr val="2F549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25"/>
            <p:cNvSpPr txBox="1"/>
            <p:nvPr/>
          </p:nvSpPr>
          <p:spPr>
            <a:xfrm>
              <a:off x="6645066" y="5134169"/>
              <a:ext cx="13404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D966"/>
                  </a:solidFill>
                  <a:latin typeface="Lustria"/>
                  <a:ea typeface="Lustria"/>
                  <a:cs typeface="Lustria"/>
                  <a:sym typeface="Lustria"/>
                </a:rPr>
                <a:t>F: inOrder(65):</a:t>
              </a:r>
              <a:endParaRPr sz="1400">
                <a:solidFill>
                  <a:srgbClr val="FFD966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322" name="Google Shape;2322;p25"/>
          <p:cNvSpPr/>
          <p:nvPr/>
        </p:nvSpPr>
        <p:spPr>
          <a:xfrm>
            <a:off x="6603309" y="4749994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25"/>
          <p:cNvSpPr/>
          <p:nvPr/>
        </p:nvSpPr>
        <p:spPr>
          <a:xfrm>
            <a:off x="6603309" y="4399465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25"/>
          <p:cNvSpPr/>
          <p:nvPr/>
        </p:nvSpPr>
        <p:spPr>
          <a:xfrm>
            <a:off x="6608602" y="4058972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5" name="Google Shape;2325;p25"/>
          <p:cNvGrpSpPr/>
          <p:nvPr/>
        </p:nvGrpSpPr>
        <p:grpSpPr>
          <a:xfrm>
            <a:off x="8447713" y="3713835"/>
            <a:ext cx="1687851" cy="1413221"/>
            <a:chOff x="6645066" y="5134169"/>
            <a:chExt cx="1687851" cy="1413221"/>
          </a:xfrm>
        </p:grpSpPr>
        <p:sp>
          <p:nvSpPr>
            <p:cNvPr id="2326" name="Google Shape;2326;p2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25"/>
            <p:cNvSpPr txBox="1"/>
            <p:nvPr/>
          </p:nvSpPr>
          <p:spPr>
            <a:xfrm>
              <a:off x="6830656" y="5482558"/>
              <a:ext cx="1430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G1: inOrder(N):</a:t>
              </a:r>
              <a:endParaRPr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28" name="Google Shape;2328;p25"/>
            <p:cNvSpPr txBox="1"/>
            <p:nvPr/>
          </p:nvSpPr>
          <p:spPr>
            <a:xfrm>
              <a:off x="6846567" y="5819217"/>
              <a:ext cx="122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G2: print(54);</a:t>
              </a:r>
              <a:endParaRPr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29" name="Google Shape;2329;p25"/>
            <p:cNvSpPr txBox="1"/>
            <p:nvPr/>
          </p:nvSpPr>
          <p:spPr>
            <a:xfrm>
              <a:off x="6830656" y="6175734"/>
              <a:ext cx="1430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G3: inOrder(N);</a:t>
              </a:r>
              <a:endParaRPr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330" name="Google Shape;2330;p25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rgbClr val="2F5496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25"/>
            <p:cNvSpPr txBox="1"/>
            <p:nvPr/>
          </p:nvSpPr>
          <p:spPr>
            <a:xfrm>
              <a:off x="6645066" y="5134169"/>
              <a:ext cx="13756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D966"/>
                  </a:solidFill>
                  <a:latin typeface="Lustria"/>
                  <a:ea typeface="Lustria"/>
                  <a:cs typeface="Lustria"/>
                  <a:sym typeface="Lustria"/>
                </a:rPr>
                <a:t>G: inOrder(54):</a:t>
              </a:r>
              <a:endParaRPr sz="1400">
                <a:solidFill>
                  <a:srgbClr val="FFD966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332" name="Google Shape;2332;p25"/>
          <p:cNvSpPr/>
          <p:nvPr/>
        </p:nvSpPr>
        <p:spPr>
          <a:xfrm>
            <a:off x="8607260" y="4769426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25"/>
          <p:cNvSpPr/>
          <p:nvPr/>
        </p:nvSpPr>
        <p:spPr>
          <a:xfrm>
            <a:off x="8607260" y="4418897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25"/>
          <p:cNvSpPr/>
          <p:nvPr/>
        </p:nvSpPr>
        <p:spPr>
          <a:xfrm>
            <a:off x="8612553" y="4078404"/>
            <a:ext cx="1421707" cy="2754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5" name="Google Shape;2335;p25"/>
          <p:cNvCxnSpPr>
            <a:stCxn id="2170" idx="2"/>
            <a:endCxn id="2176" idx="0"/>
          </p:cNvCxnSpPr>
          <p:nvPr/>
        </p:nvCxnSpPr>
        <p:spPr>
          <a:xfrm flipH="1">
            <a:off x="2060135" y="3918580"/>
            <a:ext cx="246900" cy="43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6" name="Google Shape;2336;p25"/>
          <p:cNvCxnSpPr>
            <a:stCxn id="2182" idx="2"/>
            <a:endCxn id="2184" idx="0"/>
          </p:cNvCxnSpPr>
          <p:nvPr/>
        </p:nvCxnSpPr>
        <p:spPr>
          <a:xfrm flipH="1">
            <a:off x="1733066" y="4567685"/>
            <a:ext cx="129000" cy="42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7" name="Google Shape;2337;p25"/>
          <p:cNvSpPr txBox="1"/>
          <p:nvPr/>
        </p:nvSpPr>
        <p:spPr>
          <a:xfrm>
            <a:off x="10198855" y="4024246"/>
            <a:ext cx="81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return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338" name="Google Shape;2338;p25"/>
          <p:cNvGrpSpPr/>
          <p:nvPr/>
        </p:nvGrpSpPr>
        <p:grpSpPr>
          <a:xfrm>
            <a:off x="1628978" y="4567685"/>
            <a:ext cx="261928" cy="431879"/>
            <a:chOff x="1628978" y="4567685"/>
            <a:chExt cx="261928" cy="431879"/>
          </a:xfrm>
        </p:grpSpPr>
        <p:sp>
          <p:nvSpPr>
            <p:cNvPr id="2339" name="Google Shape;2339;p25"/>
            <p:cNvSpPr/>
            <p:nvPr/>
          </p:nvSpPr>
          <p:spPr>
            <a:xfrm>
              <a:off x="1628978" y="4848582"/>
              <a:ext cx="261928" cy="1509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0" name="Google Shape;2340;p25"/>
            <p:cNvCxnSpPr>
              <a:stCxn id="2184" idx="0"/>
              <a:endCxn id="2182" idx="2"/>
            </p:cNvCxnSpPr>
            <p:nvPr/>
          </p:nvCxnSpPr>
          <p:spPr>
            <a:xfrm flipH="1" rot="10800000">
              <a:off x="1733066" y="4567685"/>
              <a:ext cx="129000" cy="4251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341" name="Google Shape;2341;p25"/>
          <p:cNvSpPr/>
          <p:nvPr/>
        </p:nvSpPr>
        <p:spPr>
          <a:xfrm>
            <a:off x="10205677" y="4128376"/>
            <a:ext cx="811504" cy="2711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2" name="Google Shape;2342;p25"/>
          <p:cNvCxnSpPr>
            <a:stCxn id="2182" idx="6"/>
            <a:endCxn id="2185" idx="0"/>
          </p:cNvCxnSpPr>
          <p:nvPr/>
        </p:nvCxnSpPr>
        <p:spPr>
          <a:xfrm>
            <a:off x="2323539" y="4567685"/>
            <a:ext cx="156000" cy="41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3" name="Google Shape;2343;p25"/>
          <p:cNvSpPr txBox="1"/>
          <p:nvPr/>
        </p:nvSpPr>
        <p:spPr>
          <a:xfrm>
            <a:off x="10155151" y="4690778"/>
            <a:ext cx="81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return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344" name="Google Shape;2344;p25"/>
          <p:cNvGrpSpPr/>
          <p:nvPr/>
        </p:nvGrpSpPr>
        <p:grpSpPr>
          <a:xfrm>
            <a:off x="2295189" y="4563969"/>
            <a:ext cx="368494" cy="424291"/>
            <a:chOff x="2295189" y="4563969"/>
            <a:chExt cx="368494" cy="424291"/>
          </a:xfrm>
        </p:grpSpPr>
        <p:sp>
          <p:nvSpPr>
            <p:cNvPr id="2345" name="Google Shape;2345;p25"/>
            <p:cNvSpPr/>
            <p:nvPr/>
          </p:nvSpPr>
          <p:spPr>
            <a:xfrm>
              <a:off x="2295189" y="4848582"/>
              <a:ext cx="368494" cy="1396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6" name="Google Shape;2346;p25"/>
            <p:cNvCxnSpPr>
              <a:stCxn id="2185" idx="0"/>
              <a:endCxn id="2210" idx="6"/>
            </p:cNvCxnSpPr>
            <p:nvPr/>
          </p:nvCxnSpPr>
          <p:spPr>
            <a:xfrm rot="10800000">
              <a:off x="2324451" y="4563969"/>
              <a:ext cx="155100" cy="4185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347" name="Google Shape;2347;p25"/>
          <p:cNvGrpSpPr/>
          <p:nvPr/>
        </p:nvGrpSpPr>
        <p:grpSpPr>
          <a:xfrm>
            <a:off x="1947235" y="3920315"/>
            <a:ext cx="417091" cy="412800"/>
            <a:chOff x="1947235" y="3920315"/>
            <a:chExt cx="417091" cy="412800"/>
          </a:xfrm>
        </p:grpSpPr>
        <p:sp>
          <p:nvSpPr>
            <p:cNvPr id="2348" name="Google Shape;2348;p25"/>
            <p:cNvSpPr/>
            <p:nvPr/>
          </p:nvSpPr>
          <p:spPr>
            <a:xfrm>
              <a:off x="1947235" y="4158255"/>
              <a:ext cx="417091" cy="1743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49" name="Google Shape;2349;p25"/>
            <p:cNvCxnSpPr>
              <a:stCxn id="2210" idx="0"/>
              <a:endCxn id="2204" idx="2"/>
            </p:cNvCxnSpPr>
            <p:nvPr/>
          </p:nvCxnSpPr>
          <p:spPr>
            <a:xfrm flipH="1" rot="10800000">
              <a:off x="2093810" y="3920315"/>
              <a:ext cx="213300" cy="4128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350" name="Google Shape;2350;p25"/>
          <p:cNvSpPr/>
          <p:nvPr/>
        </p:nvSpPr>
        <p:spPr>
          <a:xfrm>
            <a:off x="10187131" y="4767344"/>
            <a:ext cx="811504" cy="2711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1" name="Google Shape;2351;p25"/>
          <p:cNvCxnSpPr>
            <a:stCxn id="2204" idx="6"/>
            <a:endCxn id="2177" idx="0"/>
          </p:cNvCxnSpPr>
          <p:nvPr/>
        </p:nvCxnSpPr>
        <p:spPr>
          <a:xfrm>
            <a:off x="2768506" y="3920371"/>
            <a:ext cx="397200" cy="47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2" name="Google Shape;2352;p25"/>
          <p:cNvSpPr txBox="1"/>
          <p:nvPr/>
        </p:nvSpPr>
        <p:spPr>
          <a:xfrm>
            <a:off x="6819201" y="5129900"/>
            <a:ext cx="81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return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353" name="Google Shape;2353;p25"/>
          <p:cNvGrpSpPr/>
          <p:nvPr/>
        </p:nvGrpSpPr>
        <p:grpSpPr>
          <a:xfrm>
            <a:off x="2763157" y="3922466"/>
            <a:ext cx="583416" cy="482796"/>
            <a:chOff x="2763157" y="3922466"/>
            <a:chExt cx="583416" cy="482796"/>
          </a:xfrm>
        </p:grpSpPr>
        <p:sp>
          <p:nvSpPr>
            <p:cNvPr id="2354" name="Google Shape;2354;p25"/>
            <p:cNvSpPr/>
            <p:nvPr/>
          </p:nvSpPr>
          <p:spPr>
            <a:xfrm>
              <a:off x="2929586" y="4271990"/>
              <a:ext cx="416987" cy="1332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5" name="Google Shape;2355;p25"/>
            <p:cNvCxnSpPr>
              <a:stCxn id="2177" idx="0"/>
              <a:endCxn id="2213" idx="6"/>
            </p:cNvCxnSpPr>
            <p:nvPr/>
          </p:nvCxnSpPr>
          <p:spPr>
            <a:xfrm rot="10800000">
              <a:off x="2763157" y="3922466"/>
              <a:ext cx="402600" cy="4701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356" name="Google Shape;2356;p25"/>
          <p:cNvSpPr/>
          <p:nvPr/>
        </p:nvSpPr>
        <p:spPr>
          <a:xfrm>
            <a:off x="6816451" y="5215253"/>
            <a:ext cx="811504" cy="2711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7" name="Google Shape;2357;p25"/>
          <p:cNvGrpSpPr/>
          <p:nvPr/>
        </p:nvGrpSpPr>
        <p:grpSpPr>
          <a:xfrm>
            <a:off x="2417580" y="3256676"/>
            <a:ext cx="575403" cy="435000"/>
            <a:chOff x="2417580" y="3256676"/>
            <a:chExt cx="575403" cy="435000"/>
          </a:xfrm>
        </p:grpSpPr>
        <p:sp>
          <p:nvSpPr>
            <p:cNvPr id="2358" name="Google Shape;2358;p25"/>
            <p:cNvSpPr/>
            <p:nvPr/>
          </p:nvSpPr>
          <p:spPr>
            <a:xfrm>
              <a:off x="2417580" y="3537754"/>
              <a:ext cx="325717" cy="15008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9" name="Google Shape;2359;p25"/>
            <p:cNvCxnSpPr>
              <a:stCxn id="2213" idx="0"/>
              <a:endCxn id="2142" idx="2"/>
            </p:cNvCxnSpPr>
            <p:nvPr/>
          </p:nvCxnSpPr>
          <p:spPr>
            <a:xfrm flipH="1" rot="10800000">
              <a:off x="2532484" y="3256676"/>
              <a:ext cx="460500" cy="4350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2360" name="Google Shape;2360;p25"/>
          <p:cNvCxnSpPr>
            <a:stCxn id="2142" idx="6"/>
            <a:endCxn id="2172" idx="0"/>
          </p:cNvCxnSpPr>
          <p:nvPr/>
        </p:nvCxnSpPr>
        <p:spPr>
          <a:xfrm>
            <a:off x="3454542" y="3256652"/>
            <a:ext cx="222900" cy="432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1" name="Google Shape;2361;p25"/>
          <p:cNvSpPr txBox="1"/>
          <p:nvPr/>
        </p:nvSpPr>
        <p:spPr>
          <a:xfrm>
            <a:off x="4907206" y="5109142"/>
            <a:ext cx="81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return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362" name="Google Shape;2362;p25"/>
          <p:cNvGrpSpPr/>
          <p:nvPr/>
        </p:nvGrpSpPr>
        <p:grpSpPr>
          <a:xfrm>
            <a:off x="3454523" y="3256638"/>
            <a:ext cx="422885" cy="437765"/>
            <a:chOff x="3454523" y="3256638"/>
            <a:chExt cx="422885" cy="437765"/>
          </a:xfrm>
        </p:grpSpPr>
        <p:sp>
          <p:nvSpPr>
            <p:cNvPr id="2363" name="Google Shape;2363;p25"/>
            <p:cNvSpPr/>
            <p:nvPr/>
          </p:nvSpPr>
          <p:spPr>
            <a:xfrm>
              <a:off x="3504208" y="3561608"/>
              <a:ext cx="373200" cy="1327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64" name="Google Shape;2364;p25"/>
            <p:cNvCxnSpPr>
              <a:stCxn id="2172" idx="0"/>
              <a:endCxn id="2142" idx="6"/>
            </p:cNvCxnSpPr>
            <p:nvPr/>
          </p:nvCxnSpPr>
          <p:spPr>
            <a:xfrm rot="10800000">
              <a:off x="3454523" y="3256638"/>
              <a:ext cx="222900" cy="4320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365" name="Google Shape;2365;p25"/>
          <p:cNvSpPr txBox="1"/>
          <p:nvPr/>
        </p:nvSpPr>
        <p:spPr>
          <a:xfrm>
            <a:off x="3873572" y="3010484"/>
            <a:ext cx="1888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Back to end of A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366" name="Google Shape;2366;p25"/>
          <p:cNvGrpSpPr/>
          <p:nvPr/>
        </p:nvGrpSpPr>
        <p:grpSpPr>
          <a:xfrm>
            <a:off x="2375474" y="2554947"/>
            <a:ext cx="1039044" cy="473700"/>
            <a:chOff x="2375474" y="2554947"/>
            <a:chExt cx="1039044" cy="473700"/>
          </a:xfrm>
        </p:grpSpPr>
        <p:sp>
          <p:nvSpPr>
            <p:cNvPr id="2367" name="Google Shape;2367;p25"/>
            <p:cNvSpPr/>
            <p:nvPr/>
          </p:nvSpPr>
          <p:spPr>
            <a:xfrm>
              <a:off x="2964379" y="2859666"/>
              <a:ext cx="450139" cy="16425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68" name="Google Shape;2368;p25"/>
            <p:cNvCxnSpPr>
              <a:stCxn id="2225" idx="0"/>
            </p:cNvCxnSpPr>
            <p:nvPr/>
          </p:nvCxnSpPr>
          <p:spPr>
            <a:xfrm rot="10800000">
              <a:off x="2375474" y="2554947"/>
              <a:ext cx="836700" cy="4737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369" name="Google Shape;2369;p25"/>
          <p:cNvSpPr/>
          <p:nvPr/>
        </p:nvSpPr>
        <p:spPr>
          <a:xfrm>
            <a:off x="4824650" y="5197542"/>
            <a:ext cx="960540" cy="208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25"/>
          <p:cNvSpPr/>
          <p:nvPr/>
        </p:nvSpPr>
        <p:spPr>
          <a:xfrm>
            <a:off x="3841691" y="3063570"/>
            <a:ext cx="1998162" cy="2943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25"/>
          <p:cNvSpPr/>
          <p:nvPr/>
        </p:nvSpPr>
        <p:spPr>
          <a:xfrm>
            <a:off x="5818072" y="5316109"/>
            <a:ext cx="2778910" cy="37821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25"/>
          <p:cNvSpPr txBox="1"/>
          <p:nvPr/>
        </p:nvSpPr>
        <p:spPr>
          <a:xfrm>
            <a:off x="5818072" y="532499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Lustria"/>
                <a:ea typeface="Lustria"/>
                <a:cs typeface="Lustria"/>
                <a:sym typeface="Lustria"/>
              </a:rPr>
              <a:t>17</a:t>
            </a:r>
            <a:endParaRPr b="1" sz="1800">
              <a:solidFill>
                <a:srgbClr val="7030A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3" name="Google Shape;2373;p25"/>
          <p:cNvSpPr txBox="1"/>
          <p:nvPr/>
        </p:nvSpPr>
        <p:spPr>
          <a:xfrm>
            <a:off x="6234410" y="532092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Lustria"/>
                <a:ea typeface="Lustria"/>
                <a:cs typeface="Lustria"/>
                <a:sym typeface="Lustria"/>
              </a:rPr>
              <a:t>28</a:t>
            </a:r>
            <a:endParaRPr b="1" sz="1800">
              <a:solidFill>
                <a:srgbClr val="7030A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4" name="Google Shape;2374;p25"/>
          <p:cNvSpPr txBox="1"/>
          <p:nvPr/>
        </p:nvSpPr>
        <p:spPr>
          <a:xfrm>
            <a:off x="6628895" y="532104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 b="1" sz="1800">
              <a:solidFill>
                <a:srgbClr val="7030A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5" name="Google Shape;2375;p25"/>
          <p:cNvSpPr txBox="1"/>
          <p:nvPr/>
        </p:nvSpPr>
        <p:spPr>
          <a:xfrm>
            <a:off x="7005760" y="531610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Lustria"/>
                <a:ea typeface="Lustria"/>
                <a:cs typeface="Lustria"/>
                <a:sym typeface="Lustria"/>
              </a:rPr>
              <a:t>44</a:t>
            </a:r>
            <a:endParaRPr b="1" sz="1800">
              <a:solidFill>
                <a:srgbClr val="7030A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6" name="Google Shape;2376;p25"/>
          <p:cNvSpPr txBox="1"/>
          <p:nvPr/>
        </p:nvSpPr>
        <p:spPr>
          <a:xfrm>
            <a:off x="7388879" y="532092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Lustria"/>
                <a:ea typeface="Lustria"/>
                <a:cs typeface="Lustria"/>
                <a:sym typeface="Lustria"/>
              </a:rPr>
              <a:t>54</a:t>
            </a:r>
            <a:endParaRPr b="1" sz="1800">
              <a:solidFill>
                <a:srgbClr val="7030A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7" name="Google Shape;2377;p25"/>
          <p:cNvSpPr txBox="1"/>
          <p:nvPr/>
        </p:nvSpPr>
        <p:spPr>
          <a:xfrm>
            <a:off x="7770012" y="532499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Lustria"/>
                <a:ea typeface="Lustria"/>
                <a:cs typeface="Lustria"/>
                <a:sym typeface="Lustria"/>
              </a:rPr>
              <a:t>65</a:t>
            </a:r>
            <a:endParaRPr b="1" sz="1800">
              <a:solidFill>
                <a:srgbClr val="7030A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8" name="Google Shape;2378;p25"/>
          <p:cNvSpPr txBox="1"/>
          <p:nvPr/>
        </p:nvSpPr>
        <p:spPr>
          <a:xfrm>
            <a:off x="8151145" y="532033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Lustria"/>
                <a:ea typeface="Lustria"/>
                <a:cs typeface="Lustria"/>
                <a:sym typeface="Lustria"/>
              </a:rPr>
              <a:t>88</a:t>
            </a:r>
            <a:endParaRPr b="1" sz="1800">
              <a:solidFill>
                <a:srgbClr val="7030A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9" name="Google Shape;2379;p25"/>
          <p:cNvSpPr txBox="1"/>
          <p:nvPr/>
        </p:nvSpPr>
        <p:spPr>
          <a:xfrm>
            <a:off x="8619219" y="5376847"/>
            <a:ext cx="839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25"/>
          <p:cNvSpPr txBox="1"/>
          <p:nvPr/>
        </p:nvSpPr>
        <p:spPr>
          <a:xfrm>
            <a:off x="807090" y="6007866"/>
            <a:ext cx="11075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Execution Sequence: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A1  B1  B2  B3  C1  D1  D2  D3  C2  C3  A2  A3  E1  F1  G1  G2  G3  F2  F3  E2  E3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Delete in BST</a:t>
            </a:r>
            <a:endParaRPr/>
          </a:p>
        </p:txBody>
      </p:sp>
      <p:grpSp>
        <p:nvGrpSpPr>
          <p:cNvPr id="2386" name="Google Shape;2386;p26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2387" name="Google Shape;2387;p26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388" name="Google Shape;2388;p26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389" name="Google Shape;2389;p26"/>
          <p:cNvGrpSpPr/>
          <p:nvPr/>
        </p:nvGrpSpPr>
        <p:grpSpPr>
          <a:xfrm>
            <a:off x="4883798" y="2126639"/>
            <a:ext cx="4892311" cy="917092"/>
            <a:chOff x="3268643" y="3006694"/>
            <a:chExt cx="4892311" cy="917092"/>
          </a:xfrm>
        </p:grpSpPr>
        <p:grpSp>
          <p:nvGrpSpPr>
            <p:cNvPr id="2390" name="Google Shape;2390;p26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2391" name="Google Shape;2391;p2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2393" name="Google Shape;2393;p26"/>
            <p:cNvCxnSpPr>
              <a:stCxn id="2391" idx="3"/>
              <a:endCxn id="2394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5" name="Google Shape;2395;p26"/>
            <p:cNvCxnSpPr>
              <a:stCxn id="2391" idx="5"/>
              <a:endCxn id="2396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97" name="Google Shape;2397;p26"/>
          <p:cNvGrpSpPr/>
          <p:nvPr/>
        </p:nvGrpSpPr>
        <p:grpSpPr>
          <a:xfrm>
            <a:off x="4148011" y="3043649"/>
            <a:ext cx="2078939" cy="2765188"/>
            <a:chOff x="2051758" y="2847088"/>
            <a:chExt cx="2078939" cy="2765188"/>
          </a:xfrm>
        </p:grpSpPr>
        <p:grpSp>
          <p:nvGrpSpPr>
            <p:cNvPr id="2398" name="Google Shape;2398;p26"/>
            <p:cNvGrpSpPr/>
            <p:nvPr/>
          </p:nvGrpSpPr>
          <p:grpSpPr>
            <a:xfrm>
              <a:off x="2057733" y="2847088"/>
              <a:ext cx="1348540" cy="823000"/>
              <a:chOff x="2151737" y="3675868"/>
              <a:chExt cx="1348540" cy="823000"/>
            </a:xfrm>
          </p:grpSpPr>
          <p:grpSp>
            <p:nvGrpSpPr>
              <p:cNvPr id="2399" name="Google Shape;2399;p26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394" name="Google Shape;2394;p2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0" name="Google Shape;2400;p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17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2401" name="Google Shape;2401;p26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02" name="Google Shape;2402;p26"/>
              <p:cNvCxnSpPr>
                <a:stCxn id="2394" idx="2"/>
                <a:endCxn id="2401" idx="0"/>
              </p:cNvCxnSpPr>
              <p:nvPr/>
            </p:nvCxnSpPr>
            <p:spPr>
              <a:xfrm flipH="1">
                <a:off x="2255927" y="3906604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3" name="Google Shape;2403;p26"/>
              <p:cNvCxnSpPr>
                <a:stCxn id="2400" idx="3"/>
              </p:cNvCxnSpPr>
              <p:nvPr/>
            </p:nvCxnSpPr>
            <p:spPr>
              <a:xfrm>
                <a:off x="3092277" y="3906604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404" name="Google Shape;2404;p26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2405" name="Google Shape;2405;p2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2406" name="Google Shape;2406;p2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7" name="Google Shape;2407;p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32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2408" name="Google Shape;2408;p26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9" name="Google Shape;2409;p26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10" name="Google Shape;2410;p26"/>
              <p:cNvCxnSpPr>
                <a:stCxn id="2406" idx="2"/>
                <a:endCxn id="2408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1" name="Google Shape;2411;p26"/>
              <p:cNvCxnSpPr>
                <a:stCxn id="2407" idx="3"/>
                <a:endCxn id="2409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412" name="Google Shape;2412;p26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2413" name="Google Shape;2413;p2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2414" name="Google Shape;2414;p2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5" name="Google Shape;2415;p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2416" name="Google Shape;2416;p26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26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18" name="Google Shape;2418;p26"/>
              <p:cNvCxnSpPr>
                <a:stCxn id="2414" idx="2"/>
                <a:endCxn id="2416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9" name="Google Shape;2419;p26"/>
              <p:cNvCxnSpPr>
                <a:stCxn id="2415" idx="3"/>
                <a:endCxn id="2417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420" name="Google Shape;2420;p26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2421" name="Google Shape;2421;p2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2422" name="Google Shape;2422;p2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3" name="Google Shape;2423;p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29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2424" name="Google Shape;2424;p26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26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26" name="Google Shape;2426;p26"/>
              <p:cNvCxnSpPr>
                <a:stCxn id="2422" idx="2"/>
                <a:endCxn id="2424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7" name="Google Shape;2427;p26"/>
              <p:cNvCxnSpPr>
                <a:stCxn id="2423" idx="3"/>
                <a:endCxn id="2425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428" name="Google Shape;2428;p26"/>
          <p:cNvGrpSpPr/>
          <p:nvPr/>
        </p:nvGrpSpPr>
        <p:grpSpPr>
          <a:xfrm>
            <a:off x="8528763" y="3043649"/>
            <a:ext cx="2830750" cy="643536"/>
            <a:chOff x="7213016" y="3675867"/>
            <a:chExt cx="2830750" cy="643536"/>
          </a:xfrm>
        </p:grpSpPr>
        <p:grpSp>
          <p:nvGrpSpPr>
            <p:cNvPr id="2429" name="Google Shape;2429;p2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396" name="Google Shape;2396;p2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2431" name="Google Shape;2431;p26"/>
            <p:cNvCxnSpPr>
              <a:stCxn id="2396" idx="2"/>
              <a:endCxn id="2432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3" name="Google Shape;2433;p26"/>
            <p:cNvCxnSpPr>
              <a:stCxn id="2430" idx="3"/>
              <a:endCxn id="2434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35" name="Google Shape;2435;p26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2436" name="Google Shape;2436;p2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434" name="Google Shape;2434;p2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438" name="Google Shape;2438;p2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2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40" name="Google Shape;2440;p26"/>
            <p:cNvCxnSpPr>
              <a:stCxn id="2434" idx="2"/>
              <a:endCxn id="2438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1" name="Google Shape;2441;p26"/>
            <p:cNvCxnSpPr>
              <a:stCxn id="2437" idx="3"/>
              <a:endCxn id="2439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42" name="Google Shape;2442;p26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2443" name="Google Shape;2443;p26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2432" name="Google Shape;2432;p2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445" name="Google Shape;2445;p26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26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47" name="Google Shape;2447;p26"/>
            <p:cNvCxnSpPr>
              <a:stCxn id="2432" idx="2"/>
              <a:endCxn id="2445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8" name="Google Shape;2448;p26"/>
            <p:cNvCxnSpPr>
              <a:stCxn id="2444" idx="3"/>
              <a:endCxn id="2446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49" name="Google Shape;2449;p26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2450" name="Google Shape;2450;p2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451" name="Google Shape;2451;p2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453" name="Google Shape;2453;p2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2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55" name="Google Shape;2455;p26"/>
            <p:cNvCxnSpPr>
              <a:stCxn id="2451" idx="2"/>
              <a:endCxn id="2453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6" name="Google Shape;2456;p26"/>
            <p:cNvCxnSpPr>
              <a:stCxn id="2452" idx="3"/>
              <a:endCxn id="2454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57" name="Google Shape;2457;p26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2458" name="Google Shape;2458;p2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459" name="Google Shape;2459;p2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0" name="Google Shape;2460;p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461" name="Google Shape;2461;p2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2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63" name="Google Shape;2463;p26"/>
            <p:cNvCxnSpPr>
              <a:stCxn id="2459" idx="2"/>
              <a:endCxn id="2461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4" name="Google Shape;2464;p26"/>
            <p:cNvCxnSpPr>
              <a:stCxn id="2460" idx="3"/>
              <a:endCxn id="2462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65" name="Google Shape;2465;p26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2466" name="Google Shape;2466;p2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467" name="Google Shape;2467;p2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469" name="Google Shape;2469;p2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2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1" name="Google Shape;2471;p26"/>
            <p:cNvCxnSpPr>
              <a:stCxn id="2467" idx="2"/>
              <a:endCxn id="2469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2" name="Google Shape;2472;p26"/>
            <p:cNvCxnSpPr>
              <a:stCxn id="2468" idx="3"/>
              <a:endCxn id="2470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73" name="Google Shape;2473;p26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2474" name="Google Shape;2474;p2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475" name="Google Shape;2475;p2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6" name="Google Shape;2476;p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477" name="Google Shape;2477;p2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2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9" name="Google Shape;2479;p26"/>
            <p:cNvCxnSpPr>
              <a:stCxn id="2475" idx="2"/>
              <a:endCxn id="2477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0" name="Google Shape;2480;p26"/>
            <p:cNvCxnSpPr>
              <a:stCxn id="2476" idx="3"/>
              <a:endCxn id="2478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81" name="Google Shape;2481;p26"/>
          <p:cNvSpPr txBox="1"/>
          <p:nvPr/>
        </p:nvSpPr>
        <p:spPr>
          <a:xfrm>
            <a:off x="838200" y="1813170"/>
            <a:ext cx="12121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Cases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82" name="Google Shape;2482;p26"/>
          <p:cNvSpPr txBox="1"/>
          <p:nvPr/>
        </p:nvSpPr>
        <p:spPr>
          <a:xfrm>
            <a:off x="1091377" y="2218780"/>
            <a:ext cx="3681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Nodes with 0 child (Leaf Nodes)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483" name="Google Shape;2483;p26"/>
          <p:cNvGrpSpPr/>
          <p:nvPr/>
        </p:nvGrpSpPr>
        <p:grpSpPr>
          <a:xfrm>
            <a:off x="5261481" y="4985285"/>
            <a:ext cx="461473" cy="461473"/>
            <a:chOff x="5202962" y="3006694"/>
            <a:chExt cx="461473" cy="461473"/>
          </a:xfrm>
        </p:grpSpPr>
        <p:sp>
          <p:nvSpPr>
            <p:cNvPr id="2484" name="Google Shape;2484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5" name="Google Shape;2485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29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486" name="Google Shape;2486;p26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</p:grpSpPr>
        <p:sp>
          <p:nvSpPr>
            <p:cNvPr id="2487" name="Google Shape;2487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8" name="Google Shape;2488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80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489" name="Google Shape;2489;p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</p:grpSpPr>
        <p:sp>
          <p:nvSpPr>
            <p:cNvPr id="2490" name="Google Shape;2490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54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492" name="Google Shape;2492;p26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</p:grpSpPr>
        <p:sp>
          <p:nvSpPr>
            <p:cNvPr id="2493" name="Google Shape;2493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97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495" name="Google Shape;2495;p26"/>
          <p:cNvSpPr txBox="1"/>
          <p:nvPr/>
        </p:nvSpPr>
        <p:spPr>
          <a:xfrm>
            <a:off x="1091377" y="2577106"/>
            <a:ext cx="2316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Nodes with 1 child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496" name="Google Shape;2496;p2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</p:grpSpPr>
        <p:sp>
          <p:nvSpPr>
            <p:cNvPr id="2497" name="Google Shape;2497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499" name="Google Shape;2499;p26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</p:grpSpPr>
        <p:sp>
          <p:nvSpPr>
            <p:cNvPr id="2500" name="Google Shape;2500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1" name="Google Shape;2501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502" name="Google Shape;2502;p26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</p:grpSpPr>
        <p:sp>
          <p:nvSpPr>
            <p:cNvPr id="2503" name="Google Shape;2503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4" name="Google Shape;2504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505" name="Google Shape;2505;p26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</p:grpSpPr>
        <p:sp>
          <p:nvSpPr>
            <p:cNvPr id="2506" name="Google Shape;2506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7" name="Google Shape;2507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508" name="Google Shape;2508;p2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</p:grpSpPr>
        <p:sp>
          <p:nvSpPr>
            <p:cNvPr id="2509" name="Google Shape;2509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510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76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511" name="Google Shape;2511;p26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</p:grpSpPr>
        <p:sp>
          <p:nvSpPr>
            <p:cNvPr id="2512" name="Google Shape;2512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3" name="Google Shape;2513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514" name="Google Shape;2514;p26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</p:grpSpPr>
        <p:sp>
          <p:nvSpPr>
            <p:cNvPr id="2515" name="Google Shape;2515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516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517" name="Google Shape;2517;p26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</p:grpSpPr>
        <p:sp>
          <p:nvSpPr>
            <p:cNvPr id="2518" name="Google Shape;2518;p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520" name="Google Shape;2520;p26"/>
          <p:cNvSpPr txBox="1"/>
          <p:nvPr/>
        </p:nvSpPr>
        <p:spPr>
          <a:xfrm>
            <a:off x="1091377" y="2952983"/>
            <a:ext cx="2630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Nodes with 2 children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21" name="Google Shape;2521;p2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522" name="Google Shape;2522;p26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2523" name="Google Shape;2523;p26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Delete in BST (Case 1)</a:t>
            </a:r>
            <a:endParaRPr/>
          </a:p>
        </p:txBody>
      </p:sp>
      <p:grpSp>
        <p:nvGrpSpPr>
          <p:cNvPr id="2529" name="Google Shape;2529;p27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2530" name="Google Shape;2530;p27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31" name="Google Shape;2531;p27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532" name="Google Shape;2532;p27"/>
          <p:cNvGrpSpPr/>
          <p:nvPr/>
        </p:nvGrpSpPr>
        <p:grpSpPr>
          <a:xfrm>
            <a:off x="4883798" y="2126639"/>
            <a:ext cx="4892311" cy="917092"/>
            <a:chOff x="3268643" y="3006694"/>
            <a:chExt cx="4892311" cy="917092"/>
          </a:xfrm>
        </p:grpSpPr>
        <p:grpSp>
          <p:nvGrpSpPr>
            <p:cNvPr id="2533" name="Google Shape;2533;p27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2534" name="Google Shape;2534;p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2536" name="Google Shape;2536;p27"/>
            <p:cNvCxnSpPr>
              <a:stCxn id="2534" idx="3"/>
              <a:endCxn id="2537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8" name="Google Shape;2538;p27"/>
            <p:cNvCxnSpPr>
              <a:stCxn id="2534" idx="5"/>
              <a:endCxn id="2539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40" name="Google Shape;2540;p27"/>
          <p:cNvGrpSpPr/>
          <p:nvPr/>
        </p:nvGrpSpPr>
        <p:grpSpPr>
          <a:xfrm>
            <a:off x="4153986" y="3043649"/>
            <a:ext cx="1348540" cy="823000"/>
            <a:chOff x="2151737" y="3675868"/>
            <a:chExt cx="1348540" cy="823000"/>
          </a:xfrm>
        </p:grpSpPr>
        <p:grpSp>
          <p:nvGrpSpPr>
            <p:cNvPr id="2541" name="Google Shape;2541;p27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537" name="Google Shape;2537;p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17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543" name="Google Shape;2543;p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44" name="Google Shape;2544;p27"/>
            <p:cNvCxnSpPr>
              <a:stCxn id="2537" idx="2"/>
              <a:endCxn id="2543" idx="0"/>
            </p:cNvCxnSpPr>
            <p:nvPr/>
          </p:nvCxnSpPr>
          <p:spPr>
            <a:xfrm flipH="1">
              <a:off x="2255927" y="3906604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5" name="Google Shape;2545;p27"/>
            <p:cNvCxnSpPr>
              <a:stCxn id="2542" idx="3"/>
            </p:cNvCxnSpPr>
            <p:nvPr/>
          </p:nvCxnSpPr>
          <p:spPr>
            <a:xfrm>
              <a:off x="3092277" y="3906604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46" name="Google Shape;2546;p27"/>
          <p:cNvGrpSpPr/>
          <p:nvPr/>
        </p:nvGrpSpPr>
        <p:grpSpPr>
          <a:xfrm>
            <a:off x="4774271" y="3687186"/>
            <a:ext cx="1452678" cy="823000"/>
            <a:chOff x="7730726" y="3675867"/>
            <a:chExt cx="1452678" cy="823000"/>
          </a:xfrm>
        </p:grpSpPr>
        <p:grpSp>
          <p:nvGrpSpPr>
            <p:cNvPr id="2547" name="Google Shape;2547;p2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548" name="Google Shape;2548;p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550" name="Google Shape;2550;p2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2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52" name="Google Shape;2552;p27"/>
            <p:cNvCxnSpPr>
              <a:stCxn id="2548" idx="2"/>
              <a:endCxn id="255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3" name="Google Shape;2553;p27"/>
            <p:cNvCxnSpPr>
              <a:stCxn id="2549" idx="3"/>
              <a:endCxn id="255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54" name="Google Shape;2554;p27"/>
          <p:cNvGrpSpPr/>
          <p:nvPr/>
        </p:nvGrpSpPr>
        <p:grpSpPr>
          <a:xfrm>
            <a:off x="4647001" y="4332025"/>
            <a:ext cx="461473" cy="461473"/>
            <a:chOff x="5202962" y="3006694"/>
            <a:chExt cx="461473" cy="461473"/>
          </a:xfrm>
        </p:grpSpPr>
        <p:sp>
          <p:nvSpPr>
            <p:cNvPr id="2555" name="Google Shape;2555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6" name="Google Shape;2556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557" name="Google Shape;2557;p27"/>
          <p:cNvSpPr/>
          <p:nvPr/>
        </p:nvSpPr>
        <p:spPr>
          <a:xfrm>
            <a:off x="4148011" y="4975563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8" name="Google Shape;2558;p27"/>
          <p:cNvSpPr/>
          <p:nvPr/>
        </p:nvSpPr>
        <p:spPr>
          <a:xfrm>
            <a:off x="5392513" y="4975563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9" name="Google Shape;2559;p27"/>
          <p:cNvCxnSpPr>
            <a:stCxn id="2555" idx="2"/>
            <a:endCxn id="2557" idx="0"/>
          </p:cNvCxnSpPr>
          <p:nvPr/>
        </p:nvCxnSpPr>
        <p:spPr>
          <a:xfrm flipH="1">
            <a:off x="4252201" y="4562761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0" name="Google Shape;2560;p27"/>
          <p:cNvCxnSpPr>
            <a:stCxn id="2556" idx="3"/>
            <a:endCxn id="2558" idx="0"/>
          </p:cNvCxnSpPr>
          <p:nvPr/>
        </p:nvCxnSpPr>
        <p:spPr>
          <a:xfrm>
            <a:off x="5088551" y="4562761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61" name="Google Shape;2561;p27"/>
          <p:cNvGrpSpPr/>
          <p:nvPr/>
        </p:nvGrpSpPr>
        <p:grpSpPr>
          <a:xfrm>
            <a:off x="8528763" y="3043649"/>
            <a:ext cx="2830750" cy="643536"/>
            <a:chOff x="7213016" y="3675867"/>
            <a:chExt cx="2830750" cy="643536"/>
          </a:xfrm>
        </p:grpSpPr>
        <p:grpSp>
          <p:nvGrpSpPr>
            <p:cNvPr id="2562" name="Google Shape;2562;p2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539" name="Google Shape;2539;p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2564" name="Google Shape;2564;p27"/>
            <p:cNvCxnSpPr>
              <a:stCxn id="2539" idx="2"/>
              <a:endCxn id="2565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6" name="Google Shape;2566;p27"/>
            <p:cNvCxnSpPr>
              <a:stCxn id="2563" idx="3"/>
              <a:endCxn id="2567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68" name="Google Shape;2568;p27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2569" name="Google Shape;2569;p2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567" name="Google Shape;2567;p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571" name="Google Shape;2571;p2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2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3" name="Google Shape;2573;p27"/>
            <p:cNvCxnSpPr>
              <a:stCxn id="2567" idx="2"/>
              <a:endCxn id="2571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4" name="Google Shape;2574;p27"/>
            <p:cNvCxnSpPr>
              <a:stCxn id="2570" idx="3"/>
              <a:endCxn id="2572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75" name="Google Shape;2575;p27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2576" name="Google Shape;2576;p27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2565" name="Google Shape;2565;p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578" name="Google Shape;2578;p27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9" name="Google Shape;2579;p27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80" name="Google Shape;2580;p27"/>
            <p:cNvCxnSpPr>
              <a:stCxn id="2565" idx="2"/>
              <a:endCxn id="2578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1" name="Google Shape;2581;p27"/>
            <p:cNvCxnSpPr>
              <a:stCxn id="2577" idx="3"/>
              <a:endCxn id="2579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82" name="Google Shape;2582;p27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2583" name="Google Shape;2583;p2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584" name="Google Shape;2584;p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586" name="Google Shape;2586;p2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2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88" name="Google Shape;2588;p27"/>
            <p:cNvCxnSpPr>
              <a:stCxn id="2584" idx="2"/>
              <a:endCxn id="2586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9" name="Google Shape;2589;p27"/>
            <p:cNvCxnSpPr>
              <a:stCxn id="2585" idx="3"/>
              <a:endCxn id="2587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90" name="Google Shape;2590;p27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2591" name="Google Shape;2591;p2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592" name="Google Shape;2592;p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3" name="Google Shape;2593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594" name="Google Shape;2594;p2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2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6" name="Google Shape;2596;p27"/>
            <p:cNvCxnSpPr>
              <a:stCxn id="2592" idx="2"/>
              <a:endCxn id="2594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7" name="Google Shape;2597;p27"/>
            <p:cNvCxnSpPr>
              <a:stCxn id="2593" idx="3"/>
              <a:endCxn id="2595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98" name="Google Shape;2598;p2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2599" name="Google Shape;2599;p2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600" name="Google Shape;2600;p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602" name="Google Shape;2602;p2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2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04" name="Google Shape;2604;p27"/>
            <p:cNvCxnSpPr>
              <a:stCxn id="2600" idx="2"/>
              <a:endCxn id="260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5" name="Google Shape;2605;p27"/>
            <p:cNvCxnSpPr>
              <a:stCxn id="2601" idx="3"/>
              <a:endCxn id="260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06" name="Google Shape;2606;p27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2607" name="Google Shape;2607;p2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608" name="Google Shape;2608;p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610" name="Google Shape;2610;p2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2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2" name="Google Shape;2612;p27"/>
            <p:cNvCxnSpPr>
              <a:stCxn id="2608" idx="2"/>
              <a:endCxn id="261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3" name="Google Shape;2613;p27"/>
            <p:cNvCxnSpPr>
              <a:stCxn id="2609" idx="3"/>
              <a:endCxn id="261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14" name="Google Shape;2614;p27"/>
          <p:cNvSpPr txBox="1"/>
          <p:nvPr/>
        </p:nvSpPr>
        <p:spPr>
          <a:xfrm>
            <a:off x="838200" y="1813170"/>
            <a:ext cx="3762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Nodes with 0 child (Leaf Nodes)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15" name="Google Shape;2615;p27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Delete: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29</a:t>
            </a:r>
            <a:endParaRPr/>
          </a:p>
        </p:txBody>
      </p:sp>
      <p:grpSp>
        <p:nvGrpSpPr>
          <p:cNvPr id="2616" name="Google Shape;2616;p27"/>
          <p:cNvGrpSpPr/>
          <p:nvPr/>
        </p:nvGrpSpPr>
        <p:grpSpPr>
          <a:xfrm>
            <a:off x="4761642" y="4985285"/>
            <a:ext cx="1452678" cy="823000"/>
            <a:chOff x="4761821" y="4985285"/>
            <a:chExt cx="1452678" cy="823000"/>
          </a:xfrm>
        </p:grpSpPr>
        <p:grpSp>
          <p:nvGrpSpPr>
            <p:cNvPr id="2617" name="Google Shape;2617;p27"/>
            <p:cNvGrpSpPr/>
            <p:nvPr/>
          </p:nvGrpSpPr>
          <p:grpSpPr>
            <a:xfrm>
              <a:off x="4761821" y="4985285"/>
              <a:ext cx="1452678" cy="823000"/>
              <a:chOff x="4761821" y="4985285"/>
              <a:chExt cx="1452678" cy="823000"/>
            </a:xfrm>
          </p:grpSpPr>
          <p:grpSp>
            <p:nvGrpSpPr>
              <p:cNvPr id="2618" name="Google Shape;2618;p27"/>
              <p:cNvGrpSpPr/>
              <p:nvPr/>
            </p:nvGrpSpPr>
            <p:grpSpPr>
              <a:xfrm>
                <a:off x="5260811" y="4985285"/>
                <a:ext cx="461473" cy="461473"/>
                <a:chOff x="5202962" y="3006694"/>
                <a:chExt cx="461473" cy="461473"/>
              </a:xfrm>
            </p:grpSpPr>
            <p:sp>
              <p:nvSpPr>
                <p:cNvPr id="2619" name="Google Shape;2619;p27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0" name="Google Shape;2620;p2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29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2621" name="Google Shape;2621;p27"/>
              <p:cNvSpPr/>
              <p:nvPr/>
            </p:nvSpPr>
            <p:spPr>
              <a:xfrm>
                <a:off x="4761821" y="5628823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27"/>
              <p:cNvSpPr/>
              <p:nvPr/>
            </p:nvSpPr>
            <p:spPr>
              <a:xfrm>
                <a:off x="6006323" y="5628823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23" name="Google Shape;2623;p27"/>
              <p:cNvCxnSpPr>
                <a:stCxn id="2619" idx="2"/>
                <a:endCxn id="2621" idx="0"/>
              </p:cNvCxnSpPr>
              <p:nvPr/>
            </p:nvCxnSpPr>
            <p:spPr>
              <a:xfrm flipH="1">
                <a:off x="4866011" y="5216021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24" name="Google Shape;2624;p27"/>
              <p:cNvCxnSpPr>
                <a:stCxn id="2620" idx="3"/>
                <a:endCxn id="2622" idx="0"/>
              </p:cNvCxnSpPr>
              <p:nvPr/>
            </p:nvCxnSpPr>
            <p:spPr>
              <a:xfrm>
                <a:off x="5702361" y="5216021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625" name="Google Shape;2625;p27"/>
            <p:cNvGrpSpPr/>
            <p:nvPr/>
          </p:nvGrpSpPr>
          <p:grpSpPr>
            <a:xfrm>
              <a:off x="5256496" y="4987885"/>
              <a:ext cx="461473" cy="461473"/>
              <a:chOff x="5203555" y="3022579"/>
              <a:chExt cx="461473" cy="461473"/>
            </a:xfrm>
          </p:grpSpPr>
          <p:sp>
            <p:nvSpPr>
              <p:cNvPr id="2626" name="Google Shape;2626;p27"/>
              <p:cNvSpPr/>
              <p:nvPr/>
            </p:nvSpPr>
            <p:spPr>
              <a:xfrm>
                <a:off x="5203555" y="3022579"/>
                <a:ext cx="461473" cy="461473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7" name="Google Shape;2627;p2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29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grpSp>
        <p:nvGrpSpPr>
          <p:cNvPr id="2628" name="Google Shape;2628;p27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</p:grpSpPr>
        <p:sp>
          <p:nvSpPr>
            <p:cNvPr id="2629" name="Google Shape;2629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80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31" name="Google Shape;2631;p27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</p:grpSpPr>
        <p:sp>
          <p:nvSpPr>
            <p:cNvPr id="2632" name="Google Shape;2632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54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34" name="Google Shape;2634;p27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</p:grpSpPr>
        <p:sp>
          <p:nvSpPr>
            <p:cNvPr id="2635" name="Google Shape;2635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97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37" name="Google Shape;2637;p27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</p:grpSpPr>
        <p:sp>
          <p:nvSpPr>
            <p:cNvPr id="2638" name="Google Shape;2638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40" name="Google Shape;2640;p27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</p:grpSpPr>
        <p:sp>
          <p:nvSpPr>
            <p:cNvPr id="2641" name="Google Shape;2641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43" name="Google Shape;2643;p27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</p:grpSpPr>
        <p:sp>
          <p:nvSpPr>
            <p:cNvPr id="2644" name="Google Shape;2644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46" name="Google Shape;2646;p27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</p:grpSpPr>
        <p:sp>
          <p:nvSpPr>
            <p:cNvPr id="2647" name="Google Shape;2647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49" name="Google Shape;2649;p27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</p:grpSpPr>
        <p:sp>
          <p:nvSpPr>
            <p:cNvPr id="2650" name="Google Shape;2650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76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52" name="Google Shape;2652;p27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</p:grpSpPr>
        <p:sp>
          <p:nvSpPr>
            <p:cNvPr id="2653" name="Google Shape;2653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55" name="Google Shape;2655;p27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</p:grpSpPr>
        <p:sp>
          <p:nvSpPr>
            <p:cNvPr id="2656" name="Google Shape;2656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58" name="Google Shape;2658;p27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</p:grpSpPr>
        <p:sp>
          <p:nvSpPr>
            <p:cNvPr id="2659" name="Google Shape;2659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661" name="Google Shape;2661;p27"/>
          <p:cNvSpPr txBox="1"/>
          <p:nvPr/>
        </p:nvSpPr>
        <p:spPr>
          <a:xfrm>
            <a:off x="1081055" y="2539073"/>
            <a:ext cx="28291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Simply remove the node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662" name="Google Shape;2662;p27"/>
          <p:cNvGrpSpPr/>
          <p:nvPr/>
        </p:nvGrpSpPr>
        <p:grpSpPr>
          <a:xfrm>
            <a:off x="4648769" y="4331204"/>
            <a:ext cx="461473" cy="461473"/>
            <a:chOff x="5202962" y="3006694"/>
            <a:chExt cx="461473" cy="461473"/>
          </a:xfrm>
        </p:grpSpPr>
        <p:sp>
          <p:nvSpPr>
            <p:cNvPr id="2663" name="Google Shape;2663;p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28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665" name="Google Shape;2665;p2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666" name="Google Shape;2666;p27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2667" name="Google Shape;2667;p27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Delete in BST (Case 2)</a:t>
            </a:r>
            <a:endParaRPr/>
          </a:p>
        </p:txBody>
      </p:sp>
      <p:grpSp>
        <p:nvGrpSpPr>
          <p:cNvPr id="2673" name="Google Shape;2673;p28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2674" name="Google Shape;2674;p28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75" name="Google Shape;2675;p28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676" name="Google Shape;2676;p28"/>
          <p:cNvGrpSpPr/>
          <p:nvPr/>
        </p:nvGrpSpPr>
        <p:grpSpPr>
          <a:xfrm>
            <a:off x="4883798" y="2126639"/>
            <a:ext cx="4892311" cy="917092"/>
            <a:chOff x="3268643" y="3006694"/>
            <a:chExt cx="4892311" cy="917092"/>
          </a:xfrm>
        </p:grpSpPr>
        <p:grpSp>
          <p:nvGrpSpPr>
            <p:cNvPr id="2677" name="Google Shape;2677;p28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2678" name="Google Shape;2678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2680" name="Google Shape;2680;p28"/>
            <p:cNvCxnSpPr>
              <a:stCxn id="2678" idx="3"/>
              <a:endCxn id="2681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2" name="Google Shape;2682;p28"/>
            <p:cNvCxnSpPr>
              <a:stCxn id="2678" idx="5"/>
              <a:endCxn id="2683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84" name="Google Shape;2684;p28"/>
          <p:cNvGrpSpPr/>
          <p:nvPr/>
        </p:nvGrpSpPr>
        <p:grpSpPr>
          <a:xfrm>
            <a:off x="4153986" y="3043649"/>
            <a:ext cx="1348540" cy="823000"/>
            <a:chOff x="2151737" y="3675868"/>
            <a:chExt cx="1348540" cy="823000"/>
          </a:xfrm>
        </p:grpSpPr>
        <p:grpSp>
          <p:nvGrpSpPr>
            <p:cNvPr id="2685" name="Google Shape;2685;p28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81" name="Google Shape;2681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17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687" name="Google Shape;2687;p28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88" name="Google Shape;2688;p28"/>
            <p:cNvCxnSpPr>
              <a:stCxn id="2681" idx="2"/>
              <a:endCxn id="2687" idx="0"/>
            </p:cNvCxnSpPr>
            <p:nvPr/>
          </p:nvCxnSpPr>
          <p:spPr>
            <a:xfrm flipH="1">
              <a:off x="2255927" y="3906604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9" name="Google Shape;2689;p28"/>
            <p:cNvCxnSpPr>
              <a:stCxn id="2686" idx="3"/>
            </p:cNvCxnSpPr>
            <p:nvPr/>
          </p:nvCxnSpPr>
          <p:spPr>
            <a:xfrm>
              <a:off x="3092277" y="3906604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90" name="Google Shape;2690;p28"/>
          <p:cNvGrpSpPr/>
          <p:nvPr/>
        </p:nvGrpSpPr>
        <p:grpSpPr>
          <a:xfrm>
            <a:off x="8528763" y="3043649"/>
            <a:ext cx="2830750" cy="643536"/>
            <a:chOff x="7213016" y="3675867"/>
            <a:chExt cx="2830750" cy="643536"/>
          </a:xfrm>
        </p:grpSpPr>
        <p:grpSp>
          <p:nvGrpSpPr>
            <p:cNvPr id="2691" name="Google Shape;2691;p2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683" name="Google Shape;2683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692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2693" name="Google Shape;2693;p28"/>
            <p:cNvCxnSpPr>
              <a:stCxn id="2683" idx="2"/>
              <a:endCxn id="2694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5" name="Google Shape;2695;p28"/>
            <p:cNvCxnSpPr>
              <a:stCxn id="2692" idx="3"/>
              <a:endCxn id="2696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97" name="Google Shape;2697;p28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2698" name="Google Shape;2698;p2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696" name="Google Shape;2696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700" name="Google Shape;2700;p2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2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2" name="Google Shape;2702;p28"/>
            <p:cNvCxnSpPr>
              <a:stCxn id="2696" idx="2"/>
              <a:endCxn id="2700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3" name="Google Shape;2703;p28"/>
            <p:cNvCxnSpPr>
              <a:stCxn id="2699" idx="3"/>
              <a:endCxn id="2701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04" name="Google Shape;2704;p28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2705" name="Google Shape;2705;p28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2694" name="Google Shape;2694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706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707" name="Google Shape;2707;p28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28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9" name="Google Shape;2709;p28"/>
            <p:cNvCxnSpPr>
              <a:stCxn id="2694" idx="2"/>
              <a:endCxn id="2707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0" name="Google Shape;2710;p28"/>
            <p:cNvCxnSpPr>
              <a:stCxn id="2706" idx="3"/>
              <a:endCxn id="2708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11" name="Google Shape;2711;p28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2712" name="Google Shape;2712;p2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713" name="Google Shape;2713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4" name="Google Shape;2714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715" name="Google Shape;2715;p2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2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17" name="Google Shape;2717;p28"/>
            <p:cNvCxnSpPr>
              <a:stCxn id="2713" idx="2"/>
              <a:endCxn id="2715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8" name="Google Shape;2718;p28"/>
            <p:cNvCxnSpPr>
              <a:stCxn id="2714" idx="3"/>
              <a:endCxn id="2716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19" name="Google Shape;2719;p28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2720" name="Google Shape;2720;p2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721" name="Google Shape;2721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2" name="Google Shape;2722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723" name="Google Shape;2723;p2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2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25" name="Google Shape;2725;p28"/>
            <p:cNvCxnSpPr>
              <a:stCxn id="2721" idx="2"/>
              <a:endCxn id="2723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6" name="Google Shape;2726;p28"/>
            <p:cNvCxnSpPr>
              <a:stCxn id="2722" idx="3"/>
              <a:endCxn id="2724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27" name="Google Shape;2727;p28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2728" name="Google Shape;2728;p2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729" name="Google Shape;2729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731" name="Google Shape;2731;p2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2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33" name="Google Shape;2733;p28"/>
            <p:cNvCxnSpPr>
              <a:stCxn id="2729" idx="2"/>
              <a:endCxn id="2731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4" name="Google Shape;2734;p28"/>
            <p:cNvCxnSpPr>
              <a:stCxn id="2730" idx="3"/>
              <a:endCxn id="2732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35" name="Google Shape;2735;p28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2736" name="Google Shape;2736;p2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737" name="Google Shape;2737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739" name="Google Shape;2739;p2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2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1" name="Google Shape;2741;p28"/>
            <p:cNvCxnSpPr>
              <a:stCxn id="2737" idx="2"/>
              <a:endCxn id="2739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2" name="Google Shape;2742;p28"/>
            <p:cNvCxnSpPr>
              <a:stCxn id="2738" idx="3"/>
              <a:endCxn id="2740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43" name="Google Shape;2743;p28"/>
          <p:cNvSpPr txBox="1"/>
          <p:nvPr/>
        </p:nvSpPr>
        <p:spPr>
          <a:xfrm>
            <a:off x="838200" y="1813170"/>
            <a:ext cx="2515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Nodes with 1 child 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44" name="Google Shape;2744;p28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Delete: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endParaRPr/>
          </a:p>
        </p:txBody>
      </p:sp>
      <p:grpSp>
        <p:nvGrpSpPr>
          <p:cNvPr id="2745" name="Google Shape;2745;p28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</p:grpSpPr>
        <p:sp>
          <p:nvSpPr>
            <p:cNvPr id="2746" name="Google Shape;2746;p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80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748" name="Google Shape;2748;p28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</p:grpSpPr>
        <p:sp>
          <p:nvSpPr>
            <p:cNvPr id="2749" name="Google Shape;2749;p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54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751" name="Google Shape;2751;p28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</p:grpSpPr>
        <p:sp>
          <p:nvSpPr>
            <p:cNvPr id="2752" name="Google Shape;2752;p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97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754" name="Google Shape;2754;p28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</p:grpSpPr>
        <p:sp>
          <p:nvSpPr>
            <p:cNvPr id="2755" name="Google Shape;2755;p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757" name="Google Shape;2757;p28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</p:grpSpPr>
        <p:sp>
          <p:nvSpPr>
            <p:cNvPr id="2758" name="Google Shape;2758;p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760" name="Google Shape;2760;p28"/>
          <p:cNvGrpSpPr/>
          <p:nvPr/>
        </p:nvGrpSpPr>
        <p:grpSpPr>
          <a:xfrm>
            <a:off x="4878461" y="3682325"/>
            <a:ext cx="1348488" cy="827861"/>
            <a:chOff x="4878461" y="3682325"/>
            <a:chExt cx="1348488" cy="827861"/>
          </a:xfrm>
        </p:grpSpPr>
        <p:grpSp>
          <p:nvGrpSpPr>
            <p:cNvPr id="2761" name="Google Shape;2761;p28"/>
            <p:cNvGrpSpPr/>
            <p:nvPr/>
          </p:nvGrpSpPr>
          <p:grpSpPr>
            <a:xfrm>
              <a:off x="4878461" y="3687186"/>
              <a:ext cx="1348488" cy="823000"/>
              <a:chOff x="7834916" y="3675867"/>
              <a:chExt cx="1348488" cy="823000"/>
            </a:xfrm>
          </p:grpSpPr>
          <p:grpSp>
            <p:nvGrpSpPr>
              <p:cNvPr id="2762" name="Google Shape;2762;p28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2763" name="Google Shape;2763;p2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4" name="Google Shape;2764;p28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32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2765" name="Google Shape;2765;p2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66" name="Google Shape;2766;p28"/>
              <p:cNvCxnSpPr>
                <a:stCxn id="2763" idx="2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67" name="Google Shape;2767;p28"/>
              <p:cNvCxnSpPr>
                <a:stCxn id="2764" idx="3"/>
                <a:endCxn id="2765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768" name="Google Shape;2768;p28"/>
            <p:cNvGrpSpPr/>
            <p:nvPr/>
          </p:nvGrpSpPr>
          <p:grpSpPr>
            <a:xfrm>
              <a:off x="5273307" y="3682325"/>
              <a:ext cx="461473" cy="461473"/>
              <a:chOff x="5202962" y="3006694"/>
              <a:chExt cx="461473" cy="461473"/>
            </a:xfrm>
          </p:grpSpPr>
          <p:sp>
            <p:nvSpPr>
              <p:cNvPr id="2769" name="Google Shape;2769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0" name="Google Shape;2770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grpSp>
        <p:nvGrpSpPr>
          <p:cNvPr id="2771" name="Google Shape;2771;p28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</p:grpSpPr>
        <p:sp>
          <p:nvSpPr>
            <p:cNvPr id="2772" name="Google Shape;2772;p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76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774" name="Google Shape;2774;p28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</p:grpSpPr>
        <p:sp>
          <p:nvSpPr>
            <p:cNvPr id="2775" name="Google Shape;2775;p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777" name="Google Shape;2777;p28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</p:grpSpPr>
        <p:sp>
          <p:nvSpPr>
            <p:cNvPr id="2778" name="Google Shape;2778;p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780" name="Google Shape;2780;p28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</p:grpSpPr>
        <p:sp>
          <p:nvSpPr>
            <p:cNvPr id="2781" name="Google Shape;2781;p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783" name="Google Shape;2783;p28"/>
          <p:cNvSpPr txBox="1"/>
          <p:nvPr/>
        </p:nvSpPr>
        <p:spPr>
          <a:xfrm>
            <a:off x="1081055" y="2539073"/>
            <a:ext cx="2340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Splice out the node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784" name="Google Shape;2784;p28"/>
          <p:cNvGrpSpPr/>
          <p:nvPr/>
        </p:nvGrpSpPr>
        <p:grpSpPr>
          <a:xfrm>
            <a:off x="4159381" y="4321003"/>
            <a:ext cx="1452678" cy="825601"/>
            <a:chOff x="2945239" y="4656073"/>
            <a:chExt cx="1452678" cy="825601"/>
          </a:xfrm>
        </p:grpSpPr>
        <p:grpSp>
          <p:nvGrpSpPr>
            <p:cNvPr id="2785" name="Google Shape;2785;p28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2786" name="Google Shape;2786;p28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7" name="Google Shape;2787;p28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88" name="Google Shape;2788;p28"/>
              <p:cNvCxnSpPr>
                <a:endCxn id="2786" idx="0"/>
              </p:cNvCxnSpPr>
              <p:nvPr/>
            </p:nvCxnSpPr>
            <p:spPr>
              <a:xfrm flipH="1">
                <a:off x="4252099" y="456276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89" name="Google Shape;2789;p28"/>
              <p:cNvCxnSpPr>
                <a:endCxn id="2787" idx="0"/>
              </p:cNvCxnSpPr>
              <p:nvPr/>
            </p:nvCxnSpPr>
            <p:spPr>
              <a:xfrm>
                <a:off x="5088601" y="456276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790" name="Google Shape;2790;p28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</p:grpSpPr>
            <p:sp>
              <p:nvSpPr>
                <p:cNvPr id="2791" name="Google Shape;2791;p2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2" name="Google Shape;2792;p28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</p:grpSp>
        <p:grpSp>
          <p:nvGrpSpPr>
            <p:cNvPr id="2793" name="Google Shape;2793;p28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</p:grpSpPr>
          <p:sp>
            <p:nvSpPr>
              <p:cNvPr id="2794" name="Google Shape;2794;p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5" name="Google Shape;2795;p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sp>
        <p:nvSpPr>
          <p:cNvPr id="2796" name="Google Shape;2796;p2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797" name="Google Shape;2797;p28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2798" name="Google Shape;2798;p28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Delete in BST (Case 3)</a:t>
            </a:r>
            <a:endParaRPr/>
          </a:p>
        </p:txBody>
      </p:sp>
      <p:grpSp>
        <p:nvGrpSpPr>
          <p:cNvPr id="2805" name="Google Shape;2805;p29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2806" name="Google Shape;2806;p29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807" name="Google Shape;2807;p29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root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808" name="Google Shape;2808;p29"/>
          <p:cNvGrpSpPr/>
          <p:nvPr/>
        </p:nvGrpSpPr>
        <p:grpSpPr>
          <a:xfrm>
            <a:off x="4883798" y="2126639"/>
            <a:ext cx="4892311" cy="917092"/>
            <a:chOff x="3268643" y="3006694"/>
            <a:chExt cx="4892311" cy="917092"/>
          </a:xfrm>
        </p:grpSpPr>
        <p:grpSp>
          <p:nvGrpSpPr>
            <p:cNvPr id="2809" name="Google Shape;2809;p29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2810" name="Google Shape;2810;p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1" name="Google Shape;2811;p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44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2812" name="Google Shape;2812;p29"/>
            <p:cNvCxnSpPr>
              <a:stCxn id="2810" idx="3"/>
              <a:endCxn id="2813" idx="0"/>
            </p:cNvCxnSpPr>
            <p:nvPr/>
          </p:nvCxnSpPr>
          <p:spPr>
            <a:xfrm flipH="1">
              <a:off x="3268643" y="3400586"/>
              <a:ext cx="20019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4" name="Google Shape;2814;p29"/>
            <p:cNvCxnSpPr>
              <a:stCxn id="2810" idx="5"/>
              <a:endCxn id="2815" idx="0"/>
            </p:cNvCxnSpPr>
            <p:nvPr/>
          </p:nvCxnSpPr>
          <p:spPr>
            <a:xfrm>
              <a:off x="5596854" y="3400586"/>
              <a:ext cx="2564100" cy="52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16" name="Google Shape;2816;p29"/>
          <p:cNvGrpSpPr/>
          <p:nvPr/>
        </p:nvGrpSpPr>
        <p:grpSpPr>
          <a:xfrm>
            <a:off x="4153986" y="3043649"/>
            <a:ext cx="1348540" cy="823000"/>
            <a:chOff x="2151737" y="3675868"/>
            <a:chExt cx="1348540" cy="823000"/>
          </a:xfrm>
        </p:grpSpPr>
        <p:grpSp>
          <p:nvGrpSpPr>
            <p:cNvPr id="2817" name="Google Shape;2817;p29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813" name="Google Shape;2813;p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8" name="Google Shape;2818;p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17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819" name="Google Shape;2819;p29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20" name="Google Shape;2820;p29"/>
            <p:cNvCxnSpPr>
              <a:stCxn id="2813" idx="2"/>
              <a:endCxn id="2819" idx="0"/>
            </p:cNvCxnSpPr>
            <p:nvPr/>
          </p:nvCxnSpPr>
          <p:spPr>
            <a:xfrm flipH="1">
              <a:off x="2255927" y="3906604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1" name="Google Shape;2821;p29"/>
            <p:cNvCxnSpPr>
              <a:stCxn id="2818" idx="3"/>
            </p:cNvCxnSpPr>
            <p:nvPr/>
          </p:nvCxnSpPr>
          <p:spPr>
            <a:xfrm>
              <a:off x="3092277" y="3906604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22" name="Google Shape;2822;p29"/>
          <p:cNvGrpSpPr/>
          <p:nvPr/>
        </p:nvGrpSpPr>
        <p:grpSpPr>
          <a:xfrm>
            <a:off x="8528763" y="3043649"/>
            <a:ext cx="2830750" cy="643536"/>
            <a:chOff x="7213016" y="3675867"/>
            <a:chExt cx="2830750" cy="643536"/>
          </a:xfrm>
        </p:grpSpPr>
        <p:grpSp>
          <p:nvGrpSpPr>
            <p:cNvPr id="2823" name="Google Shape;2823;p2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815" name="Google Shape;2815;p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4" name="Google Shape;2824;p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cxnSp>
          <p:nvCxnSpPr>
            <p:cNvPr id="2825" name="Google Shape;2825;p29"/>
            <p:cNvCxnSpPr>
              <a:stCxn id="2815" idx="2"/>
              <a:endCxn id="2826" idx="0"/>
            </p:cNvCxnSpPr>
            <p:nvPr/>
          </p:nvCxnSpPr>
          <p:spPr>
            <a:xfrm flipH="1">
              <a:off x="7213016" y="3906603"/>
              <a:ext cx="10167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7" name="Google Shape;2827;p29"/>
            <p:cNvCxnSpPr>
              <a:stCxn id="2824" idx="3"/>
              <a:endCxn id="2828" idx="0"/>
            </p:cNvCxnSpPr>
            <p:nvPr/>
          </p:nvCxnSpPr>
          <p:spPr>
            <a:xfrm>
              <a:off x="8671266" y="3906603"/>
              <a:ext cx="1372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29" name="Google Shape;2829;p29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2830" name="Google Shape;2830;p2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828" name="Google Shape;2828;p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97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832" name="Google Shape;2832;p29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34" name="Google Shape;2834;p29"/>
            <p:cNvCxnSpPr>
              <a:stCxn id="2828" idx="2"/>
              <a:endCxn id="283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5" name="Google Shape;2835;p29"/>
            <p:cNvCxnSpPr>
              <a:stCxn id="2831" idx="3"/>
              <a:endCxn id="283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36" name="Google Shape;2836;p29"/>
          <p:cNvGrpSpPr/>
          <p:nvPr/>
        </p:nvGrpSpPr>
        <p:grpSpPr>
          <a:xfrm>
            <a:off x="8298034" y="3687186"/>
            <a:ext cx="461473" cy="461473"/>
            <a:chOff x="5202962" y="3006694"/>
            <a:chExt cx="461473" cy="461473"/>
          </a:xfrm>
        </p:grpSpPr>
        <p:sp>
          <p:nvSpPr>
            <p:cNvPr id="2826" name="Google Shape;2826;p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838" name="Google Shape;2838;p29"/>
          <p:cNvSpPr/>
          <p:nvPr/>
        </p:nvSpPr>
        <p:spPr>
          <a:xfrm>
            <a:off x="7502111" y="4330724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9" name="Google Shape;2839;p29"/>
          <p:cNvSpPr/>
          <p:nvPr/>
        </p:nvSpPr>
        <p:spPr>
          <a:xfrm>
            <a:off x="9500852" y="4321003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0" name="Google Shape;2840;p29"/>
          <p:cNvCxnSpPr>
            <a:stCxn id="2826" idx="2"/>
            <a:endCxn id="2838" idx="0"/>
          </p:cNvCxnSpPr>
          <p:nvPr/>
        </p:nvCxnSpPr>
        <p:spPr>
          <a:xfrm flipH="1">
            <a:off x="7606234" y="3917922"/>
            <a:ext cx="691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1" name="Google Shape;2841;p29"/>
          <p:cNvCxnSpPr>
            <a:stCxn id="2837" idx="3"/>
            <a:endCxn id="2839" idx="0"/>
          </p:cNvCxnSpPr>
          <p:nvPr/>
        </p:nvCxnSpPr>
        <p:spPr>
          <a:xfrm>
            <a:off x="8739584" y="3917922"/>
            <a:ext cx="865500" cy="40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42" name="Google Shape;2842;p29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2843" name="Google Shape;2843;p2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844" name="Google Shape;2844;p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5" name="Google Shape;2845;p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846" name="Google Shape;2846;p29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48" name="Google Shape;2848;p29"/>
            <p:cNvCxnSpPr>
              <a:stCxn id="2844" idx="2"/>
              <a:endCxn id="2846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9" name="Google Shape;2849;p29"/>
            <p:cNvCxnSpPr>
              <a:stCxn id="2845" idx="3"/>
              <a:endCxn id="2847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50" name="Google Shape;2850;p29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2851" name="Google Shape;2851;p2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852" name="Google Shape;2852;p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3" name="Google Shape;2853;p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76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854" name="Google Shape;2854;p29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56" name="Google Shape;2856;p29"/>
            <p:cNvCxnSpPr>
              <a:stCxn id="2852" idx="2"/>
              <a:endCxn id="2854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7" name="Google Shape;2857;p29"/>
            <p:cNvCxnSpPr>
              <a:stCxn id="2853" idx="3"/>
              <a:endCxn id="2855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58" name="Google Shape;2858;p29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2859" name="Google Shape;2859;p2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860" name="Google Shape;2860;p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80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2862" name="Google Shape;2862;p29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64" name="Google Shape;2864;p29"/>
            <p:cNvCxnSpPr>
              <a:stCxn id="2860" idx="2"/>
              <a:endCxn id="2862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5" name="Google Shape;2865;p29"/>
            <p:cNvCxnSpPr>
              <a:stCxn id="2861" idx="3"/>
              <a:endCxn id="2863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66" name="Google Shape;2866;p29"/>
          <p:cNvSpPr txBox="1"/>
          <p:nvPr/>
        </p:nvSpPr>
        <p:spPr>
          <a:xfrm>
            <a:off x="273991" y="1935533"/>
            <a:ext cx="2765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Nodes with 2 children 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67" name="Google Shape;2867;p29"/>
          <p:cNvSpPr txBox="1"/>
          <p:nvPr/>
        </p:nvSpPr>
        <p:spPr>
          <a:xfrm>
            <a:off x="527168" y="2341143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Delete: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44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868" name="Google Shape;2868;p29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</p:grpSpPr>
        <p:sp>
          <p:nvSpPr>
            <p:cNvPr id="2869" name="Google Shape;2869;p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0" name="Google Shape;2870;p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80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871" name="Google Shape;2871;p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</p:grpSpPr>
        <p:sp>
          <p:nvSpPr>
            <p:cNvPr id="2872" name="Google Shape;2872;p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3" name="Google Shape;2873;p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97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874" name="Google Shape;2874;p29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</p:grpSpPr>
        <p:sp>
          <p:nvSpPr>
            <p:cNvPr id="2875" name="Google Shape;2875;p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6" name="Google Shape;2876;p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877" name="Google Shape;2877;p2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</p:grpSpPr>
        <p:sp>
          <p:nvSpPr>
            <p:cNvPr id="2878" name="Google Shape;2878;p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9" name="Google Shape;2879;p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880" name="Google Shape;2880;p29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</p:grpSpPr>
        <p:sp>
          <p:nvSpPr>
            <p:cNvPr id="2881" name="Google Shape;2881;p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2" name="Google Shape;2882;p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76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883" name="Google Shape;2883;p29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</p:grpSpPr>
        <p:sp>
          <p:nvSpPr>
            <p:cNvPr id="2884" name="Google Shape;2884;p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5" name="Google Shape;2885;p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82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886" name="Google Shape;2886;p29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</p:grpSpPr>
        <p:sp>
          <p:nvSpPr>
            <p:cNvPr id="2887" name="Google Shape;2887;p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8" name="Google Shape;2888;p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65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grpSp>
        <p:nvGrpSpPr>
          <p:cNvPr id="2889" name="Google Shape;2889;p29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</p:grpSpPr>
        <p:sp>
          <p:nvSpPr>
            <p:cNvPr id="2890" name="Google Shape;2890;p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1" name="Google Shape;2891;p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892" name="Google Shape;2892;p29"/>
          <p:cNvSpPr txBox="1"/>
          <p:nvPr/>
        </p:nvSpPr>
        <p:spPr>
          <a:xfrm>
            <a:off x="516846" y="2661436"/>
            <a:ext cx="30941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Find the in order successor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893" name="Google Shape;2893;p29"/>
          <p:cNvGrpSpPr/>
          <p:nvPr/>
        </p:nvGrpSpPr>
        <p:grpSpPr>
          <a:xfrm>
            <a:off x="4792288" y="3680241"/>
            <a:ext cx="1452678" cy="825601"/>
            <a:chOff x="2945239" y="4656073"/>
            <a:chExt cx="1452678" cy="825601"/>
          </a:xfrm>
        </p:grpSpPr>
        <p:grpSp>
          <p:nvGrpSpPr>
            <p:cNvPr id="2894" name="Google Shape;2894;p29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2895" name="Google Shape;2895;p29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29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97" name="Google Shape;2897;p29"/>
              <p:cNvCxnSpPr>
                <a:endCxn id="2895" idx="0"/>
              </p:cNvCxnSpPr>
              <p:nvPr/>
            </p:nvCxnSpPr>
            <p:spPr>
              <a:xfrm flipH="1">
                <a:off x="4252099" y="456276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98" name="Google Shape;2898;p29"/>
              <p:cNvCxnSpPr>
                <a:endCxn id="2896" idx="0"/>
              </p:cNvCxnSpPr>
              <p:nvPr/>
            </p:nvCxnSpPr>
            <p:spPr>
              <a:xfrm>
                <a:off x="5088601" y="456276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99" name="Google Shape;2899;p29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</p:grpSpPr>
            <p:sp>
              <p:nvSpPr>
                <p:cNvPr id="2900" name="Google Shape;2900;p29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1" name="Google Shape;2901;p2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28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</p:grpSp>
        <p:grpSp>
          <p:nvGrpSpPr>
            <p:cNvPr id="2902" name="Google Shape;2902;p29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</p:grpSpPr>
          <p:sp>
            <p:nvSpPr>
              <p:cNvPr id="2903" name="Google Shape;2903;p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28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cxnSp>
        <p:nvCxnSpPr>
          <p:cNvPr id="2905" name="Google Shape;2905;p29"/>
          <p:cNvCxnSpPr>
            <a:endCxn id="2815" idx="0"/>
          </p:cNvCxnSpPr>
          <p:nvPr/>
        </p:nvCxnSpPr>
        <p:spPr>
          <a:xfrm>
            <a:off x="7200699" y="2505749"/>
            <a:ext cx="2575500" cy="5379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906" name="Google Shape;2906;p29"/>
          <p:cNvGrpSpPr/>
          <p:nvPr/>
        </p:nvGrpSpPr>
        <p:grpSpPr>
          <a:xfrm>
            <a:off x="9109499" y="2250490"/>
            <a:ext cx="1576072" cy="729552"/>
            <a:chOff x="9235300" y="1297270"/>
            <a:chExt cx="1576072" cy="729552"/>
          </a:xfrm>
        </p:grpSpPr>
        <p:cxnSp>
          <p:nvCxnSpPr>
            <p:cNvPr id="2907" name="Google Shape;2907;p29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08" name="Google Shape;2908;p29"/>
            <p:cNvSpPr txBox="1"/>
            <p:nvPr/>
          </p:nvSpPr>
          <p:spPr>
            <a:xfrm>
              <a:off x="9235300" y="1297270"/>
              <a:ext cx="15760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Lustria"/>
                  <a:ea typeface="Lustria"/>
                  <a:cs typeface="Lustria"/>
                  <a:sym typeface="Lustria"/>
                </a:rPr>
                <a:t>Right Sub tree</a:t>
              </a:r>
              <a:endParaRPr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cxnSp>
        <p:nvCxnSpPr>
          <p:cNvPr id="2909" name="Google Shape;2909;p29"/>
          <p:cNvCxnSpPr>
            <a:stCxn id="2815" idx="2"/>
            <a:endCxn id="2887" idx="0"/>
          </p:cNvCxnSpPr>
          <p:nvPr/>
        </p:nvCxnSpPr>
        <p:spPr>
          <a:xfrm flipH="1">
            <a:off x="8527263" y="3274385"/>
            <a:ext cx="1018200" cy="4080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0" name="Google Shape;2910;p29"/>
          <p:cNvCxnSpPr>
            <a:stCxn id="2826" idx="2"/>
            <a:endCxn id="2838" idx="0"/>
          </p:cNvCxnSpPr>
          <p:nvPr/>
        </p:nvCxnSpPr>
        <p:spPr>
          <a:xfrm flipH="1">
            <a:off x="7606234" y="3917922"/>
            <a:ext cx="691800" cy="412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911" name="Google Shape;2911;p29"/>
          <p:cNvGrpSpPr/>
          <p:nvPr/>
        </p:nvGrpSpPr>
        <p:grpSpPr>
          <a:xfrm>
            <a:off x="7375462" y="4329423"/>
            <a:ext cx="461473" cy="461473"/>
            <a:chOff x="5202962" y="3006694"/>
            <a:chExt cx="461473" cy="461473"/>
          </a:xfrm>
        </p:grpSpPr>
        <p:sp>
          <p:nvSpPr>
            <p:cNvPr id="2912" name="Google Shape;2912;p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54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914" name="Google Shape;2914;p29"/>
          <p:cNvSpPr txBox="1"/>
          <p:nvPr/>
        </p:nvSpPr>
        <p:spPr>
          <a:xfrm>
            <a:off x="521831" y="2980042"/>
            <a:ext cx="34744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(Minimum node of right sub tree)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15" name="Google Shape;2915;p29"/>
          <p:cNvSpPr txBox="1"/>
          <p:nvPr/>
        </p:nvSpPr>
        <p:spPr>
          <a:xfrm>
            <a:off x="515889" y="3395444"/>
            <a:ext cx="34803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Replace the key of the node by the key of it’s successor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16" name="Google Shape;2916;p29"/>
          <p:cNvSpPr txBox="1"/>
          <p:nvPr/>
        </p:nvSpPr>
        <p:spPr>
          <a:xfrm>
            <a:off x="527168" y="4087845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Delete the successor</a:t>
            </a:r>
            <a:endParaRPr b="1"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917" name="Google Shape;2917;p29"/>
          <p:cNvGrpSpPr/>
          <p:nvPr/>
        </p:nvGrpSpPr>
        <p:grpSpPr>
          <a:xfrm>
            <a:off x="6873874" y="4330724"/>
            <a:ext cx="1452678" cy="823000"/>
            <a:chOff x="6901704" y="4329424"/>
            <a:chExt cx="1452678" cy="823000"/>
          </a:xfrm>
        </p:grpSpPr>
        <p:grpSp>
          <p:nvGrpSpPr>
            <p:cNvPr id="2918" name="Google Shape;2918;p29"/>
            <p:cNvGrpSpPr/>
            <p:nvPr/>
          </p:nvGrpSpPr>
          <p:grpSpPr>
            <a:xfrm>
              <a:off x="6901704" y="4329424"/>
              <a:ext cx="1452678" cy="823000"/>
              <a:chOff x="7730726" y="3675867"/>
              <a:chExt cx="1452678" cy="823000"/>
            </a:xfrm>
          </p:grpSpPr>
          <p:grpSp>
            <p:nvGrpSpPr>
              <p:cNvPr id="2919" name="Google Shape;2919;p2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2920" name="Google Shape;2920;p29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1" name="Google Shape;2921;p2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lt1"/>
                      </a:solidFill>
                      <a:latin typeface="Lustria"/>
                      <a:ea typeface="Lustria"/>
                      <a:cs typeface="Lustria"/>
                      <a:sym typeface="Lustria"/>
                    </a:rPr>
                    <a:t>54</a:t>
                  </a:r>
                  <a:endParaRPr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endParaRPr>
                </a:p>
              </p:txBody>
            </p:sp>
          </p:grpSp>
          <p:sp>
            <p:nvSpPr>
              <p:cNvPr id="2922" name="Google Shape;2922;p29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29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24" name="Google Shape;2924;p29"/>
              <p:cNvCxnSpPr>
                <a:stCxn id="2920" idx="2"/>
                <a:endCxn id="2922" idx="0"/>
              </p:cNvCxnSpPr>
              <p:nvPr/>
            </p:nvCxnSpPr>
            <p:spPr>
              <a:xfrm flipH="1">
                <a:off x="7834916" y="3906603"/>
                <a:ext cx="3948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5" name="Google Shape;2925;p29"/>
              <p:cNvCxnSpPr>
                <a:stCxn id="2921" idx="3"/>
                <a:endCxn id="2923" idx="0"/>
              </p:cNvCxnSpPr>
              <p:nvPr/>
            </p:nvCxnSpPr>
            <p:spPr>
              <a:xfrm>
                <a:off x="8671266" y="3906603"/>
                <a:ext cx="408000" cy="412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26" name="Google Shape;2926;p29"/>
            <p:cNvGrpSpPr/>
            <p:nvPr/>
          </p:nvGrpSpPr>
          <p:grpSpPr>
            <a:xfrm>
              <a:off x="7387891" y="4340446"/>
              <a:ext cx="461473" cy="461473"/>
              <a:chOff x="5202962" y="3006694"/>
              <a:chExt cx="461473" cy="461473"/>
            </a:xfrm>
          </p:grpSpPr>
          <p:sp>
            <p:nvSpPr>
              <p:cNvPr id="2927" name="Google Shape;2927;p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8" name="Google Shape;2928;p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54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</p:grpSp>
      <p:sp>
        <p:nvSpPr>
          <p:cNvPr id="2929" name="Google Shape;2929;p2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930" name="Google Shape;2930;p29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2931" name="Google Shape;2931;p29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"/>
          <p:cNvSpPr txBox="1"/>
          <p:nvPr>
            <p:ph type="ctrTitle"/>
          </p:nvPr>
        </p:nvSpPr>
        <p:spPr>
          <a:xfrm>
            <a:off x="1600912" y="155819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Binary Search Tree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Characteristic</a:t>
            </a:r>
            <a:endParaRPr/>
          </a:p>
        </p:txBody>
      </p:sp>
      <p:sp>
        <p:nvSpPr>
          <p:cNvPr id="248" name="Google Shape;248;p4"/>
          <p:cNvSpPr txBox="1"/>
          <p:nvPr/>
        </p:nvSpPr>
        <p:spPr>
          <a:xfrm>
            <a:off x="838200" y="1837350"/>
            <a:ext cx="295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Left &lt; Parent &lt;= Right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838200" y="2206675"/>
            <a:ext cx="45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Each sub tree is a Binary Search Tree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0" name="Google Shape;250;p4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51" name="Google Shape;251;p4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252" name="Google Shape;252;p4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258" name="Google Shape;258;p5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44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 17     88     32     65     97     28     54     82    29     76     80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59" name="Google Shape;259;p5"/>
          <p:cNvCxnSpPr/>
          <p:nvPr/>
        </p:nvCxnSpPr>
        <p:spPr>
          <a:xfrm>
            <a:off x="1059678" y="1572425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0" name="Google Shape;260;p5"/>
          <p:cNvCxnSpPr>
            <a:stCxn id="261" idx="2"/>
          </p:cNvCxnSpPr>
          <p:nvPr/>
        </p:nvCxnSpPr>
        <p:spPr>
          <a:xfrm>
            <a:off x="5433692" y="2618700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1" name="Google Shape;261;p5"/>
          <p:cNvSpPr txBox="1"/>
          <p:nvPr/>
        </p:nvSpPr>
        <p:spPr>
          <a:xfrm>
            <a:off x="4988192" y="2249400"/>
            <a:ext cx="8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62" name="Google Shape;262;p5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263" name="Google Shape;263;p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65" name="Google Shape;265;p5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5"/>
          <p:cNvCxnSpPr>
            <a:stCxn id="263" idx="3"/>
            <a:endCxn id="265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5"/>
          <p:cNvCxnSpPr>
            <a:stCxn id="263" idx="5"/>
            <a:endCxn id="266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5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270" name="Google Shape;270;p5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271" name="Google Shape;271;p5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277" name="Google Shape;277;p6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17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 88     32     65     97     28     54     82    29     76     80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78" name="Google Shape;278;p6"/>
          <p:cNvCxnSpPr/>
          <p:nvPr/>
        </p:nvCxnSpPr>
        <p:spPr>
          <a:xfrm>
            <a:off x="1555334" y="1563879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79" name="Google Shape;279;p6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280" name="Google Shape;280;p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6"/>
          <p:cNvCxnSpPr>
            <a:stCxn id="280" idx="3"/>
            <a:endCxn id="282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6"/>
          <p:cNvCxnSpPr>
            <a:stCxn id="280" idx="5"/>
            <a:endCxn id="283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6" name="Google Shape;286;p6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287" name="Google Shape;287;p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89" name="Google Shape;289;p6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 b="1"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90" name="Google Shape;290;p6"/>
          <p:cNvCxnSpPr>
            <a:endCxn id="282" idx="0"/>
          </p:cNvCxnSpPr>
          <p:nvPr/>
        </p:nvCxnSpPr>
        <p:spPr>
          <a:xfrm flipH="1">
            <a:off x="2881464" y="3400647"/>
            <a:ext cx="2376900" cy="2655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1" name="Google Shape;291;p6"/>
          <p:cNvSpPr txBox="1"/>
          <p:nvPr/>
        </p:nvSpPr>
        <p:spPr>
          <a:xfrm>
            <a:off x="1901401" y="3537832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292" name="Google Shape;292;p6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93" name="Google Shape;293;p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295" name="Google Shape;295;p6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6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6"/>
          <p:cNvCxnSpPr>
            <a:stCxn id="293" idx="2"/>
            <a:endCxn id="295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6"/>
          <p:cNvCxnSpPr>
            <a:stCxn id="294" idx="3"/>
            <a:endCxn id="296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9" name="Google Shape;299;p6"/>
          <p:cNvCxnSpPr>
            <a:stCxn id="300" idx="2"/>
          </p:cNvCxnSpPr>
          <p:nvPr/>
        </p:nvCxnSpPr>
        <p:spPr>
          <a:xfrm>
            <a:off x="5433691" y="2618700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6"/>
          <p:cNvSpPr txBox="1"/>
          <p:nvPr/>
        </p:nvSpPr>
        <p:spPr>
          <a:xfrm>
            <a:off x="5026891" y="2249400"/>
            <a:ext cx="81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1" name="Google Shape;301;p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302" name="Google Shape;302;p6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303" name="Google Shape;303;p6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309" name="Google Shape;309;p7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44     17  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88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 32     65     97     28     54     82    29     76     80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10" name="Google Shape;310;p7"/>
          <p:cNvCxnSpPr/>
          <p:nvPr/>
        </p:nvCxnSpPr>
        <p:spPr>
          <a:xfrm>
            <a:off x="2085173" y="1563879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11" name="Google Shape;311;p7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312" name="Google Shape;312;p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14" name="Google Shape;314;p7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7"/>
          <p:cNvCxnSpPr>
            <a:stCxn id="312" idx="3"/>
            <a:endCxn id="314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7"/>
          <p:cNvCxnSpPr>
            <a:stCxn id="312" idx="5"/>
            <a:endCxn id="315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18" name="Google Shape;318;p7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319" name="Google Shape;319;p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21" name="Google Shape;321;p7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7"/>
          <p:cNvCxnSpPr>
            <a:stCxn id="319" idx="2"/>
            <a:endCxn id="321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7"/>
          <p:cNvCxnSpPr>
            <a:stCxn id="320" idx="3"/>
            <a:endCxn id="322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7"/>
          <p:cNvCxnSpPr>
            <a:stCxn id="326" idx="2"/>
          </p:cNvCxnSpPr>
          <p:nvPr/>
        </p:nvCxnSpPr>
        <p:spPr>
          <a:xfrm>
            <a:off x="5433700" y="2603341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6" name="Google Shape;326;p7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327" name="Google Shape;327;p7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328" name="Google Shape;328;p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30" name="Google Shape;330;p7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331" name="Google Shape;331;p7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332" name="Google Shape;332;p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333" name="Google Shape;333;p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335" name="Google Shape;335;p7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7" name="Google Shape;337;p7"/>
            <p:cNvCxnSpPr>
              <a:stCxn id="333" idx="2"/>
              <a:endCxn id="335" idx="0"/>
            </p:cNvCxnSpPr>
            <p:nvPr/>
          </p:nvCxnSpPr>
          <p:spPr>
            <a:xfrm flipH="1">
              <a:off x="7034216" y="3906603"/>
              <a:ext cx="1195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7"/>
            <p:cNvCxnSpPr>
              <a:stCxn id="334" idx="3"/>
              <a:endCxn id="336" idx="0"/>
            </p:cNvCxnSpPr>
            <p:nvPr/>
          </p:nvCxnSpPr>
          <p:spPr>
            <a:xfrm>
              <a:off x="8671266" y="3906603"/>
              <a:ext cx="1620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39" name="Google Shape;339;p7"/>
          <p:cNvCxnSpPr>
            <a:endCxn id="315" idx="0"/>
          </p:cNvCxnSpPr>
          <p:nvPr/>
        </p:nvCxnSpPr>
        <p:spPr>
          <a:xfrm>
            <a:off x="5588553" y="3400647"/>
            <a:ext cx="2871900" cy="2655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0" name="Google Shape;340;p7"/>
          <p:cNvSpPr txBox="1"/>
          <p:nvPr/>
        </p:nvSpPr>
        <p:spPr>
          <a:xfrm>
            <a:off x="8714035" y="3590282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1" name="Google Shape;341;p7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342" name="Google Shape;342;p7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343" name="Google Shape;343;p7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349" name="Google Shape;349;p8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44     17     88  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32</a:t>
            </a: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65     97     28     54     82    29     76     80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50" name="Google Shape;350;p8"/>
          <p:cNvCxnSpPr/>
          <p:nvPr/>
        </p:nvCxnSpPr>
        <p:spPr>
          <a:xfrm>
            <a:off x="2623559" y="1563879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51" name="Google Shape;351;p8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352" name="Google Shape;352;p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54" name="Google Shape;354;p8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8"/>
          <p:cNvCxnSpPr>
            <a:stCxn id="352" idx="3"/>
            <a:endCxn id="354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8"/>
          <p:cNvCxnSpPr>
            <a:stCxn id="352" idx="5"/>
            <a:endCxn id="355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8" name="Google Shape;358;p8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359" name="Google Shape;359;p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61" name="Google Shape;361;p8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8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8"/>
          <p:cNvCxnSpPr>
            <a:stCxn id="359" idx="2"/>
            <a:endCxn id="361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4" name="Google Shape;364;p8"/>
          <p:cNvCxnSpPr>
            <a:stCxn id="360" idx="3"/>
            <a:endCxn id="362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8"/>
          <p:cNvCxnSpPr>
            <a:stCxn id="366" idx="2"/>
          </p:cNvCxnSpPr>
          <p:nvPr/>
        </p:nvCxnSpPr>
        <p:spPr>
          <a:xfrm>
            <a:off x="5433700" y="2603341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8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367" name="Google Shape;367;p8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368" name="Google Shape;368;p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70" name="Google Shape;370;p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372" name="Google Shape;372;p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374" name="Google Shape;374;p8"/>
          <p:cNvSpPr txBox="1"/>
          <p:nvPr/>
        </p:nvSpPr>
        <p:spPr>
          <a:xfrm>
            <a:off x="2659034" y="405591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375" name="Google Shape;375;p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376" name="Google Shape;376;p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379" name="Google Shape;379;p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1" name="Google Shape;381;p8"/>
            <p:cNvCxnSpPr>
              <a:stCxn id="377" idx="2"/>
              <a:endCxn id="379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8"/>
            <p:cNvCxnSpPr>
              <a:stCxn id="378" idx="3"/>
              <a:endCxn id="380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83" name="Google Shape;383;p8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384" name="Google Shape;384;p8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385" name="Google Shape;385;p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387" name="Google Shape;387;p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9" name="Google Shape;389;p8"/>
            <p:cNvCxnSpPr>
              <a:stCxn id="385" idx="2"/>
              <a:endCxn id="387" idx="0"/>
            </p:cNvCxnSpPr>
            <p:nvPr/>
          </p:nvCxnSpPr>
          <p:spPr>
            <a:xfrm flipH="1">
              <a:off x="7034216" y="3906603"/>
              <a:ext cx="1195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8"/>
            <p:cNvCxnSpPr>
              <a:stCxn id="386" idx="3"/>
              <a:endCxn id="388" idx="0"/>
            </p:cNvCxnSpPr>
            <p:nvPr/>
          </p:nvCxnSpPr>
          <p:spPr>
            <a:xfrm>
              <a:off x="8671266" y="3906603"/>
              <a:ext cx="1620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91" name="Google Shape;391;p8"/>
          <p:cNvCxnSpPr>
            <a:stCxn id="372" idx="6"/>
            <a:endCxn id="377" idx="0"/>
          </p:cNvCxnSpPr>
          <p:nvPr/>
        </p:nvCxnSpPr>
        <p:spPr>
          <a:xfrm>
            <a:off x="3103893" y="3906602"/>
            <a:ext cx="397800" cy="412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2" name="Google Shape;392;p8"/>
          <p:cNvCxnSpPr>
            <a:endCxn id="354" idx="0"/>
          </p:cNvCxnSpPr>
          <p:nvPr/>
        </p:nvCxnSpPr>
        <p:spPr>
          <a:xfrm flipH="1">
            <a:off x="2881464" y="3400647"/>
            <a:ext cx="2389200" cy="2655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3" name="Google Shape;393;p8"/>
          <p:cNvSpPr txBox="1"/>
          <p:nvPr/>
        </p:nvSpPr>
        <p:spPr>
          <a:xfrm>
            <a:off x="3732280" y="4309503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94" name="Google Shape;394;p8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395" name="Google Shape;395;p8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396" name="Google Shape;396;p8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402" name="Google Shape;402;p9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44     17     88     32</a:t>
            </a: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</a:t>
            </a:r>
            <a:r>
              <a:rPr b="1"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65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 97     28     54     82    29     76     80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403" name="Google Shape;403;p9"/>
          <p:cNvCxnSpPr/>
          <p:nvPr/>
        </p:nvCxnSpPr>
        <p:spPr>
          <a:xfrm>
            <a:off x="3146384" y="1563879"/>
            <a:ext cx="0" cy="31619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04" name="Google Shape;404;p9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405" name="Google Shape;405;p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407" name="Google Shape;407;p9"/>
          <p:cNvSpPr/>
          <p:nvPr/>
        </p:nvSpPr>
        <p:spPr>
          <a:xfrm>
            <a:off x="2777376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8356365" y="3666147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9"/>
          <p:cNvCxnSpPr>
            <a:stCxn id="405" idx="3"/>
            <a:endCxn id="407" idx="0"/>
          </p:cNvCxnSpPr>
          <p:nvPr/>
        </p:nvCxnSpPr>
        <p:spPr>
          <a:xfrm flipH="1">
            <a:off x="2881343" y="3400586"/>
            <a:ext cx="23892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0" name="Google Shape;410;p9"/>
          <p:cNvCxnSpPr>
            <a:stCxn id="405" idx="5"/>
            <a:endCxn id="408" idx="0"/>
          </p:cNvCxnSpPr>
          <p:nvPr/>
        </p:nvCxnSpPr>
        <p:spPr>
          <a:xfrm>
            <a:off x="5596854" y="3400586"/>
            <a:ext cx="2863500" cy="26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1" name="Google Shape;411;p9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412" name="Google Shape;412;p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17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414" name="Google Shape;414;p9"/>
          <p:cNvSpPr/>
          <p:nvPr/>
        </p:nvSpPr>
        <p:spPr>
          <a:xfrm>
            <a:off x="2151737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3396239" y="4319406"/>
            <a:ext cx="208176" cy="17946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9"/>
          <p:cNvCxnSpPr>
            <a:stCxn id="412" idx="2"/>
            <a:endCxn id="414" idx="0"/>
          </p:cNvCxnSpPr>
          <p:nvPr/>
        </p:nvCxnSpPr>
        <p:spPr>
          <a:xfrm flipH="1">
            <a:off x="2255927" y="3906604"/>
            <a:ext cx="3948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7" name="Google Shape;417;p9"/>
          <p:cNvCxnSpPr>
            <a:stCxn id="413" idx="3"/>
            <a:endCxn id="415" idx="0"/>
          </p:cNvCxnSpPr>
          <p:nvPr/>
        </p:nvCxnSpPr>
        <p:spPr>
          <a:xfrm>
            <a:off x="3092277" y="3906604"/>
            <a:ext cx="4080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8" name="Google Shape;418;p9"/>
          <p:cNvCxnSpPr>
            <a:stCxn id="419" idx="2"/>
          </p:cNvCxnSpPr>
          <p:nvPr/>
        </p:nvCxnSpPr>
        <p:spPr>
          <a:xfrm>
            <a:off x="5433700" y="2603341"/>
            <a:ext cx="0" cy="394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9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root</a:t>
            </a:r>
            <a:endParaRPr sz="1800">
              <a:solidFill>
                <a:srgbClr val="FF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420" name="Google Shape;420;p9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</p:grpSpPr>
        <p:sp>
          <p:nvSpPr>
            <p:cNvPr id="421" name="Google Shape;421;p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44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423" name="Google Shape;423;p9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&gt;</a:t>
            </a:r>
            <a:endParaRPr/>
          </a:p>
        </p:txBody>
      </p:sp>
      <p:grpSp>
        <p:nvGrpSpPr>
          <p:cNvPr id="424" name="Google Shape;424;p9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425" name="Google Shape;425;p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426" name="Google Shape;426;p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32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428" name="Google Shape;428;p9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0" name="Google Shape;430;p9"/>
            <p:cNvCxnSpPr>
              <a:stCxn id="426" idx="2"/>
              <a:endCxn id="428" idx="0"/>
            </p:cNvCxnSpPr>
            <p:nvPr/>
          </p:nvCxnSpPr>
          <p:spPr>
            <a:xfrm flipH="1">
              <a:off x="7834916" y="3906603"/>
              <a:ext cx="394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9"/>
            <p:cNvCxnSpPr>
              <a:stCxn id="427" idx="3"/>
              <a:endCxn id="429" idx="0"/>
            </p:cNvCxnSpPr>
            <p:nvPr/>
          </p:nvCxnSpPr>
          <p:spPr>
            <a:xfrm>
              <a:off x="8671266" y="3906603"/>
              <a:ext cx="408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32" name="Google Shape;432;p9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433" name="Google Shape;433;p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434" name="Google Shape;434;p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88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436" name="Google Shape;436;p9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8" name="Google Shape;438;p9"/>
            <p:cNvCxnSpPr>
              <a:stCxn id="434" idx="2"/>
              <a:endCxn id="436" idx="0"/>
            </p:cNvCxnSpPr>
            <p:nvPr/>
          </p:nvCxnSpPr>
          <p:spPr>
            <a:xfrm flipH="1">
              <a:off x="7034216" y="3906603"/>
              <a:ext cx="11955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9"/>
            <p:cNvCxnSpPr>
              <a:stCxn id="435" idx="3"/>
              <a:endCxn id="437" idx="0"/>
            </p:cNvCxnSpPr>
            <p:nvPr/>
          </p:nvCxnSpPr>
          <p:spPr>
            <a:xfrm>
              <a:off x="8671266" y="3906603"/>
              <a:ext cx="16200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40" name="Google Shape;440;p9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41" name="Google Shape;441;p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</p:grpSpPr>
        <p:sp>
          <p:nvSpPr>
            <p:cNvPr id="442" name="Google Shape;442;p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88</a:t>
              </a:r>
              <a:endParaRPr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444" name="Google Shape;444;p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endParaRPr/>
          </a:p>
        </p:txBody>
      </p:sp>
      <p:cxnSp>
        <p:nvCxnSpPr>
          <p:cNvPr id="445" name="Google Shape;445;p9"/>
          <p:cNvCxnSpPr>
            <a:stCxn id="434" idx="2"/>
            <a:endCxn id="436" idx="0"/>
          </p:cNvCxnSpPr>
          <p:nvPr/>
        </p:nvCxnSpPr>
        <p:spPr>
          <a:xfrm flipH="1">
            <a:off x="7034216" y="3906603"/>
            <a:ext cx="1195500" cy="412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6" name="Google Shape;446;p9"/>
          <p:cNvSpPr txBox="1"/>
          <p:nvPr/>
        </p:nvSpPr>
        <p:spPr>
          <a:xfrm>
            <a:off x="6125681" y="4255248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4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447" name="Google Shape;447;p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448" name="Google Shape;448;p9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449" name="Google Shape;449;p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Lustria"/>
                    <a:ea typeface="Lustria"/>
                    <a:cs typeface="Lustria"/>
                    <a:sym typeface="Lustria"/>
                  </a:rPr>
                  <a:t>65</a:t>
                </a:r>
                <a:endParaRPr sz="18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451" name="Google Shape;451;p9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3" name="Google Shape;453;p9"/>
            <p:cNvCxnSpPr>
              <a:stCxn id="449" idx="2"/>
              <a:endCxn id="451" idx="0"/>
            </p:cNvCxnSpPr>
            <p:nvPr/>
          </p:nvCxnSpPr>
          <p:spPr>
            <a:xfrm flipH="1">
              <a:off x="6584228" y="5283411"/>
              <a:ext cx="691800" cy="412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9"/>
            <p:cNvCxnSpPr>
              <a:stCxn id="450" idx="3"/>
              <a:endCxn id="452" idx="0"/>
            </p:cNvCxnSpPr>
            <p:nvPr/>
          </p:nvCxnSpPr>
          <p:spPr>
            <a:xfrm>
              <a:off x="7717578" y="5283410"/>
              <a:ext cx="865500" cy="403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55" name="Google Shape;455;p9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BISWAS, DEPT OF CSE, MIST</a:t>
            </a:r>
            <a:endParaRPr/>
          </a:p>
        </p:txBody>
      </p:sp>
      <p:sp>
        <p:nvSpPr>
          <p:cNvPr id="456" name="Google Shape;456;p9"/>
          <p:cNvSpPr txBox="1"/>
          <p:nvPr>
            <p:ph idx="10" type="dt"/>
          </p:nvPr>
        </p:nvSpPr>
        <p:spPr>
          <a:xfrm>
            <a:off x="838200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April 29, 2021</a:t>
            </a:r>
            <a:endParaRPr/>
          </a:p>
        </p:txBody>
      </p:sp>
      <p:sp>
        <p:nvSpPr>
          <p:cNvPr id="457" name="Google Shape;457;p9"/>
          <p:cNvSpPr txBox="1"/>
          <p:nvPr>
            <p:ph idx="12" type="sldNum"/>
          </p:nvPr>
        </p:nvSpPr>
        <p:spPr>
          <a:xfrm>
            <a:off x="8610600" y="64822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2020-07-09T07:23:28Z</dcterms:created>
  <dc:creator>ACER</dc:creator>
</cp:coreProperties>
</file>