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1" r:id="rId29"/>
    <p:sldId id="310" r:id="rId30"/>
    <p:sldId id="312" r:id="rId31"/>
    <p:sldId id="313" r:id="rId32"/>
    <p:sldId id="314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DISJOINT 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925635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165250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3" idx="0"/>
            <a:endCxn id="9" idx="0"/>
          </p:cNvCxnSpPr>
          <p:nvPr/>
        </p:nvCxnSpPr>
        <p:spPr>
          <a:xfrm rot="16200000" flipV="1">
            <a:off x="6263368" y="2214783"/>
            <a:ext cx="12700" cy="1843044"/>
          </a:xfrm>
          <a:prstGeom prst="curvedConnector3">
            <a:avLst>
              <a:gd name="adj1" fmla="val 43570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096006" y="2590874"/>
            <a:ext cx="101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Wrong!!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1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7580114" y="2842736"/>
            <a:ext cx="1056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Correct!!</a:t>
            </a:r>
            <a:endParaRPr lang="en-US" sz="1800" b="1" i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41383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733836"/>
            <a:ext cx="3153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Ra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5103168"/>
            <a:ext cx="317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(b)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780105" y="5494154"/>
            <a:ext cx="207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arent[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Ra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394120" y="4354929"/>
            <a:ext cx="1020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Steps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1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63906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2729296" y="4274776"/>
            <a:ext cx="1667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 Not possible</a:t>
            </a:r>
            <a:endParaRPr lang="en-US" sz="1800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DISJOINT SET OPERATIONS</a:t>
            </a:r>
            <a:endParaRPr lang="en-US" sz="4400" dirty="0"/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523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(6,1)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  <a:endCxn id="7" idx="4"/>
          </p:cNvCxnSpPr>
          <p:nvPr/>
        </p:nvCxnSpPr>
        <p:spPr>
          <a:xfrm rot="5400000">
            <a:off x="7645651" y="406635"/>
            <a:ext cx="12700" cy="6450654"/>
          </a:xfrm>
          <a:prstGeom prst="curvedConnector3">
            <a:avLst>
              <a:gd name="adj1" fmla="val 108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  <a:endCxn id="7" idx="4"/>
          </p:cNvCxnSpPr>
          <p:nvPr/>
        </p:nvCxnSpPr>
        <p:spPr>
          <a:xfrm rot="5400000">
            <a:off x="7645651" y="406635"/>
            <a:ext cx="12700" cy="6450654"/>
          </a:xfrm>
          <a:prstGeom prst="curvedConnector3">
            <a:avLst>
              <a:gd name="adj1" fmla="val 108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682005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141105" y="2476579"/>
            <a:ext cx="1489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u="sng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REDRAWING</a:t>
            </a:r>
            <a:endParaRPr lang="en-US" sz="1800" b="1" i="1" u="sng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27052" y="298148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020030" y="30446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200273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293251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438960" y="349131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531938" y="35544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8625254" y="425213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8718232" y="43152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7438960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531938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9250123" y="50026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343101" y="50658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7438960" y="273366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531938" y="27968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54819" y="37609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7797" y="38241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174880" y="2878835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7686788" y="2631007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002648" y="3477146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7686789" y="3229318"/>
            <a:ext cx="0" cy="2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6623343" y="3914388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7686789" y="3986975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7862030" y="3914388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9048324" y="4675206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5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indRepresentative</a:t>
            </a:r>
            <a:r>
              <a:rPr lang="en-US" dirty="0" smtClean="0"/>
              <a:t>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4540734" y="2433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4767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4536864" y="32354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18096" y="372590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43565" y="48270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7" name="Oval 116"/>
          <p:cNvSpPr/>
          <p:nvPr/>
        </p:nvSpPr>
        <p:spPr>
          <a:xfrm>
            <a:off x="10463921" y="2646921"/>
            <a:ext cx="385804" cy="38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7582188" y="4523008"/>
            <a:ext cx="316355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sz="20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9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indRepresentative</a:t>
            </a:r>
            <a:r>
              <a:rPr lang="en-US" sz="4000" dirty="0" smtClean="0"/>
              <a:t>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902279" y="41199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8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1" grpId="0"/>
      <p:bldP spid="113" grpId="0"/>
      <p:bldP spid="103" grpId="0"/>
      <p:bldP spid="118" grpId="0"/>
      <p:bldP spid="1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indRepresentative</a:t>
            </a:r>
            <a:r>
              <a:rPr lang="en-US" sz="4000" dirty="0" smtClean="0"/>
              <a:t>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196902" y="550705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9288963" y="3071505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1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indRepresentative</a:t>
            </a:r>
            <a:r>
              <a:rPr lang="en-US" sz="4000" dirty="0" smtClean="0"/>
              <a:t>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346441" y="46912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474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indRepresentative</a:t>
            </a:r>
            <a:r>
              <a:rPr lang="en-US" sz="4000" dirty="0" smtClean="0"/>
              <a:t>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582188" y="4451509"/>
            <a:ext cx="31635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par[x] = r;</a:t>
            </a:r>
            <a:endParaRPr lang="en-US" sz="20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sz="2000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F</a:t>
            </a:r>
            <a:r>
              <a:rPr lang="en-US" sz="4000" dirty="0" err="1" smtClean="0"/>
              <a:t>indRepresentative</a:t>
            </a:r>
            <a:r>
              <a:rPr lang="en-US" sz="4000" dirty="0" smtClean="0"/>
              <a:t>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</a:t>
                </a:r>
                <a:r>
                  <a:rPr lang="en-US" sz="1800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arent[x]</a:t>
                </a:r>
                <a:endPara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  <a:endParaRPr lang="en-US" sz="18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248080" y="4551799"/>
            <a:ext cx="42346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the representative of 4?</a:t>
            </a:r>
          </a:p>
          <a:p>
            <a:r>
              <a:rPr lang="en-US" sz="2000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sz="20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 O(1)</a:t>
            </a:r>
            <a:endParaRPr lang="en-US" sz="2000" b="1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5528167" y="245745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21145" y="2520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9183" y="337673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2161" y="34398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775995" y="235480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490955" y="398622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83933" y="404938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253526" y="407308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346504" y="41362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5101107" y="551499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5194085" y="557815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4098675" y="490915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1653" y="49723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24" name="Straight Arrow Connector 23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172253" y="3799800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4521745" y="533222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3475982" y="559907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3568960" y="566224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3899052" y="533222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13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14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17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KRUSKAL’s ALGORITHM (SIMULATION)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arent[r2] = r1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Union with Path Compression</a:t>
            </a:r>
            <a:endParaRPr lang="en-US" sz="4000" dirty="0"/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arent[r2] = r1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3" name="Curved Connector 32"/>
          <p:cNvCxnSpPr>
            <a:stCxn id="19" idx="1"/>
            <a:endCxn id="7" idx="6"/>
          </p:cNvCxnSpPr>
          <p:nvPr/>
        </p:nvCxnSpPr>
        <p:spPr>
          <a:xfrm rot="16200000" flipH="1" flipV="1">
            <a:off x="7529951" y="2021364"/>
            <a:ext cx="627471" cy="2350791"/>
          </a:xfrm>
          <a:prstGeom prst="curvedConnector4">
            <a:avLst>
              <a:gd name="adj1" fmla="val -36432"/>
              <a:gd name="adj2" fmla="val 515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3451599" y="3082797"/>
            <a:ext cx="1775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[parent[11] = 1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1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KRUSKAL’s ALGORITHM (SIMULATION)</a:t>
            </a:r>
            <a:endParaRPr lang="en-US" sz="4000" dirty="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13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14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17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19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25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9734854" y="1995647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89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734854" y="2430897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144" y="3432043"/>
            <a:ext cx="667310" cy="360407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144" y="3432043"/>
            <a:ext cx="667310" cy="3604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731962" y="2838648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>
            <a:off x="4929499" y="2736998"/>
            <a:ext cx="0" cy="9884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9731962" y="3230760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649382" y="3576830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4688" y="2278121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9729864" y="4015216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9734614" y="4425963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4933" y="2668366"/>
            <a:ext cx="1356381" cy="1124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681" y="2278121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161570" y="4321107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 smtClean="0">
                <a:latin typeface="Courier New" panose="02070309020205020404" pitchFamily="49" charset="0"/>
              </a:rPr>
              <a:t>DONE!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MakeSet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50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Let there are n elements denoted from 1 to n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430092" y="200832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n = 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30736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40034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2888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32186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040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424338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071930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164908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93452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86430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91497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00795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3649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792947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75801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885099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223758" y="2440819"/>
            <a:ext cx="4799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All the 8 elements belong to 8 disjoint sets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231804" y="2868771"/>
            <a:ext cx="3882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sets the parent of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as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6" idx="1"/>
            <a:endCxn id="6" idx="7"/>
          </p:cNvCxnSpPr>
          <p:nvPr/>
        </p:nvCxnSpPr>
        <p:spPr>
          <a:xfrm rot="5400000" flipH="1" flipV="1">
            <a:off x="255519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1"/>
            <a:endCxn id="8" idx="7"/>
          </p:cNvCxnSpPr>
          <p:nvPr/>
        </p:nvCxnSpPr>
        <p:spPr>
          <a:xfrm rot="5400000" flipH="1" flipV="1">
            <a:off x="347671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10" idx="7"/>
          </p:cNvCxnSpPr>
          <p:nvPr/>
        </p:nvCxnSpPr>
        <p:spPr>
          <a:xfrm rot="5400000" flipH="1" flipV="1">
            <a:off x="439823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1"/>
            <a:endCxn id="12" idx="7"/>
          </p:cNvCxnSpPr>
          <p:nvPr/>
        </p:nvCxnSpPr>
        <p:spPr>
          <a:xfrm rot="5400000" flipH="1" flipV="1">
            <a:off x="5319758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4" idx="7"/>
          </p:cNvCxnSpPr>
          <p:nvPr/>
        </p:nvCxnSpPr>
        <p:spPr>
          <a:xfrm rot="5400000" flipH="1" flipV="1">
            <a:off x="6241280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1"/>
            <a:endCxn id="16" idx="7"/>
          </p:cNvCxnSpPr>
          <p:nvPr/>
        </p:nvCxnSpPr>
        <p:spPr>
          <a:xfrm rot="5400000" flipH="1" flipV="1">
            <a:off x="716280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1"/>
            <a:endCxn id="18" idx="7"/>
          </p:cNvCxnSpPr>
          <p:nvPr/>
        </p:nvCxnSpPr>
        <p:spPr>
          <a:xfrm rot="5400000" flipH="1" flipV="1">
            <a:off x="808432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0" idx="1"/>
            <a:endCxn id="20" idx="7"/>
          </p:cNvCxnSpPr>
          <p:nvPr/>
        </p:nvCxnSpPr>
        <p:spPr>
          <a:xfrm rot="5400000" flipH="1" flipV="1">
            <a:off x="900584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223758" y="3294154"/>
            <a:ext cx="3703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for(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=1;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&lt;=n;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++)  parent[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436287" y="2456012"/>
            <a:ext cx="4285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set has an unique representative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4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Set Condition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7280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belongs to same set if representative(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= representative(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4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Identification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9411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for an element 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we find par[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then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definitely a representative of a disjoint set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5" idx="1"/>
            <a:endCxn id="15" idx="7"/>
          </p:cNvCxnSpPr>
          <p:nvPr/>
        </p:nvCxnSpPr>
        <p:spPr>
          <a:xfrm rot="5400000" flipH="1" flipV="1">
            <a:off x="8106411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09870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2318</TotalTime>
  <Words>1727</Words>
  <Application>Microsoft Office PowerPoint</Application>
  <PresentationFormat>Widescreen</PresentationFormat>
  <Paragraphs>1000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Georgia</vt:lpstr>
      <vt:lpstr>Segoe UI Symbol</vt:lpstr>
      <vt:lpstr>Tahoma</vt:lpstr>
      <vt:lpstr>Times New Roman</vt:lpstr>
      <vt:lpstr>Wingdings</vt:lpstr>
      <vt:lpstr>Swapnil</vt:lpstr>
      <vt:lpstr>DISJOINT  SET</vt:lpstr>
      <vt:lpstr>DISJOINT SET OPERATIONS</vt:lpstr>
      <vt:lpstr>KRUSKAL’s ALGORITHM (SIMULATION)</vt:lpstr>
      <vt:lpstr>KRUSKAL’s ALGORITHM (SIMULATION)</vt:lpstr>
      <vt:lpstr>MakeSet</vt:lpstr>
      <vt:lpstr>Same Set Condition</vt:lpstr>
      <vt:lpstr>Representative Identification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FindRepresentative(x)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Union with Path Compression</vt:lpstr>
      <vt:lpstr>Union with Path Compression</vt:lpstr>
      <vt:lpstr>Union with Path Compression</vt:lpstr>
      <vt:lpstr>Union with Path Compression</vt:lpstr>
      <vt:lpstr>Union with Path Compression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426</cp:revision>
  <dcterms:created xsi:type="dcterms:W3CDTF">2021-09-27T14:31:20Z</dcterms:created>
  <dcterms:modified xsi:type="dcterms:W3CDTF">2021-10-04T05:41:31Z</dcterms:modified>
</cp:coreProperties>
</file>