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78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256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871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1444B-B92B-4E27-8C94-BB93EAF5CB18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57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EFA5E-FA76-400D-B3DC-F0BA90E6D107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30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2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6BF-9D67-95BA-EA9B-B0EBF938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UNDP Intern Data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2840-EFA2-FCE5-EE32-88AC3DB6C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Sayeed Ahmed</a:t>
            </a:r>
          </a:p>
        </p:txBody>
      </p:sp>
    </p:spTree>
    <p:extLst>
      <p:ext uri="{BB962C8B-B14F-4D97-AF65-F5344CB8AC3E}">
        <p14:creationId xmlns:p14="http://schemas.microsoft.com/office/powerpoint/2010/main" val="239327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54A5-01EC-4FD7-6CB6-AC902A9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4EE1-72A6-B102-6E8C-EA356616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get the required domain knowledge, I referred the websites of Armed Conflict Location &amp; Event Data Project (ACLED) and Europe Media Monitor.</a:t>
            </a:r>
          </a:p>
          <a:p>
            <a:r>
              <a:rPr lang="en-US" dirty="0"/>
              <a:t>Before proceeding with the analysis, I performed EDA on the datasets to get a better understanding of the data.</a:t>
            </a:r>
          </a:p>
          <a:p>
            <a:r>
              <a:rPr lang="en-US" dirty="0"/>
              <a:t>I performed tasks like displaying the first few rows, shape, missing values, and basic statistics of both datasets to gain an understanding of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aph with numbers and text&#10;&#10;Description automatically generated">
            <a:extLst>
              <a:ext uri="{FF2B5EF4-FFF2-40B4-BE49-F238E27FC236}">
                <a16:creationId xmlns:a16="http://schemas.microsoft.com/office/drawing/2014/main" id="{928B3D0B-1F1A-9445-4628-2261403D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" y="3459403"/>
            <a:ext cx="7431735" cy="283300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aph with blue bars&#10;&#10;Description automatically generated">
            <a:extLst>
              <a:ext uri="{FF2B5EF4-FFF2-40B4-BE49-F238E27FC236}">
                <a16:creationId xmlns:a16="http://schemas.microsoft.com/office/drawing/2014/main" id="{520645CA-F34D-71F7-84DE-102CD1D0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1" y="55336"/>
            <a:ext cx="5807159" cy="264225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screenshot of a graph&#10;&#10;Description automatically generated">
            <a:extLst>
              <a:ext uri="{FF2B5EF4-FFF2-40B4-BE49-F238E27FC236}">
                <a16:creationId xmlns:a16="http://schemas.microsoft.com/office/drawing/2014/main" id="{DE63ECE9-4B22-BBE3-DE7D-83C707BD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988" y="614358"/>
            <a:ext cx="3388323" cy="321890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map with a colorful map&#10;&#10;Description automatically generated">
            <a:extLst>
              <a:ext uri="{FF2B5EF4-FFF2-40B4-BE49-F238E27FC236}">
                <a16:creationId xmlns:a16="http://schemas.microsoft.com/office/drawing/2014/main" id="{C76D792A-CF62-BECF-458D-8AEB15CE0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225" y="4110341"/>
            <a:ext cx="2692830" cy="22754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950E25-584A-3013-7A5A-73DDC97CFF7C}"/>
              </a:ext>
            </a:extLst>
          </p:cNvPr>
          <p:cNvSpPr txBox="1"/>
          <p:nvPr/>
        </p:nvSpPr>
        <p:spPr>
          <a:xfrm>
            <a:off x="314325" y="3014663"/>
            <a:ext cx="671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1: </a:t>
            </a:r>
            <a:r>
              <a:rPr lang="en-US" sz="2000" b="1" dirty="0">
                <a:effectLst/>
                <a:latin typeface="Helvetica Neue" panose="02000503000000020004" pitchFamily="2" charset="0"/>
              </a:rPr>
              <a:t>What is the violence profile in Nigeria in the given time period?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9885D-9BE9-A206-3E99-3FFAD88B1DA0}"/>
              </a:ext>
            </a:extLst>
          </p:cNvPr>
          <p:cNvSpPr txBox="1"/>
          <p:nvPr/>
        </p:nvSpPr>
        <p:spPr>
          <a:xfrm>
            <a:off x="1144035" y="6296809"/>
            <a:ext cx="560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b) 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Which actors are the highest risk actors? (Fatality vs Number of Events)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46772C-DCFC-B82B-34E7-3361BEB8A077}"/>
              </a:ext>
            </a:extLst>
          </p:cNvPr>
          <p:cNvSpPr txBox="1"/>
          <p:nvPr/>
        </p:nvSpPr>
        <p:spPr>
          <a:xfrm>
            <a:off x="8000663" y="6337157"/>
            <a:ext cx="379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c) 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What is the geographic profile of the political violence?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68994-6A9E-888D-D70F-9780F76A50E6}"/>
              </a:ext>
            </a:extLst>
          </p:cNvPr>
          <p:cNvSpPr txBox="1"/>
          <p:nvPr/>
        </p:nvSpPr>
        <p:spPr>
          <a:xfrm>
            <a:off x="8006146" y="55336"/>
            <a:ext cx="3795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d) 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What features of this data set have the most associative or predictive value?</a:t>
            </a:r>
          </a:p>
        </p:txBody>
      </p:sp>
    </p:spTree>
    <p:extLst>
      <p:ext uri="{BB962C8B-B14F-4D97-AF65-F5344CB8AC3E}">
        <p14:creationId xmlns:p14="http://schemas.microsoft.com/office/powerpoint/2010/main" val="69424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12A2-5FD5-8B09-2867-6536ECF1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85" y="214312"/>
            <a:ext cx="4773431" cy="776288"/>
          </a:xfrm>
        </p:spPr>
        <p:txBody>
          <a:bodyPr>
            <a:noAutofit/>
          </a:bodyPr>
          <a:lstStyle/>
          <a:p>
            <a:r>
              <a:rPr lang="en-US" sz="2800" b="1" dirty="0"/>
              <a:t>2: </a:t>
            </a:r>
            <a:r>
              <a:rPr lang="en-US" sz="2800" b="1" dirty="0">
                <a:effectLst/>
                <a:latin typeface="Helvetica Neue" panose="02000503000000020004" pitchFamily="2" charset="0"/>
              </a:rPr>
              <a:t>What are the key news trends during the period attached?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5693D22-CDDA-ED67-8C3D-C7016D4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ollage of words&#10;&#10;Description automatically generated">
            <a:extLst>
              <a:ext uri="{FF2B5EF4-FFF2-40B4-BE49-F238E27FC236}">
                <a16:creationId xmlns:a16="http://schemas.microsoft.com/office/drawing/2014/main" id="{BAD4302E-D36E-CC8D-43CC-38CA8609F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5" y="2118338"/>
            <a:ext cx="4054476" cy="4487067"/>
          </a:xfrm>
          <a:prstGeom prst="rect">
            <a:avLst/>
          </a:prstGeom>
        </p:spPr>
      </p:pic>
      <p:pic>
        <p:nvPicPr>
          <p:cNvPr id="9" name="Picture 8" descr="A graph of negative and negative class&#10;&#10;Description automatically generated">
            <a:extLst>
              <a:ext uri="{FF2B5EF4-FFF2-40B4-BE49-F238E27FC236}">
                <a16:creationId xmlns:a16="http://schemas.microsoft.com/office/drawing/2014/main" id="{D0FD28A6-465C-07E0-5403-0B06B1B5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38" y="3369220"/>
            <a:ext cx="3860800" cy="2882900"/>
          </a:xfrm>
          <a:prstGeom prst="rect">
            <a:avLst/>
          </a:prstGeom>
        </p:spPr>
      </p:pic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689C3801-9E68-D8C0-BF76-63065090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445" y="361703"/>
            <a:ext cx="2908300" cy="2806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6B9BC3-9D8A-FC72-EB82-A123FAE0D171}"/>
              </a:ext>
            </a:extLst>
          </p:cNvPr>
          <p:cNvSpPr txBox="1"/>
          <p:nvPr/>
        </p:nvSpPr>
        <p:spPr>
          <a:xfrm>
            <a:off x="416085" y="1558312"/>
            <a:ext cx="427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a) What are the key trending themes?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70661-9DB2-63E1-C760-B59607419DDD}"/>
              </a:ext>
            </a:extLst>
          </p:cNvPr>
          <p:cNvSpPr txBox="1"/>
          <p:nvPr/>
        </p:nvSpPr>
        <p:spPr>
          <a:xfrm>
            <a:off x="5926438" y="1435201"/>
            <a:ext cx="290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b: Is there a key sentiment in the news?</a:t>
            </a:r>
          </a:p>
        </p:txBody>
      </p:sp>
    </p:spTree>
    <p:extLst>
      <p:ext uri="{BB962C8B-B14F-4D97-AF65-F5344CB8AC3E}">
        <p14:creationId xmlns:p14="http://schemas.microsoft.com/office/powerpoint/2010/main" val="87915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80D2C-6873-2269-A0E6-8EE7D11A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4000"/>
              </a:lnSpc>
            </a:pPr>
            <a:r>
              <a:rPr lang="en-US" sz="3200" b="1" dirty="0"/>
              <a:t>3: Is there a correlation between political violence event types and the key news trending in the region? 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436A142-31BF-A1FA-0499-24EE5A9AB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1100488"/>
            <a:ext cx="5072063" cy="48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8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F8790-2FBB-8FE6-6DAB-9F371B26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dirty="0"/>
              <a:t>4: </a:t>
            </a:r>
            <a:r>
              <a:rPr lang="en-US" sz="4800" cap="all" dirty="0">
                <a:effectLst/>
              </a:rPr>
              <a:t>Additional analysis</a:t>
            </a:r>
            <a:endParaRPr lang="en-US" sz="48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8440-810D-2564-D2EF-ECBAF792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>
                <a:effectLst/>
              </a:rPr>
              <a:t>Time Series Analysis of Political Violence and News Sentiment</a:t>
            </a:r>
            <a:endParaRPr lang="en-US">
              <a:effectLst/>
            </a:endParaRPr>
          </a:p>
        </p:txBody>
      </p:sp>
      <p:pic>
        <p:nvPicPr>
          <p:cNvPr id="7" name="Picture 6" descr="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6E95E57D-D9BF-2E6E-B84B-F972692EF45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0" y="1150506"/>
            <a:ext cx="3555130" cy="2461926"/>
          </a:xfrm>
          <a:prstGeom prst="rect">
            <a:avLst/>
          </a:prstGeom>
        </p:spPr>
      </p:pic>
      <p:pic>
        <p:nvPicPr>
          <p:cNvPr id="5" name="Picture 4" descr="A graph showing a red and blue line&#10;&#10;Description automatically generated">
            <a:extLst>
              <a:ext uri="{FF2B5EF4-FFF2-40B4-BE49-F238E27FC236}">
                <a16:creationId xmlns:a16="http://schemas.microsoft.com/office/drawing/2014/main" id="{1A89F3B3-00AB-F662-7D84-D4E2700E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3" y="1182640"/>
            <a:ext cx="3561766" cy="2457617"/>
          </a:xfrm>
          <a:prstGeom prst="rect">
            <a:avLst/>
          </a:prstGeom>
        </p:spPr>
      </p:pic>
      <p:pic>
        <p:nvPicPr>
          <p:cNvPr id="9" name="Picture 8" descr="A graph of a graph showing the average moment of a period&#10;&#10;Description automatically generated">
            <a:extLst>
              <a:ext uri="{FF2B5EF4-FFF2-40B4-BE49-F238E27FC236}">
                <a16:creationId xmlns:a16="http://schemas.microsoft.com/office/drawing/2014/main" id="{60446A04-A361-7CC3-3893-0F17BABA3CF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00" y="1150506"/>
            <a:ext cx="3561766" cy="2457617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91421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{60BE2B1E-794A-F149-A478-A44F5A1FB753}tf10001072</Template>
  <TotalTime>63</TotalTime>
  <Words>214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Helvetica Neue</vt:lpstr>
      <vt:lpstr>Crop</vt:lpstr>
      <vt:lpstr>UNDP Intern Data Test</vt:lpstr>
      <vt:lpstr>Exploratory Data Analysis</vt:lpstr>
      <vt:lpstr>PowerPoint Presentation</vt:lpstr>
      <vt:lpstr>2: What are the key news trends during the period attached?</vt:lpstr>
      <vt:lpstr>3: Is there a correlation between political violence event types and the key news trending in the region? </vt:lpstr>
      <vt:lpstr>4: Additional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UNDP Intern Data Test</dc:title>
  <dc:creator>Sayeed Ahmed</dc:creator>
  <cp:lastModifiedBy>Sayeed Ahmed</cp:lastModifiedBy>
  <cp:revision>2</cp:revision>
  <dcterms:created xsi:type="dcterms:W3CDTF">2023-07-17T19:11:37Z</dcterms:created>
  <dcterms:modified xsi:type="dcterms:W3CDTF">2023-07-17T20:14:37Z</dcterms:modified>
</cp:coreProperties>
</file>