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5" r:id="rId4"/>
  </p:sldMasterIdLst>
  <p:notesMasterIdLst>
    <p:notesMasterId r:id="rId7"/>
  </p:notesMasterIdLst>
  <p:sldIdLst>
    <p:sldId id="360" r:id="rId5"/>
    <p:sldId id="3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6300"/>
    <a:srgbClr val="C85111"/>
    <a:srgbClr val="006BB7"/>
    <a:srgbClr val="FF6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209A9-2AC3-480B-AEF0-67C7BB84DC56}" vWet="2" dt="2023-07-10T19:24:21.801"/>
    <p1510:client id="{3309B876-4820-498E-8BF1-D00E1ACA7E53}" vWet="2" dt="2023-03-02T18:35:31.375"/>
    <p1510:client id="{340B8F10-EEDB-24AD-4F30-CBA509970F54}" v="59" dt="2023-07-10T19:48:36.687"/>
    <p1510:client id="{623BE81D-51F3-7D11-EFF8-CA290895F07C}" v="235" dt="2023-03-02T17:35:48.595"/>
    <p1510:client id="{A6EDE19A-B7EF-3FA7-76A5-9BDD6EB07EEF}" v="22" dt="2023-03-02T19:03:25.904"/>
    <p1510:client id="{AB61E6EB-93C5-0DEE-6F02-B6F03863CC95}" v="81" dt="2023-03-02T18:41:55.101"/>
    <p1510:client id="{B84F7077-9521-A7CF-09C5-3C34C732E05B}" v="247" dt="2023-07-13T19:41:45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-joo Lee" userId="S::sun-joo.lee@undp.org::4c4bb92d-dafe-4b22-a305-d8c0b3ab60b5" providerId="AD" clId="Web-{B84F7077-9521-A7CF-09C5-3C34C732E05B}"/>
    <pc:docChg chg="modSld">
      <pc:chgData name="Sun-joo Lee" userId="S::sun-joo.lee@undp.org::4c4bb92d-dafe-4b22-a305-d8c0b3ab60b5" providerId="AD" clId="Web-{B84F7077-9521-A7CF-09C5-3C34C732E05B}" dt="2023-07-13T19:41:45.222" v="248" actId="20577"/>
      <pc:docMkLst>
        <pc:docMk/>
      </pc:docMkLst>
      <pc:sldChg chg="modSp">
        <pc:chgData name="Sun-joo Lee" userId="S::sun-joo.lee@undp.org::4c4bb92d-dafe-4b22-a305-d8c0b3ab60b5" providerId="AD" clId="Web-{B84F7077-9521-A7CF-09C5-3C34C732E05B}" dt="2023-07-13T19:41:45.222" v="248" actId="20577"/>
        <pc:sldMkLst>
          <pc:docMk/>
          <pc:sldMk cId="3331897077" sldId="360"/>
        </pc:sldMkLst>
        <pc:spChg chg="mod">
          <ac:chgData name="Sun-joo Lee" userId="S::sun-joo.lee@undp.org::4c4bb92d-dafe-4b22-a305-d8c0b3ab60b5" providerId="AD" clId="Web-{B84F7077-9521-A7CF-09C5-3C34C732E05B}" dt="2023-07-13T19:41:45.222" v="248" actId="20577"/>
          <ac:spMkLst>
            <pc:docMk/>
            <pc:sldMk cId="3331897077" sldId="360"/>
            <ac:spMk id="3" creationId="{05E8E579-61EE-4D5D-86C5-2C7AF707DE17}"/>
          </ac:spMkLst>
        </pc:spChg>
      </pc:sldChg>
    </pc:docChg>
  </pc:docChgLst>
  <pc:docChgLst>
    <pc:chgData name="Sun-joo Lee" userId="S::sun-joo.lee@undp.org::4c4bb92d-dafe-4b22-a305-d8c0b3ab60b5" providerId="AD" clId="Web-{623BE81D-51F3-7D11-EFF8-CA290895F07C}"/>
    <pc:docChg chg="modSld">
      <pc:chgData name="Sun-joo Lee" userId="S::sun-joo.lee@undp.org::4c4bb92d-dafe-4b22-a305-d8c0b3ab60b5" providerId="AD" clId="Web-{623BE81D-51F3-7D11-EFF8-CA290895F07C}" dt="2023-03-02T17:35:48.595" v="244" actId="20577"/>
      <pc:docMkLst>
        <pc:docMk/>
      </pc:docMkLst>
      <pc:sldChg chg="modSp">
        <pc:chgData name="Sun-joo Lee" userId="S::sun-joo.lee@undp.org::4c4bb92d-dafe-4b22-a305-d8c0b3ab60b5" providerId="AD" clId="Web-{623BE81D-51F3-7D11-EFF8-CA290895F07C}" dt="2023-03-02T17:35:48.595" v="244" actId="20577"/>
        <pc:sldMkLst>
          <pc:docMk/>
          <pc:sldMk cId="3331897077" sldId="360"/>
        </pc:sldMkLst>
        <pc:spChg chg="mod">
          <ac:chgData name="Sun-joo Lee" userId="S::sun-joo.lee@undp.org::4c4bb92d-dafe-4b22-a305-d8c0b3ab60b5" providerId="AD" clId="Web-{623BE81D-51F3-7D11-EFF8-CA290895F07C}" dt="2023-03-02T17:35:48.595" v="244" actId="20577"/>
          <ac:spMkLst>
            <pc:docMk/>
            <pc:sldMk cId="3331897077" sldId="360"/>
            <ac:spMk id="3" creationId="{05E8E579-61EE-4D5D-86C5-2C7AF707DE17}"/>
          </ac:spMkLst>
        </pc:spChg>
      </pc:sldChg>
      <pc:sldChg chg="modSp">
        <pc:chgData name="Sun-joo Lee" userId="S::sun-joo.lee@undp.org::4c4bb92d-dafe-4b22-a305-d8c0b3ab60b5" providerId="AD" clId="Web-{623BE81D-51F3-7D11-EFF8-CA290895F07C}" dt="2023-03-02T17:34:02.232" v="240" actId="20577"/>
        <pc:sldMkLst>
          <pc:docMk/>
          <pc:sldMk cId="3374624323" sldId="363"/>
        </pc:sldMkLst>
        <pc:spChg chg="mod">
          <ac:chgData name="Sun-joo Lee" userId="S::sun-joo.lee@undp.org::4c4bb92d-dafe-4b22-a305-d8c0b3ab60b5" providerId="AD" clId="Web-{623BE81D-51F3-7D11-EFF8-CA290895F07C}" dt="2023-03-02T17:34:02.232" v="240" actId="20577"/>
          <ac:spMkLst>
            <pc:docMk/>
            <pc:sldMk cId="3374624323" sldId="363"/>
            <ac:spMk id="3" creationId="{05E8E579-61EE-4D5D-86C5-2C7AF707DE17}"/>
          </ac:spMkLst>
        </pc:spChg>
      </pc:sldChg>
    </pc:docChg>
  </pc:docChgLst>
  <pc:docChgLst>
    <pc:chgData name="Sun-joo Lee" userId="S::sun-joo.lee@undp.org::4c4bb92d-dafe-4b22-a305-d8c0b3ab60b5" providerId="AD" clId="Web-{A6EDE19A-B7EF-3FA7-76A5-9BDD6EB07EEF}"/>
    <pc:docChg chg="modSld">
      <pc:chgData name="Sun-joo Lee" userId="S::sun-joo.lee@undp.org::4c4bb92d-dafe-4b22-a305-d8c0b3ab60b5" providerId="AD" clId="Web-{A6EDE19A-B7EF-3FA7-76A5-9BDD6EB07EEF}" dt="2023-03-02T19:03:25.904" v="21" actId="20577"/>
      <pc:docMkLst>
        <pc:docMk/>
      </pc:docMkLst>
      <pc:sldChg chg="modSp">
        <pc:chgData name="Sun-joo Lee" userId="S::sun-joo.lee@undp.org::4c4bb92d-dafe-4b22-a305-d8c0b3ab60b5" providerId="AD" clId="Web-{A6EDE19A-B7EF-3FA7-76A5-9BDD6EB07EEF}" dt="2023-03-02T19:03:25.904" v="21" actId="20577"/>
        <pc:sldMkLst>
          <pc:docMk/>
          <pc:sldMk cId="3331897077" sldId="360"/>
        </pc:sldMkLst>
        <pc:spChg chg="mod">
          <ac:chgData name="Sun-joo Lee" userId="S::sun-joo.lee@undp.org::4c4bb92d-dafe-4b22-a305-d8c0b3ab60b5" providerId="AD" clId="Web-{A6EDE19A-B7EF-3FA7-76A5-9BDD6EB07EEF}" dt="2023-03-02T19:03:25.904" v="21" actId="20577"/>
          <ac:spMkLst>
            <pc:docMk/>
            <pc:sldMk cId="3331897077" sldId="360"/>
            <ac:spMk id="3" creationId="{05E8E579-61EE-4D5D-86C5-2C7AF707DE17}"/>
          </ac:spMkLst>
        </pc:spChg>
      </pc:sldChg>
    </pc:docChg>
  </pc:docChgLst>
  <pc:docChgLst>
    <pc:chgData name="Shouryadipta Sarkar" userId="307d62ac-5a25-47c3-8982-218d3396e634" providerId="ADAL" clId="{3071E6AB-2DDD-4F2B-9A63-43A049F31B7F}"/>
    <pc:docChg chg="custSel delSld modSld">
      <pc:chgData name="Shouryadipta Sarkar" userId="307d62ac-5a25-47c3-8982-218d3396e634" providerId="ADAL" clId="{3071E6AB-2DDD-4F2B-9A63-43A049F31B7F}" dt="2022-06-10T20:15:18.066" v="489" actId="20577"/>
      <pc:docMkLst>
        <pc:docMk/>
      </pc:docMkLst>
      <pc:sldChg chg="modSp mod">
        <pc:chgData name="Shouryadipta Sarkar" userId="307d62ac-5a25-47c3-8982-218d3396e634" providerId="ADAL" clId="{3071E6AB-2DDD-4F2B-9A63-43A049F31B7F}" dt="2022-06-10T20:08:33.770" v="105" actId="6549"/>
        <pc:sldMkLst>
          <pc:docMk/>
          <pc:sldMk cId="3331897077" sldId="360"/>
        </pc:sldMkLst>
        <pc:spChg chg="mod">
          <ac:chgData name="Shouryadipta Sarkar" userId="307d62ac-5a25-47c3-8982-218d3396e634" providerId="ADAL" clId="{3071E6AB-2DDD-4F2B-9A63-43A049F31B7F}" dt="2022-06-10T20:08:33.770" v="105" actId="6549"/>
          <ac:spMkLst>
            <pc:docMk/>
            <pc:sldMk cId="3331897077" sldId="360"/>
            <ac:spMk id="3" creationId="{05E8E579-61EE-4D5D-86C5-2C7AF707DE17}"/>
          </ac:spMkLst>
        </pc:spChg>
      </pc:sldChg>
      <pc:sldChg chg="modSp mod">
        <pc:chgData name="Shouryadipta Sarkar" userId="307d62ac-5a25-47c3-8982-218d3396e634" providerId="ADAL" clId="{3071E6AB-2DDD-4F2B-9A63-43A049F31B7F}" dt="2022-06-10T20:15:18.066" v="489" actId="20577"/>
        <pc:sldMkLst>
          <pc:docMk/>
          <pc:sldMk cId="3374624323" sldId="363"/>
        </pc:sldMkLst>
        <pc:spChg chg="mod">
          <ac:chgData name="Shouryadipta Sarkar" userId="307d62ac-5a25-47c3-8982-218d3396e634" providerId="ADAL" clId="{3071E6AB-2DDD-4F2B-9A63-43A049F31B7F}" dt="2022-06-10T20:15:18.066" v="489" actId="20577"/>
          <ac:spMkLst>
            <pc:docMk/>
            <pc:sldMk cId="3374624323" sldId="363"/>
            <ac:spMk id="3" creationId="{05E8E579-61EE-4D5D-86C5-2C7AF707DE17}"/>
          </ac:spMkLst>
        </pc:spChg>
      </pc:sldChg>
      <pc:sldChg chg="del">
        <pc:chgData name="Shouryadipta Sarkar" userId="307d62ac-5a25-47c3-8982-218d3396e634" providerId="ADAL" clId="{3071E6AB-2DDD-4F2B-9A63-43A049F31B7F}" dt="2022-06-10T20:03:31.668" v="0" actId="47"/>
        <pc:sldMkLst>
          <pc:docMk/>
          <pc:sldMk cId="1837268690" sldId="364"/>
        </pc:sldMkLst>
      </pc:sldChg>
    </pc:docChg>
  </pc:docChgLst>
  <pc:docChgLst>
    <pc:chgData name="Sun-joo Lee" userId="S::sun-joo.lee@undp.org::4c4bb92d-dafe-4b22-a305-d8c0b3ab60b5" providerId="AD" clId="Web-{340B8F10-EEDB-24AD-4F30-CBA509970F54}"/>
    <pc:docChg chg="modSld">
      <pc:chgData name="Sun-joo Lee" userId="S::sun-joo.lee@undp.org::4c4bb92d-dafe-4b22-a305-d8c0b3ab60b5" providerId="AD" clId="Web-{340B8F10-EEDB-24AD-4F30-CBA509970F54}" dt="2023-07-10T19:48:36.687" v="59" actId="20577"/>
      <pc:docMkLst>
        <pc:docMk/>
      </pc:docMkLst>
      <pc:sldChg chg="modSp">
        <pc:chgData name="Sun-joo Lee" userId="S::sun-joo.lee@undp.org::4c4bb92d-dafe-4b22-a305-d8c0b3ab60b5" providerId="AD" clId="Web-{340B8F10-EEDB-24AD-4F30-CBA509970F54}" dt="2023-07-10T19:48:36.687" v="59" actId="20577"/>
        <pc:sldMkLst>
          <pc:docMk/>
          <pc:sldMk cId="3331897077" sldId="360"/>
        </pc:sldMkLst>
        <pc:spChg chg="mod">
          <ac:chgData name="Sun-joo Lee" userId="S::sun-joo.lee@undp.org::4c4bb92d-dafe-4b22-a305-d8c0b3ab60b5" providerId="AD" clId="Web-{340B8F10-EEDB-24AD-4F30-CBA509970F54}" dt="2023-07-10T19:48:36.687" v="59" actId="20577"/>
          <ac:spMkLst>
            <pc:docMk/>
            <pc:sldMk cId="3331897077" sldId="360"/>
            <ac:spMk id="3" creationId="{05E8E579-61EE-4D5D-86C5-2C7AF707DE17}"/>
          </ac:spMkLst>
        </pc:spChg>
      </pc:sldChg>
    </pc:docChg>
  </pc:docChgLst>
  <pc:docChgLst>
    <pc:chgData name="Sun-joo Lee" userId="S::sun-joo.lee@undp.org::4c4bb92d-dafe-4b22-a305-d8c0b3ab60b5" providerId="AD" clId="Web-{AB61E6EB-93C5-0DEE-6F02-B6F03863CC95}"/>
    <pc:docChg chg="modSld">
      <pc:chgData name="Sun-joo Lee" userId="S::sun-joo.lee@undp.org::4c4bb92d-dafe-4b22-a305-d8c0b3ab60b5" providerId="AD" clId="Web-{AB61E6EB-93C5-0DEE-6F02-B6F03863CC95}" dt="2023-03-02T18:41:55.101" v="82" actId="20577"/>
      <pc:docMkLst>
        <pc:docMk/>
      </pc:docMkLst>
      <pc:sldChg chg="modSp">
        <pc:chgData name="Sun-joo Lee" userId="S::sun-joo.lee@undp.org::4c4bb92d-dafe-4b22-a305-d8c0b3ab60b5" providerId="AD" clId="Web-{AB61E6EB-93C5-0DEE-6F02-B6F03863CC95}" dt="2023-03-02T18:41:55.101" v="82" actId="20577"/>
        <pc:sldMkLst>
          <pc:docMk/>
          <pc:sldMk cId="3331897077" sldId="360"/>
        </pc:sldMkLst>
        <pc:spChg chg="mod">
          <ac:chgData name="Sun-joo Lee" userId="S::sun-joo.lee@undp.org::4c4bb92d-dafe-4b22-a305-d8c0b3ab60b5" providerId="AD" clId="Web-{AB61E6EB-93C5-0DEE-6F02-B6F03863CC95}" dt="2023-03-02T18:41:55.101" v="82" actId="20577"/>
          <ac:spMkLst>
            <pc:docMk/>
            <pc:sldMk cId="3331897077" sldId="360"/>
            <ac:spMk id="3" creationId="{05E8E579-61EE-4D5D-86C5-2C7AF707DE17}"/>
          </ac:spMkLst>
        </pc:spChg>
      </pc:sldChg>
    </pc:docChg>
  </pc:docChgLst>
  <pc:docChgLst>
    <pc:chgData name="Shouryadipta" userId="307d62ac-5a25-47c3-8982-218d3396e634" providerId="ADAL" clId="{67DCA8A2-BE16-4234-8DCA-DA61A073374A}"/>
    <pc:docChg chg="custSel addSld modSld">
      <pc:chgData name="Shouryadipta" userId="307d62ac-5a25-47c3-8982-218d3396e634" providerId="ADAL" clId="{67DCA8A2-BE16-4234-8DCA-DA61A073374A}" dt="2021-02-02T21:13:42.392" v="641" actId="20577"/>
      <pc:docMkLst>
        <pc:docMk/>
      </pc:docMkLst>
      <pc:sldChg chg="modSp mod">
        <pc:chgData name="Shouryadipta" userId="307d62ac-5a25-47c3-8982-218d3396e634" providerId="ADAL" clId="{67DCA8A2-BE16-4234-8DCA-DA61A073374A}" dt="2021-01-25T03:49:50.489" v="394" actId="313"/>
        <pc:sldMkLst>
          <pc:docMk/>
          <pc:sldMk cId="3331897077" sldId="360"/>
        </pc:sldMkLst>
        <pc:spChg chg="mod">
          <ac:chgData name="Shouryadipta" userId="307d62ac-5a25-47c3-8982-218d3396e634" providerId="ADAL" clId="{67DCA8A2-BE16-4234-8DCA-DA61A073374A}" dt="2021-01-25T03:49:50.489" v="394" actId="313"/>
          <ac:spMkLst>
            <pc:docMk/>
            <pc:sldMk cId="3331897077" sldId="360"/>
            <ac:spMk id="3" creationId="{05E8E579-61EE-4D5D-86C5-2C7AF707DE17}"/>
          </ac:spMkLst>
        </pc:spChg>
      </pc:sldChg>
      <pc:sldChg chg="modSp mod">
        <pc:chgData name="Shouryadipta" userId="307d62ac-5a25-47c3-8982-218d3396e634" providerId="ADAL" clId="{67DCA8A2-BE16-4234-8DCA-DA61A073374A}" dt="2021-01-25T03:24:38.973" v="156" actId="20577"/>
        <pc:sldMkLst>
          <pc:docMk/>
          <pc:sldMk cId="3374624323" sldId="363"/>
        </pc:sldMkLst>
        <pc:spChg chg="mod">
          <ac:chgData name="Shouryadipta" userId="307d62ac-5a25-47c3-8982-218d3396e634" providerId="ADAL" clId="{67DCA8A2-BE16-4234-8DCA-DA61A073374A}" dt="2021-01-25T03:24:38.973" v="156" actId="20577"/>
          <ac:spMkLst>
            <pc:docMk/>
            <pc:sldMk cId="3374624323" sldId="363"/>
            <ac:spMk id="3" creationId="{05E8E579-61EE-4D5D-86C5-2C7AF707DE17}"/>
          </ac:spMkLst>
        </pc:spChg>
      </pc:sldChg>
      <pc:sldChg chg="addSp delSp modSp new mod">
        <pc:chgData name="Shouryadipta" userId="307d62ac-5a25-47c3-8982-218d3396e634" providerId="ADAL" clId="{67DCA8A2-BE16-4234-8DCA-DA61A073374A}" dt="2021-02-02T21:13:42.392" v="641" actId="20577"/>
        <pc:sldMkLst>
          <pc:docMk/>
          <pc:sldMk cId="1837268690" sldId="364"/>
        </pc:sldMkLst>
        <pc:spChg chg="del">
          <ac:chgData name="Shouryadipta" userId="307d62ac-5a25-47c3-8982-218d3396e634" providerId="ADAL" clId="{67DCA8A2-BE16-4234-8DCA-DA61A073374A}" dt="2021-02-02T21:09:44.847" v="396" actId="478"/>
          <ac:spMkLst>
            <pc:docMk/>
            <pc:sldMk cId="1837268690" sldId="364"/>
            <ac:spMk id="2" creationId="{9F51C183-2AE0-44F8-BF2F-048F06CCA39D}"/>
          </ac:spMkLst>
        </pc:spChg>
        <pc:spChg chg="del">
          <ac:chgData name="Shouryadipta" userId="307d62ac-5a25-47c3-8982-218d3396e634" providerId="ADAL" clId="{67DCA8A2-BE16-4234-8DCA-DA61A073374A}" dt="2021-02-02T21:09:44.847" v="396" actId="478"/>
          <ac:spMkLst>
            <pc:docMk/>
            <pc:sldMk cId="1837268690" sldId="364"/>
            <ac:spMk id="3" creationId="{6A33DBE6-B69E-40DA-963A-CCE926EEE370}"/>
          </ac:spMkLst>
        </pc:spChg>
        <pc:spChg chg="add mod">
          <ac:chgData name="Shouryadipta" userId="307d62ac-5a25-47c3-8982-218d3396e634" providerId="ADAL" clId="{67DCA8A2-BE16-4234-8DCA-DA61A073374A}" dt="2021-02-02T21:13:02.055" v="590" actId="20577"/>
          <ac:spMkLst>
            <pc:docMk/>
            <pc:sldMk cId="1837268690" sldId="364"/>
            <ac:spMk id="4" creationId="{0B6AD39B-0D72-4169-8054-F85859C4CE91}"/>
          </ac:spMkLst>
        </pc:spChg>
        <pc:spChg chg="add mod">
          <ac:chgData name="Shouryadipta" userId="307d62ac-5a25-47c3-8982-218d3396e634" providerId="ADAL" clId="{67DCA8A2-BE16-4234-8DCA-DA61A073374A}" dt="2021-02-02T21:13:33.884" v="627" actId="14100"/>
          <ac:spMkLst>
            <pc:docMk/>
            <pc:sldMk cId="1837268690" sldId="364"/>
            <ac:spMk id="5" creationId="{A44C4F5E-7C25-4DEC-BF35-8FA8C17B8D6A}"/>
          </ac:spMkLst>
        </pc:spChg>
        <pc:spChg chg="add mod">
          <ac:chgData name="Shouryadipta" userId="307d62ac-5a25-47c3-8982-218d3396e634" providerId="ADAL" clId="{67DCA8A2-BE16-4234-8DCA-DA61A073374A}" dt="2021-02-02T21:13:10.389" v="592" actId="14100"/>
          <ac:spMkLst>
            <pc:docMk/>
            <pc:sldMk cId="1837268690" sldId="364"/>
            <ac:spMk id="6" creationId="{488750A4-6742-4B30-BA28-D8A8483D8A0B}"/>
          </ac:spMkLst>
        </pc:spChg>
        <pc:spChg chg="add mod">
          <ac:chgData name="Shouryadipta" userId="307d62ac-5a25-47c3-8982-218d3396e634" providerId="ADAL" clId="{67DCA8A2-BE16-4234-8DCA-DA61A073374A}" dt="2021-02-02T21:13:42.392" v="641" actId="20577"/>
          <ac:spMkLst>
            <pc:docMk/>
            <pc:sldMk cId="1837268690" sldId="364"/>
            <ac:spMk id="7" creationId="{EBA98406-5B5A-457D-95E9-2924D125986C}"/>
          </ac:spMkLst>
        </pc:spChg>
        <pc:spChg chg="add mod">
          <ac:chgData name="Shouryadipta" userId="307d62ac-5a25-47c3-8982-218d3396e634" providerId="ADAL" clId="{67DCA8A2-BE16-4234-8DCA-DA61A073374A}" dt="2021-02-02T21:13:19.570" v="593" actId="20577"/>
          <ac:spMkLst>
            <pc:docMk/>
            <pc:sldMk cId="1837268690" sldId="364"/>
            <ac:spMk id="8" creationId="{B15FD49C-17BA-4D59-8976-97DC8BD55121}"/>
          </ac:spMkLst>
        </pc:spChg>
        <pc:spChg chg="add mod">
          <ac:chgData name="Shouryadipta" userId="307d62ac-5a25-47c3-8982-218d3396e634" providerId="ADAL" clId="{67DCA8A2-BE16-4234-8DCA-DA61A073374A}" dt="2021-02-02T21:13:36.400" v="628" actId="14100"/>
          <ac:spMkLst>
            <pc:docMk/>
            <pc:sldMk cId="1837268690" sldId="364"/>
            <ac:spMk id="9" creationId="{77E6058A-B727-4615-BB07-8FB769ADB879}"/>
          </ac:spMkLst>
        </pc:spChg>
        <pc:spChg chg="add mod">
          <ac:chgData name="Shouryadipta" userId="307d62ac-5a25-47c3-8982-218d3396e634" providerId="ADAL" clId="{67DCA8A2-BE16-4234-8DCA-DA61A073374A}" dt="2021-02-02T21:10:40.505" v="428" actId="20577"/>
          <ac:spMkLst>
            <pc:docMk/>
            <pc:sldMk cId="1837268690" sldId="364"/>
            <ac:spMk id="10" creationId="{8FD5BCC8-D9C6-4FBC-A200-EAD5532EB160}"/>
          </ac:spMkLst>
        </pc:spChg>
        <pc:spChg chg="add mod">
          <ac:chgData name="Shouryadipta" userId="307d62ac-5a25-47c3-8982-218d3396e634" providerId="ADAL" clId="{67DCA8A2-BE16-4234-8DCA-DA61A073374A}" dt="2021-02-02T21:11:39.213" v="476" actId="1076"/>
          <ac:spMkLst>
            <pc:docMk/>
            <pc:sldMk cId="1837268690" sldId="364"/>
            <ac:spMk id="11" creationId="{58CBEBE0-321E-42D1-8555-4CFCCD254629}"/>
          </ac:spMkLst>
        </pc:spChg>
        <pc:spChg chg="add mod">
          <ac:chgData name="Shouryadipta" userId="307d62ac-5a25-47c3-8982-218d3396e634" providerId="ADAL" clId="{67DCA8A2-BE16-4234-8DCA-DA61A073374A}" dt="2021-02-02T21:11:52.207" v="496" actId="14100"/>
          <ac:spMkLst>
            <pc:docMk/>
            <pc:sldMk cId="1837268690" sldId="364"/>
            <ac:spMk id="12" creationId="{0B47B8AF-9A8F-456C-B063-F3A1A171B54A}"/>
          </ac:spMkLst>
        </pc:spChg>
        <pc:spChg chg="add mod">
          <ac:chgData name="Shouryadipta" userId="307d62ac-5a25-47c3-8982-218d3396e634" providerId="ADAL" clId="{67DCA8A2-BE16-4234-8DCA-DA61A073374A}" dt="2021-02-02T21:11:59.175" v="504" actId="20577"/>
          <ac:spMkLst>
            <pc:docMk/>
            <pc:sldMk cId="1837268690" sldId="364"/>
            <ac:spMk id="13" creationId="{0A3CD98C-BDEE-405B-A12C-9D29F50BBD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37F8F-9624-E545-A07A-CC3195ADE48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E9B9-41E1-494B-96AC-AC79ECE25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1627-B5FC-3447-9DB6-71E359FE02A2}" type="datetime1">
              <a:rPr lang="en-GB" smtClean="0"/>
              <a:t>13/07/2023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Early Warning, CRU, UNDP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B14-7573-3441-9AD4-7E0B0497B4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1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3213-40D0-394B-8F15-1A17AEB71176}" type="datetime1">
              <a:rPr lang="en-GB" smtClean="0"/>
              <a:t>13/07/2023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Early Warning, CRU, UNDP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B14-7573-3441-9AD4-7E0B0497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3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8274-55F2-C74F-8AA0-5B8622BD2685}" type="datetime1">
              <a:rPr lang="en-GB" smtClean="0"/>
              <a:t>13/07/2023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Early Warning, CRU, UNDP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B14-7573-3441-9AD4-7E0B0497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4F6E-9DCD-034E-81B6-82E3BD96C218}" type="datetime1">
              <a:rPr lang="en-GB" smtClean="0"/>
              <a:t>13/07/2023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Early Warning, CRU, UNDP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B14-7573-3441-9AD4-7E0B0497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4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9AD-18BB-8F49-941A-55A5FAF4C396}" type="datetime1">
              <a:rPr lang="en-GB" smtClean="0"/>
              <a:t>13/07/2023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Early Warning, CRU, UNDP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B14-7573-3441-9AD4-7E0B0497B4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9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4CCD-FE7C-1047-8131-95EA0E0C2193}" type="datetime1">
              <a:rPr lang="en-GB" smtClean="0"/>
              <a:t>13/07/2023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Early Warning, CRU, UNDP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B14-7573-3441-9AD4-7E0B0497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9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2878-7C5A-6944-98EC-36A6E21CAC1B}" type="datetime1">
              <a:rPr lang="en-GB" smtClean="0"/>
              <a:t>13/07/2023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Early Warning, CRU, UNDP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B14-7573-3441-9AD4-7E0B0497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4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4A04-0E2D-824E-83F0-1D9F164EEBC7}" type="datetime1">
              <a:rPr lang="en-GB" smtClean="0"/>
              <a:t>13/07/2023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Early Warning, CRU, UNDP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B14-7573-3441-9AD4-7E0B0497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96FC-31ED-934E-8298-A27FCCA4CECE}" type="datetime1">
              <a:rPr lang="en-GB" smtClean="0"/>
              <a:t>13/07/2023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Early Warning, CRU, UNDP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B14-7573-3441-9AD4-7E0B0497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42042-9013-664F-8892-A47EC033AC16}" type="datetime1">
              <a:rPr lang="en-GB" smtClean="0"/>
              <a:t>13/07/2023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Early Warning, CRU, UNDP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1C1B14-7573-3441-9AD4-7E0B0497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6B6D-4A8E-3848-9FB1-B80434A48298}" type="datetime1">
              <a:rPr lang="en-GB" smtClean="0"/>
              <a:t>13/07/2023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Early Warning, CRU, UNDP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1B14-7573-3441-9AD4-7E0B0497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6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3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6555"/>
            <a:ext cx="10058400" cy="47725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5B95B6-D775-7E4D-A55C-8FDF6488D205}" type="datetime1">
              <a:rPr lang="en-GB" smtClean="0"/>
              <a:t>13/07/2023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4" y="6459785"/>
            <a:ext cx="7469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Early Warning, CRU, UNDP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1742" y="6474948"/>
            <a:ext cx="3870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1C1B14-7573-3441-9AD4-7E0B0497B48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4357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6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app/discov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9129-9406-4515-A188-1F72FB04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Intern Data Test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E579-61EE-4D5D-86C5-2C7AF707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036" y="1152311"/>
            <a:ext cx="9677399" cy="4772539"/>
          </a:xfrm>
        </p:spPr>
        <p:txBody>
          <a:bodyPr anchor="t"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 have </a:t>
            </a:r>
            <a:r>
              <a:rPr lang="en-US" dirty="0">
                <a:solidFill>
                  <a:srgbClr val="FF0000"/>
                </a:solidFill>
              </a:rPr>
              <a:t>3 days (14 July</a:t>
            </a:r>
            <a:r>
              <a:rPr lang="en-US" sz="2100" dirty="0">
                <a:solidFill>
                  <a:srgbClr val="FF0000"/>
                </a:solidFill>
              </a:rPr>
              <a:t> – 17 July 2023 5pm Eastern Time – NY)</a:t>
            </a:r>
            <a:r>
              <a:rPr lang="en-US" dirty="0"/>
              <a:t> for this test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You will need</a:t>
            </a:r>
          </a:p>
          <a:p>
            <a:pPr marL="749300" lvl="1" indent="-457200">
              <a:buAutoNum type="alphaLcParenR"/>
            </a:pPr>
            <a:r>
              <a:rPr lang="en-US" dirty="0">
                <a:ea typeface="+mn-lt"/>
                <a:cs typeface="+mn-lt"/>
              </a:rPr>
              <a:t>(focus 1) Python / R OR (focus 2) </a:t>
            </a:r>
            <a:r>
              <a:rPr lang="en-US" dirty="0">
                <a:ea typeface="+mn-lt"/>
                <a:cs typeface="+mn-lt"/>
                <a:hlinkClick r:id="rId2"/>
              </a:rPr>
              <a:t>Tableau Public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Data Provided</a:t>
            </a:r>
          </a:p>
          <a:p>
            <a:pPr marL="749300" lvl="1" indent="-457200">
              <a:lnSpc>
                <a:spcPct val="100000"/>
              </a:lnSpc>
              <a:buFont typeface="Calibri" pitchFamily="34" charset="0"/>
              <a:buAutoNum type="alphaLcParenR"/>
            </a:pPr>
            <a:r>
              <a:rPr lang="en-US" dirty="0">
                <a:ea typeface="+mn-lt"/>
                <a:cs typeface="+mn-lt"/>
              </a:rPr>
              <a:t>Political Violence Data: recent data for various incidents in Nigeria</a:t>
            </a:r>
          </a:p>
          <a:p>
            <a:pPr marL="749300" lvl="1" indent="-457200">
              <a:buFont typeface="Calibri" pitchFamily="34" charset="0"/>
              <a:buAutoNum type="alphaLcParenR"/>
            </a:pPr>
            <a:r>
              <a:rPr lang="en-US" dirty="0">
                <a:ea typeface="+mn-lt"/>
                <a:cs typeface="+mn-lt"/>
              </a:rPr>
              <a:t>News Data: recent data for news in Nigeria</a:t>
            </a:r>
            <a:endParaRPr 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dirty="0"/>
              <a:t>You must take the test and visualize it in (focus 1) Python / R OR in (focus 2) Tableau Public. </a:t>
            </a:r>
            <a:r>
              <a:rPr lang="en-US" dirty="0">
                <a:ea typeface="+mn-lt"/>
                <a:cs typeface="+mn-lt"/>
              </a:rPr>
              <a:t>Please build a presentation with relevant data visualizations and any analysis of up to </a:t>
            </a:r>
            <a:r>
              <a:rPr lang="en-US" b="1" u="sng" dirty="0">
                <a:ea typeface="+mn-lt"/>
                <a:cs typeface="+mn-lt"/>
              </a:rPr>
              <a:t>5 slides in a PPT</a:t>
            </a:r>
            <a:r>
              <a:rPr lang="en-US" dirty="0">
                <a:ea typeface="+mn-lt"/>
                <a:cs typeface="+mn-lt"/>
              </a:rPr>
              <a:t> that answer the questions on the next slide. Please submit your </a:t>
            </a:r>
            <a:r>
              <a:rPr lang="en-US" b="1" u="sng" dirty="0">
                <a:ea typeface="+mn-lt"/>
                <a:cs typeface="+mn-lt"/>
              </a:rPr>
              <a:t>(focus 1) code in a separate file</a:t>
            </a:r>
            <a:r>
              <a:rPr lang="en-US" dirty="0">
                <a:ea typeface="+mn-lt"/>
                <a:cs typeface="+mn-lt"/>
              </a:rPr>
              <a:t> (notebook, code file, etc.) or </a:t>
            </a:r>
            <a:r>
              <a:rPr lang="en-US" b="1" u="sng" dirty="0">
                <a:ea typeface="+mn-lt"/>
                <a:cs typeface="+mn-lt"/>
              </a:rPr>
              <a:t>(focus 2) Tableau Public link</a:t>
            </a:r>
            <a:r>
              <a:rPr lang="en-US" dirty="0">
                <a:ea typeface="+mn-lt"/>
                <a:cs typeface="+mn-lt"/>
              </a:rPr>
              <a:t>. Do not send the datasets or anything else and just send the following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  <a:ea typeface="Calibri" panose="020F0502020204030204"/>
              <a:cs typeface="Calibri" panose="020F0502020204030204"/>
            </a:endParaRPr>
          </a:p>
          <a:p>
            <a:pPr marL="749300" lvl="1" indent="-457200">
              <a:buFont typeface="+mj-lt"/>
              <a:buAutoNum type="alphaLcParenR"/>
            </a:pPr>
            <a:r>
              <a:rPr lang="en-US" b="1" dirty="0">
                <a:solidFill>
                  <a:srgbClr val="FF0000"/>
                </a:solidFill>
              </a:rPr>
              <a:t>PowerPoint file titled lastname_firstname.pptx</a:t>
            </a:r>
            <a:endParaRPr lang="en-US" b="1" dirty="0">
              <a:solidFill>
                <a:srgbClr val="FF0000"/>
              </a:solidFill>
              <a:cs typeface="Calibri" panose="020F0502020204030204"/>
            </a:endParaRPr>
          </a:p>
          <a:p>
            <a:pPr marL="749300" lvl="1" indent="-457200">
              <a:buAutoNum type="alphaLcParenR"/>
            </a:pP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Code file title </a:t>
            </a:r>
            <a:r>
              <a:rPr lang="en-US" b="1" dirty="0" err="1">
                <a:solidFill>
                  <a:srgbClr val="FF0000"/>
                </a:solidFill>
                <a:cs typeface="Calibri" panose="020F0502020204030204"/>
              </a:rPr>
              <a:t>lastname_firstname</a:t>
            </a: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.{file format} (focus 1)</a:t>
            </a:r>
            <a:endParaRPr lang="en-US" b="1" dirty="0">
              <a:solidFill>
                <a:srgbClr val="FF0000"/>
              </a:solidFill>
              <a:ea typeface="Calibri"/>
              <a:cs typeface="Calibri" panose="020F0502020204030204"/>
            </a:endParaRPr>
          </a:p>
          <a:p>
            <a:pPr marL="292100" lvl="1" indent="0">
              <a:buNone/>
            </a:pPr>
            <a:r>
              <a:rPr lang="en-US" b="1" dirty="0">
                <a:solidFill>
                  <a:srgbClr val="FF0000"/>
                </a:solidFill>
                <a:ea typeface="Calibri"/>
                <a:cs typeface="Calibri" panose="020F0502020204030204"/>
              </a:rPr>
              <a:t>           Publish your work on Tableau Public and include the link the PowerPoint (focus 2)</a:t>
            </a:r>
          </a:p>
          <a:p>
            <a:pPr marL="292100" lvl="1" indent="0">
              <a:buNone/>
            </a:pPr>
            <a:endParaRPr lang="en-US" b="1" dirty="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+mj-lt"/>
              <a:buAutoNum type="arabicPeriod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F38B5-9560-4E70-AA13-EB50FEDCA4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3053" y="0"/>
            <a:ext cx="66894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9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9129-9406-4515-A188-1F72FB04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Intern Data Test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E579-61EE-4D5D-86C5-2C7AF707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What is the violence profile in Nigeria in the given time period?  </a:t>
            </a:r>
            <a:r>
              <a:rPr lang="en-US" b="1"/>
              <a:t>40pts (10 pts each)</a:t>
            </a:r>
          </a:p>
          <a:p>
            <a:pPr marL="749300" lvl="1" indent="-457200">
              <a:buFont typeface="+mj-lt"/>
              <a:buAutoNum type="alphaLcPeriod"/>
            </a:pPr>
            <a:r>
              <a:rPr lang="en-US"/>
              <a:t>What are the most common Event Types of political violence?</a:t>
            </a:r>
            <a:endParaRPr lang="en-US">
              <a:cs typeface="Calibri"/>
            </a:endParaRPr>
          </a:p>
          <a:p>
            <a:pPr marL="749300" lvl="1" indent="-457200">
              <a:buFont typeface="+mj-lt"/>
              <a:buAutoNum type="alphaLcPeriod"/>
            </a:pPr>
            <a:r>
              <a:rPr lang="en-US"/>
              <a:t>Which actors are the highest risk actors? (Fatality vs Number of Events)</a:t>
            </a:r>
            <a:endParaRPr lang="en-US">
              <a:cs typeface="Calibri" panose="020F0502020204030204"/>
            </a:endParaRPr>
          </a:p>
          <a:p>
            <a:pPr marL="749300" lvl="1" indent="-457200">
              <a:buFont typeface="+mj-lt"/>
              <a:buAutoNum type="alphaLcPeriod"/>
            </a:pPr>
            <a:r>
              <a:rPr lang="en-US"/>
              <a:t>What is the geographic profile of the political violence?</a:t>
            </a:r>
            <a:endParaRPr lang="en-US">
              <a:cs typeface="Calibri" panose="020F0502020204030204"/>
            </a:endParaRPr>
          </a:p>
          <a:p>
            <a:pPr marL="749300" lvl="1" indent="-457200">
              <a:buFont typeface="+mj-lt"/>
              <a:buAutoNum type="alphaLcPeriod"/>
            </a:pPr>
            <a:r>
              <a:rPr lang="en-US"/>
              <a:t>What features of this data set have the most associative or predictive value?</a:t>
            </a:r>
            <a:endParaRPr lang="en-US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/>
              <a:t>What are the key news trends during the period attached?  </a:t>
            </a:r>
            <a:r>
              <a:rPr lang="en-US" b="1"/>
              <a:t>20pts (10 pts each)</a:t>
            </a:r>
            <a:endParaRPr lang="en-US" b="1">
              <a:cs typeface="Calibri"/>
            </a:endParaRPr>
          </a:p>
          <a:p>
            <a:pPr marL="749300" lvl="1" indent="-457200">
              <a:buFont typeface="+mj-lt"/>
              <a:buAutoNum type="alphaLcPeriod"/>
            </a:pPr>
            <a:r>
              <a:rPr lang="en-US"/>
              <a:t>What are the key trending themes?</a:t>
            </a:r>
            <a:endParaRPr lang="en-US">
              <a:cs typeface="Calibri" panose="020F0502020204030204"/>
            </a:endParaRPr>
          </a:p>
          <a:p>
            <a:pPr marL="749300" lvl="1" indent="-457200">
              <a:buFont typeface="+mj-lt"/>
              <a:buAutoNum type="alphaLcPeriod"/>
            </a:pPr>
            <a:r>
              <a:rPr lang="en-US"/>
              <a:t>Is there a key sentiment in the news?</a:t>
            </a:r>
            <a:endParaRPr lang="en-US">
              <a:cs typeface="Calibri" panose="020F0502020204030204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/>
              <a:t>Is there a correlation between political violence event types and the key news trending in the region?  </a:t>
            </a:r>
            <a:r>
              <a:rPr lang="en-US" b="1"/>
              <a:t>40 pts</a:t>
            </a:r>
            <a:endParaRPr lang="en-US" b="1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/>
              <a:t>Additional Analysis (if any – Bonus 20pts)</a:t>
            </a:r>
          </a:p>
          <a:p>
            <a:pPr marL="0" indent="0">
              <a:buNone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F38B5-9560-4E70-AA13-EB50FEDCA4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3053" y="0"/>
            <a:ext cx="66894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243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68476ADC16A419B53510DB344A2F6" ma:contentTypeVersion="12" ma:contentTypeDescription="Create a new document." ma:contentTypeScope="" ma:versionID="c185ea50f004482d847bcce27665be2c">
  <xsd:schema xmlns:xsd="http://www.w3.org/2001/XMLSchema" xmlns:xs="http://www.w3.org/2001/XMLSchema" xmlns:p="http://schemas.microsoft.com/office/2006/metadata/properties" xmlns:ns3="e03f2e7c-3c50-4e18-ba2c-93d8cc95c714" xmlns:ns4="c9c8f8cb-5b1a-4521-95c4-96f5fee67ac9" targetNamespace="http://schemas.microsoft.com/office/2006/metadata/properties" ma:root="true" ma:fieldsID="50285a6d7f95f37d7a8c96c2c7eeaf2a" ns3:_="" ns4:_="">
    <xsd:import namespace="e03f2e7c-3c50-4e18-ba2c-93d8cc95c714"/>
    <xsd:import namespace="c9c8f8cb-5b1a-4521-95c4-96f5fee67a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f2e7c-3c50-4e18-ba2c-93d8cc95c7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8f8cb-5b1a-4521-95c4-96f5fee67ac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1DDCE7-D14A-402D-B20C-53A3D0542C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BEB6996-8D1B-4C7F-8526-B776AA3232C4}">
  <ds:schemaRefs>
    <ds:schemaRef ds:uri="c9c8f8cb-5b1a-4521-95c4-96f5fee67ac9"/>
    <ds:schemaRef ds:uri="e03f2e7c-3c50-4e18-ba2c-93d8cc95c7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8F67802-BC49-4439-A3F5-A62B291A47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Retrospect</vt:lpstr>
      <vt:lpstr>Intern Data Test Requirements</vt:lpstr>
      <vt:lpstr>Intern Data Test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Crisis Risk Dashboard CRD</dc:title>
  <dc:creator>Luqman Patel</dc:creator>
  <cp:revision>66</cp:revision>
  <dcterms:created xsi:type="dcterms:W3CDTF">2016-02-24T15:37:46Z</dcterms:created>
  <dcterms:modified xsi:type="dcterms:W3CDTF">2023-07-13T19:41:49Z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0x01010028C68476ADC16A419B53510DB344A2F6</vt:lpwstr>
  </property>
</Properties>
</file>