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41" autoAdjust="0"/>
  </p:normalViewPr>
  <p:slideViewPr>
    <p:cSldViewPr snapToGrid="0">
      <p:cViewPr varScale="1">
        <p:scale>
          <a:sx n="91" d="100"/>
          <a:sy n="91" d="100"/>
        </p:scale>
        <p:origin x="2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CB0F-B762-81B5-8D5B-0D3A83118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CBE20-ED1F-5E84-3F9C-D89C20B44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4359-9550-8AAA-B3C7-6F1BB21A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D92E-CC43-4CDA-F4CC-0086C9C2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D931-E045-3E0F-336C-2EAAF842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524E-2E02-2D9E-BEAA-116BC908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6F3BC-44BD-CC3E-E807-B5615536E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F19F-235F-52FC-86D4-0503015E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9A79-AAAC-4998-376E-A0D5A248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5D66-2945-4416-0ED9-FC863235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0F9A5-AAC3-7339-70A6-5D9E6DD8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1CFE4-0AD3-D968-5DBB-FEFAC67C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6028-07E4-86B8-351A-BDBE250D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3430-70AE-D4C8-8BEE-3858F662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5C2D-5E50-F106-3402-2DF5331E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01AF-B22B-DC84-C1F7-F71708AE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29B1-8CFC-B890-F1DB-14C1AB1B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AB54-CC57-AA1B-EED7-7B4C75AC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2273-2940-FC6C-01D2-63E9A0ED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9DC5-EBC1-6B21-C58F-4DF36BEF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2B4B-65A3-1D48-7A55-441314A8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1C2-5C1C-1F54-BFEB-5A9E84DE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C2AC-2EA1-EBAA-9A4C-925B4C31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CD18-E07F-86CD-3158-CFEBDF72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6277-D2FE-EB13-CBE9-BCD95765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57AA-5C61-8C94-E3DE-7DFD207A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091C-19F5-24C6-3D2D-1DB804D6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D3471-CE17-EE47-6BF3-FE6C1F99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82B1C-9121-B7C2-3B7D-F9A78AD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DE136-53DE-3AE4-2D6E-B1446928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CBC4-35E2-BAC4-1708-DD0244D6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E104-A68C-6C6F-5E1F-80D2E157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FD6-BFD2-B2E8-9225-50F8C609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6E2D-FF22-C39F-2C10-76C9E5AF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F6BC6-D7F1-4053-91A4-8F53C7FB7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03104-AF47-0E6B-6C2E-C1618848F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3916B-A68A-DC5E-9BC2-82991C8B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074A3-426F-AC51-14FB-40838D05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60684-FEB2-DD56-E107-B7B4D717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DF58-7661-CB6F-612F-057123C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8B14A-311F-91B6-FB2D-A4CB06B1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2DDA2-E537-2B33-38C9-CBECDFF3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55991-F36F-48BE-80E4-5893EAA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CBD6F-B38F-53FE-3628-B3ABC37B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11EFE-1694-64BA-6E81-DCDD6300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5A5D-BDC5-7766-B8AA-395113F1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8F73-EBBC-14EB-75FB-442C72EB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B59E-F8C2-D103-C4E8-9849F4A2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77E4-0E47-4DD7-0F31-FA69EE3B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F730-FCF3-6081-C63E-163E504A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204C-2812-828B-FAEA-863B01C7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17D0-75D2-85E0-953E-4BB4E781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18BF-3A9F-A22C-9E56-6EBEB608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B3C41-9A80-5B7F-81D8-302923C4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7464-7A42-961C-5464-5B1303E65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C3A5-497D-D113-126A-5BC97E92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C54E5-CB39-7A9F-AA14-FA3CF8BD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7F31B-F44F-FBA4-6AB1-69361015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5A29A-9D79-064B-7F4B-FAE35AA0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735E-AF34-AFD7-4C2A-8028E1C2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5814-5EFF-D30E-5326-3F888CC9E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576A-41BC-4CCB-8110-AE8295A8A47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85B1-5120-FCD6-AA3F-F49E278FD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8D6E-2D8A-ADAE-1114-55165084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9454-AD4A-462C-AEA3-E11D3E7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860-4843-EAE6-59F7-CC94CE59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64307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SMART</a:t>
            </a:r>
            <a:br>
              <a:rPr lang="en-US" sz="9600" b="1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</a:rPr>
            </a:b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TIC</a:t>
            </a:r>
            <a:r>
              <a:rPr lang="en-US" sz="9600" b="1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</a:rPr>
              <a:t>  </a:t>
            </a: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TAC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0B519-7238-45F1-A7FB-AA85B9B6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754"/>
            <a:ext cx="9144000" cy="7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﷽</a:t>
            </a:r>
          </a:p>
          <a:p>
            <a:r>
              <a:rPr lang="ar-AE" b="1" i="0" dirty="0">
                <a:solidFill>
                  <a:srgbClr val="000000"/>
                </a:solidFill>
                <a:effectLst/>
                <a:latin typeface="Bentham"/>
              </a:rPr>
              <a:t>حَسْبُنَا اللَّهُ وَنِعْمَ الْوَكِيلُ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37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EE026E-845B-7092-13D5-10CD49AF2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4522" r="24267" b="27771"/>
          <a:stretch/>
        </p:blipFill>
        <p:spPr>
          <a:xfrm>
            <a:off x="5434633" y="154126"/>
            <a:ext cx="6104697" cy="32748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5E3E4-014B-4626-FD09-9F4B5AA8A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904" y="154126"/>
            <a:ext cx="4593121" cy="6624361"/>
          </a:xfrm>
        </p:spPr>
        <p:txBody>
          <a:bodyPr>
            <a:normAutofit/>
          </a:bodyPr>
          <a:lstStyle/>
          <a:p>
            <a:r>
              <a:rPr lang="en-US" sz="4000" dirty="0"/>
              <a:t>#If player select option 2 then he/she will see the information of the </a:t>
            </a:r>
            <a:r>
              <a:rPr lang="en-US" sz="4000" b="0" i="0" dirty="0">
                <a:solidFill>
                  <a:srgbClr val="040C28"/>
                </a:solidFill>
                <a:effectLst/>
                <a:latin typeface="Google Sans"/>
              </a:rPr>
              <a:t>video game developer.</a:t>
            </a:r>
          </a:p>
          <a:p>
            <a:endParaRPr lang="en-US" sz="4000" dirty="0"/>
          </a:p>
          <a:p>
            <a:r>
              <a:rPr lang="en-US" sz="4000" dirty="0"/>
              <a:t>#If player select option 3 the game will end….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0CBED-E32B-21DA-02A0-D9DDDA843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0" r="50126" b="31200"/>
          <a:stretch/>
        </p:blipFill>
        <p:spPr>
          <a:xfrm>
            <a:off x="5434633" y="3588027"/>
            <a:ext cx="6104697" cy="31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E568E4-66B1-2FD5-0F93-8701F18CF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771C0AB-A653-1CCD-DB34-FFB78157B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i="0" dirty="0">
              <a:effectLst/>
              <a:latin typeface="Rockwell" panose="02060603020205020403" pitchFamily="18" charset="0"/>
            </a:endParaRPr>
          </a:p>
          <a:p>
            <a:r>
              <a:rPr lang="en-US" b="0" i="0" dirty="0">
                <a:effectLst/>
                <a:latin typeface="Rockwell" panose="02060603020205020403" pitchFamily="18" charset="0"/>
              </a:rPr>
              <a:t>"Allah is Sufficient for us, and He is the Best Guardian; The Excellent Protector and The Excellent Helper." (3:173 &amp; 8:40)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9AC6-5327-380F-2D57-D63D35457E7B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ABOUT</a:t>
            </a:r>
            <a:r>
              <a:rPr lang="en-US" dirty="0"/>
              <a:t> </a:t>
            </a:r>
            <a:r>
              <a:rPr lang="en-US" dirty="0">
                <a:latin typeface="Bernard MT Condensed" panose="02050806060905020404" pitchFamily="18" charset="0"/>
              </a:rPr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A90F-6ED8-5A3F-77B3-8B160AFB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1" y="2514599"/>
            <a:ext cx="11439938" cy="584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</a:t>
            </a:r>
            <a:r>
              <a:rPr lang="en-US" sz="4400" dirty="0">
                <a:latin typeface="Algerian" panose="04020705040A02060702" pitchFamily="82" charset="0"/>
              </a:rPr>
              <a:t>SAYEED</a:t>
            </a:r>
            <a:r>
              <a:rPr lang="en-US" sz="4400" dirty="0"/>
              <a:t>  </a:t>
            </a:r>
            <a:r>
              <a:rPr lang="en-US" sz="4400" dirty="0">
                <a:latin typeface="Algerian" panose="04020705040A02060702" pitchFamily="82" charset="0"/>
              </a:rPr>
              <a:t>SADMAN</a:t>
            </a:r>
            <a:r>
              <a:rPr lang="en-US" sz="4400" dirty="0"/>
              <a:t>  </a:t>
            </a:r>
            <a:r>
              <a:rPr lang="en-US" sz="4400" dirty="0">
                <a:latin typeface="Algerian" panose="04020705040A02060702" pitchFamily="82" charset="0"/>
              </a:rPr>
              <a:t>SAAD-------ID</a:t>
            </a:r>
            <a:r>
              <a:rPr lang="en-US" sz="4400" dirty="0"/>
              <a:t>:C231112</a:t>
            </a:r>
          </a:p>
          <a:p>
            <a:pPr marL="0" indent="0">
              <a:buNone/>
            </a:pPr>
            <a:r>
              <a:rPr lang="en-US" sz="4400" dirty="0"/>
              <a:t>2.</a:t>
            </a:r>
            <a:r>
              <a:rPr lang="en-US" sz="4400" dirty="0">
                <a:latin typeface="Algerian" panose="04020705040A02060702" pitchFamily="82" charset="0"/>
              </a:rPr>
              <a:t>TAREK</a:t>
            </a:r>
            <a:r>
              <a:rPr lang="en-US" sz="4400" dirty="0"/>
              <a:t>   </a:t>
            </a:r>
            <a:r>
              <a:rPr lang="en-US" sz="4400" dirty="0">
                <a:latin typeface="Algerian" panose="04020705040A02060702" pitchFamily="82" charset="0"/>
              </a:rPr>
              <a:t>AZIZ</a:t>
            </a:r>
            <a:r>
              <a:rPr lang="en-US" sz="4400" dirty="0"/>
              <a:t>   </a:t>
            </a:r>
            <a:r>
              <a:rPr lang="en-US" sz="4400" dirty="0">
                <a:latin typeface="Algerian" panose="04020705040A02060702" pitchFamily="82" charset="0"/>
              </a:rPr>
              <a:t>WALID------------ID</a:t>
            </a:r>
            <a:r>
              <a:rPr lang="en-US" sz="4400" dirty="0"/>
              <a:t>:C231111</a:t>
            </a:r>
          </a:p>
          <a:p>
            <a:pPr marL="0" indent="0">
              <a:buNone/>
            </a:pPr>
            <a:r>
              <a:rPr lang="en-US" sz="4400" dirty="0"/>
              <a:t>3.</a:t>
            </a:r>
            <a:r>
              <a:rPr lang="en-US" sz="4400" dirty="0">
                <a:latin typeface="Algerian" panose="04020705040A02060702" pitchFamily="82" charset="0"/>
              </a:rPr>
              <a:t>MD</a:t>
            </a:r>
            <a:r>
              <a:rPr lang="en-US" sz="4400" dirty="0"/>
              <a:t>.  </a:t>
            </a:r>
            <a:r>
              <a:rPr lang="en-US" sz="4400" dirty="0">
                <a:latin typeface="Algerian" panose="04020705040A02060702" pitchFamily="82" charset="0"/>
              </a:rPr>
              <a:t>MOHSEN-------------------------ID</a:t>
            </a:r>
            <a:r>
              <a:rPr lang="en-US" sz="4400" dirty="0"/>
              <a:t>:C231101</a:t>
            </a:r>
          </a:p>
          <a:p>
            <a:pPr marL="0" indent="0">
              <a:buNone/>
            </a:pPr>
            <a:r>
              <a:rPr lang="en-US" sz="4400" dirty="0"/>
              <a:t>4.</a:t>
            </a:r>
            <a:r>
              <a:rPr lang="en-US" sz="4400" dirty="0">
                <a:latin typeface="Algerian" panose="04020705040A02060702" pitchFamily="82" charset="0"/>
              </a:rPr>
              <a:t>SAZZAD</a:t>
            </a:r>
            <a:r>
              <a:rPr lang="en-US" sz="4400" dirty="0"/>
              <a:t> </a:t>
            </a:r>
            <a:r>
              <a:rPr lang="en-US" sz="4400" dirty="0">
                <a:latin typeface="Algerian" panose="04020705040A02060702" pitchFamily="82" charset="0"/>
              </a:rPr>
              <a:t>HOSSEN</a:t>
            </a:r>
            <a:r>
              <a:rPr lang="en-US" sz="4400" dirty="0"/>
              <a:t> </a:t>
            </a:r>
            <a:r>
              <a:rPr lang="en-US" sz="4000" dirty="0">
                <a:latin typeface="Algerian" panose="04020705040A02060702" pitchFamily="82" charset="0"/>
              </a:rPr>
              <a:t>CHOWDHURY--</a:t>
            </a:r>
            <a:r>
              <a:rPr lang="en-US" sz="4400" dirty="0">
                <a:latin typeface="Algerian" panose="04020705040A02060702" pitchFamily="82" charset="0"/>
              </a:rPr>
              <a:t>ID</a:t>
            </a:r>
            <a:r>
              <a:rPr lang="en-US" sz="4400" dirty="0"/>
              <a:t>:C231113          </a:t>
            </a:r>
          </a:p>
        </p:txBody>
      </p:sp>
    </p:spTree>
    <p:extLst>
      <p:ext uri="{BB962C8B-B14F-4D97-AF65-F5344CB8AC3E}">
        <p14:creationId xmlns:p14="http://schemas.microsoft.com/office/powerpoint/2010/main" val="27419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758-65EC-5724-3057-6D95E87D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391092"/>
            <a:ext cx="11049000" cy="1690244"/>
          </a:xfr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TIC TAC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1982-601A-4C9F-324F-50949B65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2" y="2371059"/>
            <a:ext cx="11470758" cy="380590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Castellar" panose="020A0402060406010301" pitchFamily="18" charset="0"/>
              </a:rPr>
              <a:t>Tic-tac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is a game in which two players take </a:t>
            </a:r>
            <a:r>
              <a:rPr lang="en-US" dirty="0">
                <a:latin typeface="Castellar" panose="020A0402060406010301" pitchFamily="18" charset="0"/>
              </a:rPr>
              <a:t>turns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in </a:t>
            </a:r>
            <a:r>
              <a:rPr lang="en-US" dirty="0">
                <a:latin typeface="Castellar" panose="020A0402060406010301" pitchFamily="18" charset="0"/>
              </a:rPr>
              <a:t>drawing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either an ‘O' or an `</a:t>
            </a:r>
            <a:r>
              <a:rPr lang="en-US" dirty="0">
                <a:latin typeface="Castellar" panose="020A0402060406010301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' in one </a:t>
            </a:r>
            <a:r>
              <a:rPr lang="en-US" dirty="0">
                <a:latin typeface="Castellar" panose="020A0402060406010301" pitchFamily="18" charset="0"/>
              </a:rPr>
              <a:t>square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of a </a:t>
            </a:r>
            <a:r>
              <a:rPr lang="en-US" dirty="0">
                <a:latin typeface="Castellar" panose="020A0402060406010301" pitchFamily="18" charset="0"/>
              </a:rPr>
              <a:t>grid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consisting of </a:t>
            </a:r>
            <a:r>
              <a:rPr lang="en-US" dirty="0">
                <a:latin typeface="Castellar" panose="020A0402060406010301" pitchFamily="18" charset="0"/>
              </a:rPr>
              <a:t>nine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squares. The </a:t>
            </a:r>
            <a:r>
              <a:rPr lang="en-US" dirty="0">
                <a:latin typeface="Castellar" panose="020A0402060406010301" pitchFamily="18" charset="0"/>
              </a:rPr>
              <a:t>winner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is the first player to </a:t>
            </a:r>
            <a:r>
              <a:rPr lang="en-US" dirty="0">
                <a:latin typeface="Castellar" panose="020A0402060406010301" pitchFamily="18" charset="0"/>
              </a:rPr>
              <a:t>get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three of the same </a:t>
            </a:r>
            <a:r>
              <a:rPr lang="en-US" dirty="0">
                <a:latin typeface="Castellar" panose="020A0402060406010301" pitchFamily="18" charset="0"/>
              </a:rPr>
              <a:t>symbols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 in a </a:t>
            </a:r>
            <a:r>
              <a:rPr lang="en-US" dirty="0" err="1">
                <a:latin typeface="Castellar" panose="020A0402060406010301" pitchFamily="18" charset="0"/>
              </a:rPr>
              <a:t>row,Column</a:t>
            </a:r>
            <a:r>
              <a:rPr lang="en-US" dirty="0">
                <a:latin typeface="Castellar" panose="020A0402060406010301" pitchFamily="18" charset="0"/>
              </a:rPr>
              <a:t> and </a:t>
            </a:r>
            <a:r>
              <a:rPr lang="en-US" dirty="0" err="1">
                <a:latin typeface="Castellar" panose="020A0402060406010301" pitchFamily="18" charset="0"/>
              </a:rPr>
              <a:t>diagonal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.Which</a:t>
            </a:r>
            <a:r>
              <a:rPr lang="en-US" b="0" i="0" dirty="0">
                <a:solidFill>
                  <a:srgbClr val="000000"/>
                </a:solidFill>
                <a:effectLst/>
                <a:latin typeface="Castellar" panose="020A0402060406010301" pitchFamily="18" charset="0"/>
              </a:rPr>
              <a:t> is known as tic tac toe.</a:t>
            </a:r>
            <a:endParaRPr lang="en-US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E19A1-273F-122A-CE03-6CC65B048C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9529" r="27764" b="15194"/>
          <a:stretch/>
        </p:blipFill>
        <p:spPr>
          <a:xfrm>
            <a:off x="7343922" y="1986116"/>
            <a:ext cx="4848078" cy="3864078"/>
          </a:xfrm>
          <a:effectLst>
            <a:reflection blurRad="431800" stA="10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76200">
            <a:bevelT w="165100" prst="coolSlant"/>
            <a:extrusionClr>
              <a:schemeClr val="accent1">
                <a:lumMod val="60000"/>
                <a:lumOff val="40000"/>
              </a:schemeClr>
            </a:extrusion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250505-916F-C285-C891-BF89E7F5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18977"/>
            <a:ext cx="6507310" cy="6170072"/>
          </a:xfrm>
        </p:spPr>
        <p:txBody>
          <a:bodyPr>
            <a:normAutofit/>
          </a:bodyPr>
          <a:lstStyle/>
          <a:p>
            <a:r>
              <a:rPr lang="en-US" sz="3600" dirty="0"/>
              <a:t>1.This game is recreated by us with adding some color effects.</a:t>
            </a:r>
          </a:p>
          <a:p>
            <a:endParaRPr lang="en-US" sz="3600" dirty="0"/>
          </a:p>
          <a:p>
            <a:r>
              <a:rPr lang="en-US" sz="3600" dirty="0"/>
              <a:t>2.In this game we added some sound feature and they are  game starting sound and game winning sound.</a:t>
            </a:r>
          </a:p>
          <a:p>
            <a:endParaRPr lang="en-US" sz="3600" dirty="0"/>
          </a:p>
          <a:p>
            <a:r>
              <a:rPr lang="en-US" sz="3600" dirty="0"/>
              <a:t>3.For selecting your choice you have to move your cursor point with W/A/S/D and arrow key.</a:t>
            </a:r>
          </a:p>
        </p:txBody>
      </p:sp>
    </p:spTree>
    <p:extLst>
      <p:ext uri="{BB962C8B-B14F-4D97-AF65-F5344CB8AC3E}">
        <p14:creationId xmlns:p14="http://schemas.microsoft.com/office/powerpoint/2010/main" val="40927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5C9300-0132-60AE-05C0-03A20758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03" y="57401"/>
            <a:ext cx="10515600" cy="2332873"/>
          </a:xfrm>
        </p:spPr>
        <p:txBody>
          <a:bodyPr>
            <a:normAutofit/>
          </a:bodyPr>
          <a:lstStyle/>
          <a:p>
            <a:r>
              <a:rPr lang="en-US" sz="3600" dirty="0"/>
              <a:t>4.Here is a suitable option for you (@) that indicates the point where you are in current position.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B4814D1C-B412-E5A0-0251-C56724EE1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3237" r="24723" b="36243"/>
          <a:stretch/>
        </p:blipFill>
        <p:spPr>
          <a:xfrm>
            <a:off x="324466" y="2005801"/>
            <a:ext cx="10933468" cy="50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3F82-2BB8-D8AC-6110-C92EEE76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079"/>
            <a:ext cx="3932237" cy="11430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Features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BDF730-6EDE-2CE8-70EA-E2E9625354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3" r="24941" b="28946"/>
          <a:stretch/>
        </p:blipFill>
        <p:spPr>
          <a:xfrm>
            <a:off x="5933661" y="2534480"/>
            <a:ext cx="6034777" cy="32500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2B0D8-373F-5277-1AFC-8EF5B123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447829" cy="4244009"/>
          </a:xfrm>
        </p:spPr>
        <p:txBody>
          <a:bodyPr>
            <a:normAutofit/>
          </a:bodyPr>
          <a:lstStyle/>
          <a:p>
            <a:r>
              <a:rPr lang="en-US" sz="4000" dirty="0"/>
              <a:t>There are three option in the interface:</a:t>
            </a:r>
          </a:p>
          <a:p>
            <a:r>
              <a:rPr lang="en-US" sz="4000" dirty="0"/>
              <a:t>1.Play game</a:t>
            </a:r>
          </a:p>
          <a:p>
            <a:r>
              <a:rPr lang="en-US" sz="4000" dirty="0"/>
              <a:t>2.About us</a:t>
            </a:r>
          </a:p>
          <a:p>
            <a:r>
              <a:rPr lang="en-US" sz="4000" dirty="0"/>
              <a:t>3.Exit</a:t>
            </a:r>
          </a:p>
        </p:txBody>
      </p:sp>
    </p:spTree>
    <p:extLst>
      <p:ext uri="{BB962C8B-B14F-4D97-AF65-F5344CB8AC3E}">
        <p14:creationId xmlns:p14="http://schemas.microsoft.com/office/powerpoint/2010/main" val="42323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E72E-B693-F906-FD30-EDAA32E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5" y="168966"/>
            <a:ext cx="4593121" cy="9342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  <a:cs typeface="Arial" panose="020B0604020202020204" pitchFamily="34" charset="0"/>
              </a:rPr>
              <a:t>If a player choose option 1.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0540E3-1DE8-743B-D024-432AD79D83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21955" r="14381" b="9318"/>
          <a:stretch/>
        </p:blipFill>
        <p:spPr>
          <a:xfrm>
            <a:off x="4959626" y="1103243"/>
            <a:ext cx="7232373" cy="45918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991AB-DA99-6388-023F-9B715BB06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811" y="1630016"/>
            <a:ext cx="4405520" cy="459187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#Player 1 will enter his/her name in 1</a:t>
            </a:r>
            <a:r>
              <a:rPr lang="en-US" sz="3600" baseline="30000" dirty="0"/>
              <a:t>st</a:t>
            </a:r>
            <a:r>
              <a:rPr lang="en-US" sz="3600" dirty="0"/>
              <a:t> box.</a:t>
            </a:r>
          </a:p>
          <a:p>
            <a:r>
              <a:rPr lang="en-US" dirty="0"/>
              <a:t>then</a:t>
            </a:r>
          </a:p>
          <a:p>
            <a:r>
              <a:rPr lang="en-US" sz="3600" dirty="0"/>
              <a:t>#Player 2  will enter his/her name in 2</a:t>
            </a:r>
            <a:r>
              <a:rPr lang="en-US" sz="3600" baseline="30000" dirty="0"/>
              <a:t>nd</a:t>
            </a:r>
            <a:r>
              <a:rPr lang="en-US" sz="3600" dirty="0"/>
              <a:t> box.</a:t>
            </a:r>
          </a:p>
          <a:p>
            <a:endParaRPr lang="en-US" sz="3600" dirty="0"/>
          </a:p>
          <a:p>
            <a:r>
              <a:rPr lang="en-US" sz="2800" dirty="0"/>
              <a:t>#Then he/she will press enter key to continue…..</a:t>
            </a:r>
          </a:p>
        </p:txBody>
      </p:sp>
    </p:spTree>
    <p:extLst>
      <p:ext uri="{BB962C8B-B14F-4D97-AF65-F5344CB8AC3E}">
        <p14:creationId xmlns:p14="http://schemas.microsoft.com/office/powerpoint/2010/main" val="5438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F0A2-00F7-6417-218E-3AC11F75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36" y="29330"/>
            <a:ext cx="5752398" cy="1887279"/>
          </a:xfr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How to play…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43644E-7C99-8046-76A5-50DDA8E18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3950" r="24465" b="28400"/>
          <a:stretch/>
        </p:blipFill>
        <p:spPr>
          <a:xfrm>
            <a:off x="5976099" y="2095936"/>
            <a:ext cx="7282068" cy="44220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44A8-F7E7-B513-53FF-64B4648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760" y="2095936"/>
            <a:ext cx="5752397" cy="473273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W—UP(  )</a:t>
            </a:r>
          </a:p>
          <a:p>
            <a:r>
              <a:rPr lang="en-US" sz="5400" dirty="0">
                <a:latin typeface="Agency FB" panose="020B0503020202020204" pitchFamily="34" charset="0"/>
              </a:rPr>
              <a:t>A---LEFT(   ) </a:t>
            </a:r>
          </a:p>
          <a:p>
            <a:r>
              <a:rPr lang="en-US" sz="5400" dirty="0">
                <a:latin typeface="Agency FB" panose="020B0503020202020204" pitchFamily="34" charset="0"/>
              </a:rPr>
              <a:t>S---DOWN( )</a:t>
            </a:r>
          </a:p>
          <a:p>
            <a:r>
              <a:rPr lang="en-US" sz="5400" dirty="0">
                <a:latin typeface="Agency FB" panose="020B0503020202020204" pitchFamily="34" charset="0"/>
              </a:rPr>
              <a:t>D---RIGHT(  )</a:t>
            </a:r>
          </a:p>
          <a:p>
            <a:r>
              <a:rPr lang="en-US" sz="5400" dirty="0">
                <a:latin typeface="Bahnschrift Condensed" panose="020B0502040204020203" pitchFamily="34" charset="0"/>
              </a:rPr>
              <a:t>Press Enter to select….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14BF4-2D6C-8AF4-C7CF-215FFFBA97BD}"/>
              </a:ext>
            </a:extLst>
          </p:cNvPr>
          <p:cNvCxnSpPr/>
          <p:nvPr/>
        </p:nvCxnSpPr>
        <p:spPr>
          <a:xfrm flipV="1">
            <a:off x="2028652" y="2328428"/>
            <a:ext cx="0" cy="403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13EBD-0C84-BDDD-E7B5-6FD52207FB96}"/>
              </a:ext>
            </a:extLst>
          </p:cNvPr>
          <p:cNvCxnSpPr/>
          <p:nvPr/>
        </p:nvCxnSpPr>
        <p:spPr>
          <a:xfrm flipH="1">
            <a:off x="2304168" y="3332922"/>
            <a:ext cx="412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E575D-B99E-0C40-F707-A46C0731442D}"/>
              </a:ext>
            </a:extLst>
          </p:cNvPr>
          <p:cNvCxnSpPr/>
          <p:nvPr/>
        </p:nvCxnSpPr>
        <p:spPr>
          <a:xfrm>
            <a:off x="2730375" y="3991790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AC02A0-346D-E833-D1B0-30BCA0AB6E07}"/>
              </a:ext>
            </a:extLst>
          </p:cNvPr>
          <p:cNvCxnSpPr/>
          <p:nvPr/>
        </p:nvCxnSpPr>
        <p:spPr>
          <a:xfrm>
            <a:off x="2598708" y="5123142"/>
            <a:ext cx="412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3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AAF8-FAE9-44F1-5938-EC4BF7B2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574"/>
            <a:ext cx="3932237" cy="983974"/>
          </a:xfrm>
        </p:spPr>
        <p:txBody>
          <a:bodyPr>
            <a:normAutofit/>
          </a:bodyPr>
          <a:lstStyle/>
          <a:p>
            <a:r>
              <a:rPr lang="en-US" sz="4800" dirty="0"/>
              <a:t>After playing: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EC027C-C72B-F758-D347-27A0EC6D4C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4416" r="24303" b="28489"/>
          <a:stretch/>
        </p:blipFill>
        <p:spPr>
          <a:xfrm>
            <a:off x="5675243" y="208723"/>
            <a:ext cx="5834270" cy="35780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A589-87B0-405F-B2EE-B519341F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53548"/>
            <a:ext cx="3932237" cy="5559424"/>
          </a:xfrm>
        </p:spPr>
        <p:txBody>
          <a:bodyPr>
            <a:noAutofit/>
          </a:bodyPr>
          <a:lstStyle/>
          <a:p>
            <a:r>
              <a:rPr lang="en-US" sz="2800" dirty="0"/>
              <a:t>Press enter to continue to next page</a:t>
            </a:r>
          </a:p>
          <a:p>
            <a:r>
              <a:rPr lang="en-US" sz="3600" dirty="0"/>
              <a:t>There will be 2 options</a:t>
            </a:r>
          </a:p>
          <a:p>
            <a:r>
              <a:rPr lang="en-US" sz="3600" dirty="0"/>
              <a:t>1.Play again:</a:t>
            </a:r>
          </a:p>
          <a:p>
            <a:r>
              <a:rPr lang="en-US" sz="2400" dirty="0"/>
              <a:t>If player choose option 1 he/she can play again this game</a:t>
            </a:r>
          </a:p>
          <a:p>
            <a:r>
              <a:rPr lang="en-US" sz="3600" dirty="0"/>
              <a:t>2.Exit:</a:t>
            </a:r>
          </a:p>
          <a:p>
            <a:r>
              <a:rPr lang="en-US" sz="2400" dirty="0"/>
              <a:t>If player choose option 2 this game will return to main menu.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2400" dirty="0"/>
          </a:p>
          <a:p>
            <a:endParaRPr lang="en-US" sz="48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DBADA-6475-B0CD-DF9B-B120313BA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" r="24702" b="27777"/>
          <a:stretch/>
        </p:blipFill>
        <p:spPr>
          <a:xfrm>
            <a:off x="5675243" y="3995531"/>
            <a:ext cx="5834269" cy="2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406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Agency FB</vt:lpstr>
      <vt:lpstr>Algerian</vt:lpstr>
      <vt:lpstr>Arial</vt:lpstr>
      <vt:lpstr>Bahnschrift Condensed</vt:lpstr>
      <vt:lpstr>Bentham</vt:lpstr>
      <vt:lpstr>Bernard MT Condensed</vt:lpstr>
      <vt:lpstr>Calibri</vt:lpstr>
      <vt:lpstr>Calibri Light</vt:lpstr>
      <vt:lpstr>Castellar</vt:lpstr>
      <vt:lpstr>Google Sans</vt:lpstr>
      <vt:lpstr>Rockwell</vt:lpstr>
      <vt:lpstr>Source Sans Pro</vt:lpstr>
      <vt:lpstr>Office Theme</vt:lpstr>
      <vt:lpstr>SMART TIC  TAC</vt:lpstr>
      <vt:lpstr>ABOUT US</vt:lpstr>
      <vt:lpstr>What is TIC TAC game?</vt:lpstr>
      <vt:lpstr>PowerPoint Presentation</vt:lpstr>
      <vt:lpstr>4.Here is a suitable option for you (@) that indicates the point where you are in current position.  </vt:lpstr>
      <vt:lpstr>Features</vt:lpstr>
      <vt:lpstr>If a player choose option 1.</vt:lpstr>
      <vt:lpstr>How to play… </vt:lpstr>
      <vt:lpstr>After playing: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- cube</dc:title>
  <dc:creator>Sazzad hossen chowdhury</dc:creator>
  <cp:lastModifiedBy>Sazzad hossen chowdhury</cp:lastModifiedBy>
  <cp:revision>5</cp:revision>
  <dcterms:created xsi:type="dcterms:W3CDTF">2023-06-17T13:59:00Z</dcterms:created>
  <dcterms:modified xsi:type="dcterms:W3CDTF">2023-06-22T04:00:07Z</dcterms:modified>
</cp:coreProperties>
</file>