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63" r:id="rId12"/>
    <p:sldId id="264" r:id="rId13"/>
    <p:sldId id="265" r:id="rId14"/>
    <p:sldId id="270" r:id="rId15"/>
    <p:sldId id="266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FA03BF-CD54-4196-8170-CFE67C6C82B0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ABA2F5-75C3-4F2B-B65E-AECC40CB8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0"/>
            <a:ext cx="6477000" cy="1981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Hive </a:t>
            </a:r>
            <a:br>
              <a:rPr lang="en-US" dirty="0" smtClean="0"/>
            </a:br>
            <a:r>
              <a:rPr lang="en-US" sz="2400" dirty="0" smtClean="0"/>
              <a:t>CSE406: Computer security </a:t>
            </a:r>
            <a:r>
              <a:rPr lang="en-US" sz="2400" dirty="0" err="1" smtClean="0"/>
              <a:t>sessional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648200"/>
            <a:ext cx="6705600" cy="1143000"/>
          </a:xfrm>
        </p:spPr>
        <p:txBody>
          <a:bodyPr/>
          <a:lstStyle/>
          <a:p>
            <a:r>
              <a:rPr lang="en-US" dirty="0" smtClean="0"/>
              <a:t>1905102: Md. </a:t>
            </a:r>
            <a:r>
              <a:rPr lang="en-US" dirty="0" err="1" smtClean="0"/>
              <a:t>Shafiul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endParaRPr lang="en-US" dirty="0" smtClean="0"/>
          </a:p>
          <a:p>
            <a:r>
              <a:rPr lang="en-US" dirty="0" smtClean="0"/>
              <a:t>1905116: Md. </a:t>
            </a:r>
            <a:r>
              <a:rPr lang="en-US" dirty="0" err="1" smtClean="0"/>
              <a:t>Sayeeduzzaman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Creating Users</a:t>
            </a:r>
            <a:endParaRPr lang="en-US" dirty="0"/>
          </a:p>
        </p:txBody>
      </p:sp>
      <p:pic>
        <p:nvPicPr>
          <p:cNvPr id="4" name="Content Placeholder 3" descr="430961757_775533980705989_8977295159294347338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99253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 Case</a:t>
            </a:r>
            <a:endParaRPr lang="en-US" dirty="0"/>
          </a:p>
        </p:txBody>
      </p:sp>
      <p:pic>
        <p:nvPicPr>
          <p:cNvPr id="4" name="Content Placeholder 3" descr="423568320_411625841554307_760744036499970898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99253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TLP </a:t>
            </a:r>
            <a:endParaRPr lang="en-US" dirty="0"/>
          </a:p>
        </p:txBody>
      </p:sp>
      <p:pic>
        <p:nvPicPr>
          <p:cNvPr id="4" name="Content Placeholder 3" descr="431081085_784361103022693_8347220720807302550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81898" y="1600200"/>
            <a:ext cx="4015154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</a:t>
            </a:r>
            <a:endParaRPr lang="en-US" dirty="0"/>
          </a:p>
        </p:txBody>
      </p:sp>
      <p:pic>
        <p:nvPicPr>
          <p:cNvPr id="4" name="Google Shape;327;p21"/>
          <p:cNvPicPr preferRelativeResize="0">
            <a:picLocks noGrp="1"/>
          </p:cNvPicPr>
          <p:nvPr>
            <p:ph sz="quarter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295" y="1600200"/>
            <a:ext cx="673035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76400"/>
            <a:ext cx="6477000" cy="1828800"/>
          </a:xfrm>
        </p:spPr>
        <p:txBody>
          <a:bodyPr/>
          <a:lstStyle/>
          <a:p>
            <a:r>
              <a:rPr lang="en-US" dirty="0" smtClean="0"/>
              <a:t>Demo Feature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705600" cy="685800"/>
          </a:xfrm>
        </p:spPr>
        <p:txBody>
          <a:bodyPr/>
          <a:lstStyle/>
          <a:p>
            <a:r>
              <a:rPr lang="en-US" dirty="0" smtClean="0"/>
              <a:t>Task and Alert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creation</a:t>
            </a:r>
            <a:endParaRPr lang="en-US" dirty="0"/>
          </a:p>
        </p:txBody>
      </p:sp>
      <p:pic>
        <p:nvPicPr>
          <p:cNvPr id="4" name="Content Placeholder 3" descr="423472531_7683311071680565_4728519403793590505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799253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Management beginning</a:t>
            </a:r>
            <a:endParaRPr lang="en-US" dirty="0"/>
          </a:p>
        </p:txBody>
      </p:sp>
      <p:pic>
        <p:nvPicPr>
          <p:cNvPr id="4" name="Content Placeholder 3" descr="423619667_813894543899118_1624887416249348116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task log to alert</a:t>
            </a:r>
            <a:endParaRPr lang="en-US" dirty="0"/>
          </a:p>
        </p:txBody>
      </p:sp>
      <p:pic>
        <p:nvPicPr>
          <p:cNvPr id="4" name="Content Placeholder 3" descr="423542106_2454518478069771_4357814518630224467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7992533" cy="4495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alert</a:t>
            </a:r>
            <a:endParaRPr lang="en-US" dirty="0"/>
          </a:p>
        </p:txBody>
      </p:sp>
      <p:pic>
        <p:nvPicPr>
          <p:cNvPr id="8" name="Content Placeholder 7" descr="423619323_1066812631212841_3915146917054374208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solved</a:t>
            </a:r>
            <a:endParaRPr lang="en-US" dirty="0"/>
          </a:p>
        </p:txBody>
      </p:sp>
      <p:pic>
        <p:nvPicPr>
          <p:cNvPr id="6" name="Content Placeholder 5" descr="431064684_7267164440043651_1737704027005319159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Platform for Security Incident Response</a:t>
            </a:r>
          </a:p>
          <a:p>
            <a:r>
              <a:rPr lang="en-US" dirty="0" smtClean="0"/>
              <a:t>Integration to automate the analytic process with other tools (MISP, Cortex, etc.)</a:t>
            </a:r>
          </a:p>
          <a:p>
            <a:r>
              <a:rPr lang="en-US" dirty="0" smtClean="0"/>
              <a:t>Improved collaboration and coordination among security stakeholders, fostering a cohesive approach to incident resolution.</a:t>
            </a:r>
          </a:p>
          <a:p>
            <a:r>
              <a:rPr lang="en-US" dirty="0" smtClean="0"/>
              <a:t>Integration with other tools (MISP, CORTEX etc) to automate the process of analysis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Collaborative </a:t>
            </a:r>
            <a:r>
              <a:rPr lang="en-US" dirty="0" err="1" smtClean="0"/>
              <a:t>multitenancy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Advanced User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Case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Alert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Metrics and dashboards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MISP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MITRE ATT&amp;CK knowledge base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Deployment everywhere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Reduce</a:t>
            </a:r>
            <a:r>
              <a:rPr lang="en-US" dirty="0" smtClean="0"/>
              <a:t> the time needed to process cases</a:t>
            </a:r>
          </a:p>
          <a:p>
            <a:r>
              <a:rPr lang="en-US" b="1" dirty="0" smtClean="0"/>
              <a:t>Speed up</a:t>
            </a:r>
            <a:r>
              <a:rPr lang="en-US" dirty="0" smtClean="0"/>
              <a:t> the handling of alerts</a:t>
            </a:r>
          </a:p>
          <a:p>
            <a:r>
              <a:rPr lang="en-US" dirty="0" smtClean="0"/>
              <a:t>Make more </a:t>
            </a:r>
            <a:r>
              <a:rPr lang="en-US" b="1" dirty="0" smtClean="0"/>
              <a:t>accurate</a:t>
            </a:r>
            <a:r>
              <a:rPr lang="en-US" dirty="0" smtClean="0"/>
              <a:t> analysis</a:t>
            </a:r>
          </a:p>
          <a:p>
            <a:r>
              <a:rPr lang="en-US" b="1" dirty="0" smtClean="0"/>
              <a:t>Cut down</a:t>
            </a:r>
            <a:r>
              <a:rPr lang="en-US" dirty="0" smtClean="0"/>
              <a:t> integration costs by 40</a:t>
            </a:r>
          </a:p>
          <a:p>
            <a:r>
              <a:rPr lang="en-US" dirty="0" smtClean="0"/>
              <a:t>Get your analysts up and running in record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8" name="Google Shape;309;p18"/>
          <p:cNvPicPr preferRelativeResize="0">
            <a:picLocks noGrp="1"/>
          </p:cNvPicPr>
          <p:nvPr>
            <p:ph sz="quarter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3107" y="1600200"/>
            <a:ext cx="673273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Google Shape;315;p19"/>
          <p:cNvPicPr preferRelativeResize="0">
            <a:picLocks noGrp="1"/>
          </p:cNvPicPr>
          <p:nvPr>
            <p:ph sz="quarter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653" y="1600200"/>
            <a:ext cx="6779644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76400"/>
            <a:ext cx="6477000" cy="1828800"/>
          </a:xfrm>
        </p:spPr>
        <p:txBody>
          <a:bodyPr/>
          <a:lstStyle/>
          <a:p>
            <a:r>
              <a:rPr lang="en-US" dirty="0" smtClean="0"/>
              <a:t>Demo Feature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705600" cy="685800"/>
          </a:xfrm>
        </p:spPr>
        <p:txBody>
          <a:bodyPr/>
          <a:lstStyle/>
          <a:p>
            <a:r>
              <a:rPr lang="en-US" dirty="0" smtClean="0"/>
              <a:t>User Management and Case Creation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Admin Landing page</a:t>
            </a:r>
            <a:endParaRPr lang="en-US" dirty="0"/>
          </a:p>
        </p:txBody>
      </p:sp>
      <p:pic>
        <p:nvPicPr>
          <p:cNvPr id="4" name="Content Placeholder 3" descr="431064691_775923257407595_5791463795527331478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Creating organizer</a:t>
            </a:r>
            <a:endParaRPr lang="en-US" dirty="0"/>
          </a:p>
        </p:txBody>
      </p:sp>
      <p:pic>
        <p:nvPicPr>
          <p:cNvPr id="4" name="Content Placeholder 3" descr="430929293_1143555936641596_4025856248503070675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</TotalTime>
  <Words>142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The Hive  CSE406: Computer security sessional</vt:lpstr>
      <vt:lpstr>Introduction</vt:lpstr>
      <vt:lpstr>Key Features</vt:lpstr>
      <vt:lpstr>Benefits</vt:lpstr>
      <vt:lpstr>Architecture</vt:lpstr>
      <vt:lpstr>Workflow</vt:lpstr>
      <vt:lpstr>Demo Feature Part 1</vt:lpstr>
      <vt:lpstr>Step1: Admin Landing page</vt:lpstr>
      <vt:lpstr>Step2: Creating organizer</vt:lpstr>
      <vt:lpstr>Step 3: Creating Users</vt:lpstr>
      <vt:lpstr>Creating New  Case</vt:lpstr>
      <vt:lpstr>TLP </vt:lpstr>
      <vt:lpstr>PAP</vt:lpstr>
      <vt:lpstr>Demo Feature Part 2</vt:lpstr>
      <vt:lpstr>Task creation</vt:lpstr>
      <vt:lpstr>Alert Management beginning</vt:lpstr>
      <vt:lpstr>Adding task log to alert</vt:lpstr>
      <vt:lpstr>Solving the alert</vt:lpstr>
      <vt:lpstr>Problem solved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Hive  CSE406: Computer security sessional</dc:title>
  <dc:creator>DELL</dc:creator>
  <cp:lastModifiedBy>DELL</cp:lastModifiedBy>
  <cp:revision>4</cp:revision>
  <dcterms:created xsi:type="dcterms:W3CDTF">2024-03-06T06:06:42Z</dcterms:created>
  <dcterms:modified xsi:type="dcterms:W3CDTF">2024-03-06T10:51:00Z</dcterms:modified>
</cp:coreProperties>
</file>