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67EB-EF4E-45F6-93AF-869F1586B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EDC38-1544-43C3-974F-B65551A24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F3667-0B18-4036-90D1-908E3FB2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D639-F1E3-4004-B185-F7875298812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B19A-11F2-4DDC-8230-C0B0F80E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7612F-F399-4109-9529-D48676A0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E0E-71C8-46A1-B044-864EA6E1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2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2464-E3DB-4E32-B886-630EDA4B4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5BB1C-C7DA-40D5-BAD9-0332547F7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F2959-424E-400D-BE7B-FC27C024D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D639-F1E3-4004-B185-F7875298812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CD60A-8E8D-4E1B-A073-05889989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54195-9948-4D3C-B7A8-1BC687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E0E-71C8-46A1-B044-864EA6E1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9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F937B4-B26B-49C5-B104-B2BD9AE85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DBD23-4BC7-4317-B78C-E1292EF8B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B4F40-49D7-4969-BCA7-E4893CC5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D639-F1E3-4004-B185-F7875298812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2A4E0-C265-4EE2-A2CD-34265509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276CD-23D3-4D6F-87E3-50BC2304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E0E-71C8-46A1-B044-864EA6E1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4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E16D9-7D08-4CF5-969A-2B541D8A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DB6A7-4EAD-40EB-AD2E-BD1CB7059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BD8D3-0260-4887-A048-2011416D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D639-F1E3-4004-B185-F7875298812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4C61D-0842-4177-858F-97C37E2F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52845-24C8-4720-91FF-C75C3C15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E0E-71C8-46A1-B044-864EA6E1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9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6CCD-1A46-4942-8FD3-145E8A189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7519C-E6EA-47F6-919B-879011B5D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32CAB-6A56-43DB-9303-00FBB7F19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D639-F1E3-4004-B185-F7875298812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8CD23-8F7A-4C80-8E0C-AE3E05B1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DE064-1BD6-4105-B2F4-8DCA704C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E0E-71C8-46A1-B044-864EA6E1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6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DFF74-EAEA-4F54-9555-3DBBE157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9503E-8343-4F5F-8152-88936EB9F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76D50-671B-46B5-88A1-B8CBCDD0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1045A-F865-46A3-A647-2A7BC9A5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D639-F1E3-4004-B185-F7875298812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8D814-5F39-4414-978A-9BA311FE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494D8-069F-4B53-B26D-54B58DD7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E0E-71C8-46A1-B044-864EA6E1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3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69F5-85B4-45F6-A573-1ADF4483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7D95C-46A2-49E4-8726-8E38E6B76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C9764-2EE4-4408-A4A1-94E7F321D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3E7E7-990D-4CF6-965B-7B2FD315C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D8205B-8556-4B1C-8045-1AFEC3177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1FB04-8806-49AE-A4EB-91DE0AE7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D639-F1E3-4004-B185-F7875298812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BDD14-64E2-486D-B2EB-F768B887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F11691-730E-4B7B-B5BF-C2E1620D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E0E-71C8-46A1-B044-864EA6E1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5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1CCB-C5E1-42AC-971A-B435DB28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AE5F1-0CAA-446F-9F43-342E794E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D639-F1E3-4004-B185-F7875298812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7DFBD-AEA2-4451-B778-4C4EFBA3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CE846-FEF6-49F7-AFCC-3A481C65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E0E-71C8-46A1-B044-864EA6E1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2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B78A45-7A47-4CE6-95E8-E5BE0FB2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D639-F1E3-4004-B185-F7875298812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63FD68-42D5-40D7-A3C0-6A8D8B1A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F11C6-7DE6-4E43-A471-7E0E25FF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E0E-71C8-46A1-B044-864EA6E1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4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DFFE-534D-45CA-A33E-64172FB0D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79AE7-B534-401C-B6DB-DA4B22E04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D7422-FB14-4979-ADDB-DC3BFCAE8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37AC0-D8E5-4FE1-91CA-5F165404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D639-F1E3-4004-B185-F7875298812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02E5A-D1A2-42D7-B95A-355CA4C65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E937B-91F1-4430-A1AC-A7D4007D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E0E-71C8-46A1-B044-864EA6E1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5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0E022-FBF2-4EAA-A60E-0DCFA03D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E1CC4C-1973-4431-82F1-E512BA0C6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68AEC-8A5E-40C8-8DE1-D99519FB1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DD89C-1E7C-4E3A-9F31-26F764BF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D639-F1E3-4004-B185-F7875298812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C315A-EE5A-4AE4-8E30-E61EADE2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3EBDB-022A-4840-9E45-6013E54A5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E0E-71C8-46A1-B044-864EA6E1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5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37DBE-BAD8-4F6A-B759-EEF442D9B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13467-7799-4D10-8286-18C64927F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2B585-B53B-4F2C-AC7C-90DF48509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5D639-F1E3-4004-B185-F7875298812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049BD-DDAA-4595-9C49-AD0AE7BD0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C5AB0-96CA-4C56-98D9-78C7BA408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C1E0E-71C8-46A1-B044-864EA6E1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029530-2869-4639-AA34-1DB56CEA9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539"/>
            <a:ext cx="10515600" cy="6374296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4400" b="1" dirty="0"/>
              <a:t>Experiment 10: Implement the non-parametric Locally Weighted Regression algorithm in order to fit data points. Select appropriate data set for your experiment and draw graphs.</a:t>
            </a:r>
            <a:endParaRPr lang="en-US" sz="4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4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210A93-401E-49A4-8437-D97949CF2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113" y="344557"/>
            <a:ext cx="10959548" cy="610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5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AB62F9-73BA-4260-87B0-F9CF5ED1A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08" y="318052"/>
            <a:ext cx="11502101" cy="591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5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C96C2F-2E5B-4151-AEF7-6E34C397D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233" y="418625"/>
            <a:ext cx="11595170" cy="583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0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Sayeesh S</dc:creator>
  <cp:lastModifiedBy>Sayeesh S</cp:lastModifiedBy>
  <cp:revision>2</cp:revision>
  <dcterms:created xsi:type="dcterms:W3CDTF">2019-09-22T15:22:56Z</dcterms:created>
  <dcterms:modified xsi:type="dcterms:W3CDTF">2019-09-26T07:15:07Z</dcterms:modified>
</cp:coreProperties>
</file>