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5" r:id="rId4"/>
    <p:sldId id="264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9BBB59"/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FB57E-3D25-4B8E-B10B-A5F12C9BAB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4E108-8AC9-4767-B832-4B73C51070FE}">
      <dgm:prSet/>
      <dgm:spPr/>
      <dgm:t>
        <a:bodyPr/>
        <a:lstStyle/>
        <a:p>
          <a:r>
            <a:rPr lang="en-US"/>
            <a:t>Objective: Develop a database system to manage hospital operations.</a:t>
          </a:r>
        </a:p>
      </dgm:t>
    </dgm:pt>
    <dgm:pt modelId="{D005A181-30F9-4B15-8434-D9643B9C2B40}" type="parTrans" cxnId="{8FA5111A-E095-43E3-841B-1A0AC73CB50A}">
      <dgm:prSet/>
      <dgm:spPr/>
      <dgm:t>
        <a:bodyPr/>
        <a:lstStyle/>
        <a:p>
          <a:endParaRPr lang="en-US"/>
        </a:p>
      </dgm:t>
    </dgm:pt>
    <dgm:pt modelId="{5E6390FA-B574-478D-9BF3-2DEDF69032E3}" type="sibTrans" cxnId="{8FA5111A-E095-43E3-841B-1A0AC73CB50A}">
      <dgm:prSet/>
      <dgm:spPr/>
      <dgm:t>
        <a:bodyPr/>
        <a:lstStyle/>
        <a:p>
          <a:endParaRPr lang="en-US"/>
        </a:p>
      </dgm:t>
    </dgm:pt>
    <dgm:pt modelId="{E8B0DCDF-E57C-43D1-B62B-D12D168346B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/>
            <a:t>Platform: MySQL.</a:t>
          </a:r>
        </a:p>
      </dgm:t>
    </dgm:pt>
    <dgm:pt modelId="{C339DF3D-B564-4121-BFA1-6F8FBA765106}" type="parTrans" cxnId="{FF244D02-C962-4AEE-9412-0C3019675153}">
      <dgm:prSet/>
      <dgm:spPr/>
      <dgm:t>
        <a:bodyPr/>
        <a:lstStyle/>
        <a:p>
          <a:endParaRPr lang="en-US"/>
        </a:p>
      </dgm:t>
    </dgm:pt>
    <dgm:pt modelId="{793AF3BE-EB3B-4A3B-BF19-19F032BB0CB0}" type="sibTrans" cxnId="{FF244D02-C962-4AEE-9412-0C3019675153}">
      <dgm:prSet/>
      <dgm:spPr/>
      <dgm:t>
        <a:bodyPr/>
        <a:lstStyle/>
        <a:p>
          <a:endParaRPr lang="en-US"/>
        </a:p>
      </dgm:t>
    </dgm:pt>
    <dgm:pt modelId="{9A849759-058C-411B-A9E4-E7E506ACFA3E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Key Features:</a:t>
          </a:r>
        </a:p>
      </dgm:t>
    </dgm:pt>
    <dgm:pt modelId="{A5200336-6C1F-46C6-9411-68357FE91137}" type="parTrans" cxnId="{332FB75B-2183-4E82-A301-ACCB68A48338}">
      <dgm:prSet/>
      <dgm:spPr/>
      <dgm:t>
        <a:bodyPr/>
        <a:lstStyle/>
        <a:p>
          <a:endParaRPr lang="en-US"/>
        </a:p>
      </dgm:t>
    </dgm:pt>
    <dgm:pt modelId="{F8E41303-4239-4204-89C1-E1CC977C5C1D}" type="sibTrans" cxnId="{332FB75B-2183-4E82-A301-ACCB68A48338}">
      <dgm:prSet/>
      <dgm:spPr/>
      <dgm:t>
        <a:bodyPr/>
        <a:lstStyle/>
        <a:p>
          <a:endParaRPr lang="en-US"/>
        </a:p>
      </dgm:t>
    </dgm:pt>
    <dgm:pt modelId="{E5D3DF23-1C3B-4D67-B915-CA1F1AB6DAE6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Patient and Doctor management.</a:t>
          </a:r>
        </a:p>
      </dgm:t>
    </dgm:pt>
    <dgm:pt modelId="{01F321F5-3DCB-43A8-B17F-60EDB9B3CD3A}" type="parTrans" cxnId="{C51938BF-AD6E-47CF-A17E-908174DB4BCB}">
      <dgm:prSet/>
      <dgm:spPr/>
      <dgm:t>
        <a:bodyPr/>
        <a:lstStyle/>
        <a:p>
          <a:endParaRPr lang="en-US"/>
        </a:p>
      </dgm:t>
    </dgm:pt>
    <dgm:pt modelId="{AAE4FC96-259E-455A-A854-9631DE407D9E}" type="sibTrans" cxnId="{C51938BF-AD6E-47CF-A17E-908174DB4BCB}">
      <dgm:prSet/>
      <dgm:spPr/>
      <dgm:t>
        <a:bodyPr/>
        <a:lstStyle/>
        <a:p>
          <a:endParaRPr lang="en-US"/>
        </a:p>
      </dgm:t>
    </dgm:pt>
    <dgm:pt modelId="{A328EEB7-E7C6-49DB-8AA3-62C1CC1BD09F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Resource allocation (rooms, ambulances, staff).</a:t>
          </a:r>
        </a:p>
      </dgm:t>
    </dgm:pt>
    <dgm:pt modelId="{D542C621-E2D0-4421-A131-B90A06D59DAE}" type="parTrans" cxnId="{F5875CE6-EAC7-4071-8FE0-CD4FEE88470E}">
      <dgm:prSet/>
      <dgm:spPr/>
      <dgm:t>
        <a:bodyPr/>
        <a:lstStyle/>
        <a:p>
          <a:endParaRPr lang="en-US"/>
        </a:p>
      </dgm:t>
    </dgm:pt>
    <dgm:pt modelId="{B681BDF6-4778-418E-93C0-372C13CB9A42}" type="sibTrans" cxnId="{F5875CE6-EAC7-4071-8FE0-CD4FEE88470E}">
      <dgm:prSet/>
      <dgm:spPr/>
      <dgm:t>
        <a:bodyPr/>
        <a:lstStyle/>
        <a:p>
          <a:endParaRPr lang="en-US"/>
        </a:p>
      </dgm:t>
    </dgm:pt>
    <dgm:pt modelId="{7E46D91A-8D33-47CB-AD88-44F6CC30816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Financial tracking.</a:t>
          </a:r>
        </a:p>
      </dgm:t>
    </dgm:pt>
    <dgm:pt modelId="{63B87C79-58E6-43D2-AEEC-EE537FEB6E23}" type="parTrans" cxnId="{DC7C80AA-A8DE-48D9-8AD9-454F885D08E0}">
      <dgm:prSet/>
      <dgm:spPr/>
      <dgm:t>
        <a:bodyPr/>
        <a:lstStyle/>
        <a:p>
          <a:endParaRPr lang="en-US"/>
        </a:p>
      </dgm:t>
    </dgm:pt>
    <dgm:pt modelId="{AE1FC4E5-F42E-4C9A-99CA-C429C809249E}" type="sibTrans" cxnId="{DC7C80AA-A8DE-48D9-8AD9-454F885D08E0}">
      <dgm:prSet/>
      <dgm:spPr/>
      <dgm:t>
        <a:bodyPr/>
        <a:lstStyle/>
        <a:p>
          <a:endParaRPr lang="en-US"/>
        </a:p>
      </dgm:t>
    </dgm:pt>
    <dgm:pt modelId="{4B2134E3-D92A-43C9-AFEC-2954F4EF793E}" type="pres">
      <dgm:prSet presAssocID="{042FB57E-3D25-4B8E-B10B-A5F12C9BAB38}" presName="linear" presStyleCnt="0">
        <dgm:presLayoutVars>
          <dgm:animLvl val="lvl"/>
          <dgm:resizeHandles val="exact"/>
        </dgm:presLayoutVars>
      </dgm:prSet>
      <dgm:spPr/>
    </dgm:pt>
    <dgm:pt modelId="{7A5B0F71-3B32-4CD3-8F81-627D97BD4FC5}" type="pres">
      <dgm:prSet presAssocID="{1984E108-8AC9-4767-B832-4B73C51070F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E8E4A18-68DC-4B61-B5B3-8A14783A20F3}" type="pres">
      <dgm:prSet presAssocID="{5E6390FA-B574-478D-9BF3-2DEDF69032E3}" presName="spacer" presStyleCnt="0"/>
      <dgm:spPr/>
    </dgm:pt>
    <dgm:pt modelId="{094B5A60-F303-4CE7-AE20-136AD2F6D978}" type="pres">
      <dgm:prSet presAssocID="{E8B0DCDF-E57C-43D1-B62B-D12D168346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400A260-7A88-4B4B-B291-89FC05325322}" type="pres">
      <dgm:prSet presAssocID="{793AF3BE-EB3B-4A3B-BF19-19F032BB0CB0}" presName="spacer" presStyleCnt="0"/>
      <dgm:spPr/>
    </dgm:pt>
    <dgm:pt modelId="{EE4D1E22-D08B-43A4-97C5-6055A2735994}" type="pres">
      <dgm:prSet presAssocID="{9A849759-058C-411B-A9E4-E7E506ACFA3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9C9E91F-311E-457B-862F-34903254FEE4}" type="pres">
      <dgm:prSet presAssocID="{F8E41303-4239-4204-89C1-E1CC977C5C1D}" presName="spacer" presStyleCnt="0"/>
      <dgm:spPr/>
    </dgm:pt>
    <dgm:pt modelId="{74C509DA-7B95-4893-8633-B03B0FACE981}" type="pres">
      <dgm:prSet presAssocID="{E5D3DF23-1C3B-4D67-B915-CA1F1AB6DAE6}" presName="parentText" presStyleLbl="node1" presStyleIdx="3" presStyleCnt="6" custScaleX="71243" custLinFactNeighborX="14016" custLinFactNeighborY="-65230">
        <dgm:presLayoutVars>
          <dgm:chMax val="0"/>
          <dgm:bulletEnabled val="1"/>
        </dgm:presLayoutVars>
      </dgm:prSet>
      <dgm:spPr/>
    </dgm:pt>
    <dgm:pt modelId="{5AAF9413-6D99-457E-9BF7-2A13588ADC15}" type="pres">
      <dgm:prSet presAssocID="{AAE4FC96-259E-455A-A854-9631DE407D9E}" presName="spacer" presStyleCnt="0"/>
      <dgm:spPr/>
    </dgm:pt>
    <dgm:pt modelId="{08E6E907-ABD6-4321-BFC4-21A2A7D9083D}" type="pres">
      <dgm:prSet presAssocID="{A328EEB7-E7C6-49DB-8AA3-62C1CC1BD09F}" presName="parentText" presStyleLbl="node1" presStyleIdx="4" presStyleCnt="6" custScaleX="71968" custLinFactNeighborX="14016" custLinFactNeighborY="-65230">
        <dgm:presLayoutVars>
          <dgm:chMax val="0"/>
          <dgm:bulletEnabled val="1"/>
        </dgm:presLayoutVars>
      </dgm:prSet>
      <dgm:spPr/>
    </dgm:pt>
    <dgm:pt modelId="{7BC35E86-B96E-4AC3-8271-883E23D24147}" type="pres">
      <dgm:prSet presAssocID="{B681BDF6-4778-418E-93C0-372C13CB9A42}" presName="spacer" presStyleCnt="0"/>
      <dgm:spPr/>
    </dgm:pt>
    <dgm:pt modelId="{58314300-B8A5-4D0B-B2D9-7035F28AE1C1}" type="pres">
      <dgm:prSet presAssocID="{7E46D91A-8D33-47CB-AD88-44F6CC308169}" presName="parentText" presStyleLbl="node1" presStyleIdx="5" presStyleCnt="6" custScaleX="71441" custLinFactNeighborX="14016" custLinFactNeighborY="-65230">
        <dgm:presLayoutVars>
          <dgm:chMax val="0"/>
          <dgm:bulletEnabled val="1"/>
        </dgm:presLayoutVars>
      </dgm:prSet>
      <dgm:spPr/>
    </dgm:pt>
  </dgm:ptLst>
  <dgm:cxnLst>
    <dgm:cxn modelId="{FF244D02-C962-4AEE-9412-0C3019675153}" srcId="{042FB57E-3D25-4B8E-B10B-A5F12C9BAB38}" destId="{E8B0DCDF-E57C-43D1-B62B-D12D168346B3}" srcOrd="1" destOrd="0" parTransId="{C339DF3D-B564-4121-BFA1-6F8FBA765106}" sibTransId="{793AF3BE-EB3B-4A3B-BF19-19F032BB0CB0}"/>
    <dgm:cxn modelId="{8FA5111A-E095-43E3-841B-1A0AC73CB50A}" srcId="{042FB57E-3D25-4B8E-B10B-A5F12C9BAB38}" destId="{1984E108-8AC9-4767-B832-4B73C51070FE}" srcOrd="0" destOrd="0" parTransId="{D005A181-30F9-4B15-8434-D9643B9C2B40}" sibTransId="{5E6390FA-B574-478D-9BF3-2DEDF69032E3}"/>
    <dgm:cxn modelId="{B0801633-02B8-467F-AFE5-603C20591C9E}" type="presOf" srcId="{1984E108-8AC9-4767-B832-4B73C51070FE}" destId="{7A5B0F71-3B32-4CD3-8F81-627D97BD4FC5}" srcOrd="0" destOrd="0" presId="urn:microsoft.com/office/officeart/2005/8/layout/vList2"/>
    <dgm:cxn modelId="{332FB75B-2183-4E82-A301-ACCB68A48338}" srcId="{042FB57E-3D25-4B8E-B10B-A5F12C9BAB38}" destId="{9A849759-058C-411B-A9E4-E7E506ACFA3E}" srcOrd="2" destOrd="0" parTransId="{A5200336-6C1F-46C6-9411-68357FE91137}" sibTransId="{F8E41303-4239-4204-89C1-E1CC977C5C1D}"/>
    <dgm:cxn modelId="{2ED62245-7EDA-4160-A054-379861E0CDF1}" type="presOf" srcId="{9A849759-058C-411B-A9E4-E7E506ACFA3E}" destId="{EE4D1E22-D08B-43A4-97C5-6055A2735994}" srcOrd="0" destOrd="0" presId="urn:microsoft.com/office/officeart/2005/8/layout/vList2"/>
    <dgm:cxn modelId="{100B4486-E102-4F20-A70C-10DA8AB2B4A4}" type="presOf" srcId="{042FB57E-3D25-4B8E-B10B-A5F12C9BAB38}" destId="{4B2134E3-D92A-43C9-AFEC-2954F4EF793E}" srcOrd="0" destOrd="0" presId="urn:microsoft.com/office/officeart/2005/8/layout/vList2"/>
    <dgm:cxn modelId="{FE432C87-80A1-427C-ACCE-324A405BAB63}" type="presOf" srcId="{7E46D91A-8D33-47CB-AD88-44F6CC308169}" destId="{58314300-B8A5-4D0B-B2D9-7035F28AE1C1}" srcOrd="0" destOrd="0" presId="urn:microsoft.com/office/officeart/2005/8/layout/vList2"/>
    <dgm:cxn modelId="{28537896-9348-4926-9AD5-E64F9844F8F9}" type="presOf" srcId="{E5D3DF23-1C3B-4D67-B915-CA1F1AB6DAE6}" destId="{74C509DA-7B95-4893-8633-B03B0FACE981}" srcOrd="0" destOrd="0" presId="urn:microsoft.com/office/officeart/2005/8/layout/vList2"/>
    <dgm:cxn modelId="{DC7C80AA-A8DE-48D9-8AD9-454F885D08E0}" srcId="{042FB57E-3D25-4B8E-B10B-A5F12C9BAB38}" destId="{7E46D91A-8D33-47CB-AD88-44F6CC308169}" srcOrd="5" destOrd="0" parTransId="{63B87C79-58E6-43D2-AEEC-EE537FEB6E23}" sibTransId="{AE1FC4E5-F42E-4C9A-99CA-C429C809249E}"/>
    <dgm:cxn modelId="{97D271BD-07E9-40CC-A5E1-AB73E79EEDE2}" type="presOf" srcId="{E8B0DCDF-E57C-43D1-B62B-D12D168346B3}" destId="{094B5A60-F303-4CE7-AE20-136AD2F6D978}" srcOrd="0" destOrd="0" presId="urn:microsoft.com/office/officeart/2005/8/layout/vList2"/>
    <dgm:cxn modelId="{C51938BF-AD6E-47CF-A17E-908174DB4BCB}" srcId="{042FB57E-3D25-4B8E-B10B-A5F12C9BAB38}" destId="{E5D3DF23-1C3B-4D67-B915-CA1F1AB6DAE6}" srcOrd="3" destOrd="0" parTransId="{01F321F5-3DCB-43A8-B17F-60EDB9B3CD3A}" sibTransId="{AAE4FC96-259E-455A-A854-9631DE407D9E}"/>
    <dgm:cxn modelId="{F5875CE6-EAC7-4071-8FE0-CD4FEE88470E}" srcId="{042FB57E-3D25-4B8E-B10B-A5F12C9BAB38}" destId="{A328EEB7-E7C6-49DB-8AA3-62C1CC1BD09F}" srcOrd="4" destOrd="0" parTransId="{D542C621-E2D0-4421-A131-B90A06D59DAE}" sibTransId="{B681BDF6-4778-418E-93C0-372C13CB9A42}"/>
    <dgm:cxn modelId="{8351DEFD-FC00-481F-878E-A72FBFECCC4B}" type="presOf" srcId="{A328EEB7-E7C6-49DB-8AA3-62C1CC1BD09F}" destId="{08E6E907-ABD6-4321-BFC4-21A2A7D9083D}" srcOrd="0" destOrd="0" presId="urn:microsoft.com/office/officeart/2005/8/layout/vList2"/>
    <dgm:cxn modelId="{2235F443-AB2B-4D2B-908C-36077EB50117}" type="presParOf" srcId="{4B2134E3-D92A-43C9-AFEC-2954F4EF793E}" destId="{7A5B0F71-3B32-4CD3-8F81-627D97BD4FC5}" srcOrd="0" destOrd="0" presId="urn:microsoft.com/office/officeart/2005/8/layout/vList2"/>
    <dgm:cxn modelId="{0094163E-7317-4CBE-BB2D-1FB59234BD23}" type="presParOf" srcId="{4B2134E3-D92A-43C9-AFEC-2954F4EF793E}" destId="{CE8E4A18-68DC-4B61-B5B3-8A14783A20F3}" srcOrd="1" destOrd="0" presId="urn:microsoft.com/office/officeart/2005/8/layout/vList2"/>
    <dgm:cxn modelId="{75E7D524-C638-4A05-A74C-221C40698975}" type="presParOf" srcId="{4B2134E3-D92A-43C9-AFEC-2954F4EF793E}" destId="{094B5A60-F303-4CE7-AE20-136AD2F6D978}" srcOrd="2" destOrd="0" presId="urn:microsoft.com/office/officeart/2005/8/layout/vList2"/>
    <dgm:cxn modelId="{3E770547-1960-4ECD-B39C-45D051779C1E}" type="presParOf" srcId="{4B2134E3-D92A-43C9-AFEC-2954F4EF793E}" destId="{B400A260-7A88-4B4B-B291-89FC05325322}" srcOrd="3" destOrd="0" presId="urn:microsoft.com/office/officeart/2005/8/layout/vList2"/>
    <dgm:cxn modelId="{92AC94C7-5DD3-4C47-AE61-7942310B84EE}" type="presParOf" srcId="{4B2134E3-D92A-43C9-AFEC-2954F4EF793E}" destId="{EE4D1E22-D08B-43A4-97C5-6055A2735994}" srcOrd="4" destOrd="0" presId="urn:microsoft.com/office/officeart/2005/8/layout/vList2"/>
    <dgm:cxn modelId="{D2F76DFD-5F38-4534-B2AF-11FD15C42D5F}" type="presParOf" srcId="{4B2134E3-D92A-43C9-AFEC-2954F4EF793E}" destId="{C9C9E91F-311E-457B-862F-34903254FEE4}" srcOrd="5" destOrd="0" presId="urn:microsoft.com/office/officeart/2005/8/layout/vList2"/>
    <dgm:cxn modelId="{F6C7C55D-84D5-47C4-9F9D-7CBB4FDF711D}" type="presParOf" srcId="{4B2134E3-D92A-43C9-AFEC-2954F4EF793E}" destId="{74C509DA-7B95-4893-8633-B03B0FACE981}" srcOrd="6" destOrd="0" presId="urn:microsoft.com/office/officeart/2005/8/layout/vList2"/>
    <dgm:cxn modelId="{53D6CB45-03E5-4820-ABC6-F6835D13BD6E}" type="presParOf" srcId="{4B2134E3-D92A-43C9-AFEC-2954F4EF793E}" destId="{5AAF9413-6D99-457E-9BF7-2A13588ADC15}" srcOrd="7" destOrd="0" presId="urn:microsoft.com/office/officeart/2005/8/layout/vList2"/>
    <dgm:cxn modelId="{9F6B4378-0C35-424E-B3D0-0133712AF41B}" type="presParOf" srcId="{4B2134E3-D92A-43C9-AFEC-2954F4EF793E}" destId="{08E6E907-ABD6-4321-BFC4-21A2A7D9083D}" srcOrd="8" destOrd="0" presId="urn:microsoft.com/office/officeart/2005/8/layout/vList2"/>
    <dgm:cxn modelId="{5AC22E2F-451B-41A3-BEDE-A0877BCAC37D}" type="presParOf" srcId="{4B2134E3-D92A-43C9-AFEC-2954F4EF793E}" destId="{7BC35E86-B96E-4AC3-8271-883E23D24147}" srcOrd="9" destOrd="0" presId="urn:microsoft.com/office/officeart/2005/8/layout/vList2"/>
    <dgm:cxn modelId="{D0238822-9435-41C0-BF92-BB3378806F07}" type="presParOf" srcId="{4B2134E3-D92A-43C9-AFEC-2954F4EF793E}" destId="{58314300-B8A5-4D0B-B2D9-7035F28AE1C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F6ED3-6C7F-479B-B85F-1E5A7B70DFB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1CD060-55C2-485D-80B4-123C29DCF336}">
      <dgm:prSet/>
      <dgm:spPr/>
      <dgm:t>
        <a:bodyPr/>
        <a:lstStyle/>
        <a:p>
          <a:r>
            <a:rPr lang="en-US" b="1" i="0" baseline="0" dirty="0"/>
            <a:t>Ambulance</a:t>
          </a:r>
          <a:endParaRPr lang="en-US" dirty="0"/>
        </a:p>
      </dgm:t>
    </dgm:pt>
    <dgm:pt modelId="{EB9BC5CD-4A55-4295-B136-C6BE774AB530}" type="parTrans" cxnId="{21202AC8-D197-4928-ABC1-2203E8540D05}">
      <dgm:prSet/>
      <dgm:spPr/>
      <dgm:t>
        <a:bodyPr/>
        <a:lstStyle/>
        <a:p>
          <a:endParaRPr lang="en-US"/>
        </a:p>
      </dgm:t>
    </dgm:pt>
    <dgm:pt modelId="{62D28FC2-B317-4B4B-90FE-C5B264223223}" type="sibTrans" cxnId="{21202AC8-D197-4928-ABC1-2203E8540D05}">
      <dgm:prSet/>
      <dgm:spPr/>
      <dgm:t>
        <a:bodyPr/>
        <a:lstStyle/>
        <a:p>
          <a:endParaRPr lang="en-US"/>
        </a:p>
      </dgm:t>
    </dgm:pt>
    <dgm:pt modelId="{7ED32A61-3B06-4F33-B463-B198CDC2FE9C}">
      <dgm:prSet/>
      <dgm:spPr/>
      <dgm:t>
        <a:bodyPr/>
        <a:lstStyle/>
        <a:p>
          <a:r>
            <a:rPr lang="en-US" b="1" i="0" baseline="0"/>
            <a:t>Appointment</a:t>
          </a:r>
          <a:endParaRPr lang="en-US"/>
        </a:p>
      </dgm:t>
    </dgm:pt>
    <dgm:pt modelId="{7E8ECEA0-C6A1-4630-9C56-62CBD9140F97}" type="parTrans" cxnId="{7BB4D76D-C6D8-4266-A0BD-CE6C0E20A749}">
      <dgm:prSet/>
      <dgm:spPr/>
      <dgm:t>
        <a:bodyPr/>
        <a:lstStyle/>
        <a:p>
          <a:endParaRPr lang="en-US"/>
        </a:p>
      </dgm:t>
    </dgm:pt>
    <dgm:pt modelId="{C86F4BE1-8A4E-46AE-9A33-09389FB8E7A2}" type="sibTrans" cxnId="{7BB4D76D-C6D8-4266-A0BD-CE6C0E20A749}">
      <dgm:prSet/>
      <dgm:spPr/>
      <dgm:t>
        <a:bodyPr/>
        <a:lstStyle/>
        <a:p>
          <a:endParaRPr lang="en-US"/>
        </a:p>
      </dgm:t>
    </dgm:pt>
    <dgm:pt modelId="{D51DAE2A-A6B3-4D0C-BA45-42EDF6C2E466}">
      <dgm:prSet/>
      <dgm:spPr/>
      <dgm:t>
        <a:bodyPr/>
        <a:lstStyle/>
        <a:p>
          <a:r>
            <a:rPr lang="en-US" b="1" i="0" baseline="0"/>
            <a:t>Department</a:t>
          </a:r>
          <a:endParaRPr lang="en-US"/>
        </a:p>
      </dgm:t>
    </dgm:pt>
    <dgm:pt modelId="{5C4DBD88-0CEA-4F52-A080-ABF2A8802B2D}" type="parTrans" cxnId="{E0147E90-955B-49C6-BFEE-39D1DE977058}">
      <dgm:prSet/>
      <dgm:spPr/>
      <dgm:t>
        <a:bodyPr/>
        <a:lstStyle/>
        <a:p>
          <a:endParaRPr lang="en-US"/>
        </a:p>
      </dgm:t>
    </dgm:pt>
    <dgm:pt modelId="{3556F2EC-C3E2-4134-98D9-B9050998FCFA}" type="sibTrans" cxnId="{E0147E90-955B-49C6-BFEE-39D1DE977058}">
      <dgm:prSet/>
      <dgm:spPr/>
      <dgm:t>
        <a:bodyPr/>
        <a:lstStyle/>
        <a:p>
          <a:endParaRPr lang="en-US"/>
        </a:p>
      </dgm:t>
    </dgm:pt>
    <dgm:pt modelId="{098EFBB8-D58E-454B-BB77-B1FEF7833DFA}">
      <dgm:prSet/>
      <dgm:spPr/>
      <dgm:t>
        <a:bodyPr/>
        <a:lstStyle/>
        <a:p>
          <a:r>
            <a:rPr lang="en-US" b="1" i="0" baseline="0"/>
            <a:t>Disease</a:t>
          </a:r>
          <a:endParaRPr lang="en-US"/>
        </a:p>
      </dgm:t>
    </dgm:pt>
    <dgm:pt modelId="{2D83769F-31E0-4A38-BB78-46A80CB21A79}" type="parTrans" cxnId="{53889CCD-6EFB-4ECD-B40B-55D9E4039BAB}">
      <dgm:prSet/>
      <dgm:spPr/>
      <dgm:t>
        <a:bodyPr/>
        <a:lstStyle/>
        <a:p>
          <a:endParaRPr lang="en-US"/>
        </a:p>
      </dgm:t>
    </dgm:pt>
    <dgm:pt modelId="{67AC4B91-CE79-4DF2-AAE0-2103705FB2E8}" type="sibTrans" cxnId="{53889CCD-6EFB-4ECD-B40B-55D9E4039BAB}">
      <dgm:prSet/>
      <dgm:spPr/>
      <dgm:t>
        <a:bodyPr/>
        <a:lstStyle/>
        <a:p>
          <a:endParaRPr lang="en-US"/>
        </a:p>
      </dgm:t>
    </dgm:pt>
    <dgm:pt modelId="{55FB531C-3BF0-4457-A894-171D0EECDABD}">
      <dgm:prSet/>
      <dgm:spPr/>
      <dgm:t>
        <a:bodyPr/>
        <a:lstStyle/>
        <a:p>
          <a:r>
            <a:rPr lang="en-US" b="1" i="0" baseline="0"/>
            <a:t>Doctor</a:t>
          </a:r>
          <a:endParaRPr lang="en-US"/>
        </a:p>
      </dgm:t>
    </dgm:pt>
    <dgm:pt modelId="{8DC89BD3-AE40-4FB7-A7D2-439A8A5DC582}" type="parTrans" cxnId="{A807C283-64C9-4D0A-B6F9-FFE5E3BCF39A}">
      <dgm:prSet/>
      <dgm:spPr/>
      <dgm:t>
        <a:bodyPr/>
        <a:lstStyle/>
        <a:p>
          <a:endParaRPr lang="en-US"/>
        </a:p>
      </dgm:t>
    </dgm:pt>
    <dgm:pt modelId="{D67CAD59-F689-4D3B-B1D3-6C79E93A1272}" type="sibTrans" cxnId="{A807C283-64C9-4D0A-B6F9-FFE5E3BCF39A}">
      <dgm:prSet/>
      <dgm:spPr/>
      <dgm:t>
        <a:bodyPr/>
        <a:lstStyle/>
        <a:p>
          <a:endParaRPr lang="en-US"/>
        </a:p>
      </dgm:t>
    </dgm:pt>
    <dgm:pt modelId="{A7391D2C-27E1-4624-A235-653451F21D45}">
      <dgm:prSet/>
      <dgm:spPr/>
      <dgm:t>
        <a:bodyPr/>
        <a:lstStyle/>
        <a:p>
          <a:r>
            <a:rPr lang="en-US" b="1" i="0" baseline="0"/>
            <a:t>Feedback</a:t>
          </a:r>
          <a:endParaRPr lang="en-US"/>
        </a:p>
      </dgm:t>
    </dgm:pt>
    <dgm:pt modelId="{4A3139EB-8F18-4A39-816E-C2620A455451}" type="parTrans" cxnId="{AC16D832-A785-48FB-927C-D0E2CE36DFE4}">
      <dgm:prSet/>
      <dgm:spPr/>
      <dgm:t>
        <a:bodyPr/>
        <a:lstStyle/>
        <a:p>
          <a:endParaRPr lang="en-US"/>
        </a:p>
      </dgm:t>
    </dgm:pt>
    <dgm:pt modelId="{7C015942-CB6F-4013-86AB-0A1E0B476474}" type="sibTrans" cxnId="{AC16D832-A785-48FB-927C-D0E2CE36DFE4}">
      <dgm:prSet/>
      <dgm:spPr/>
      <dgm:t>
        <a:bodyPr/>
        <a:lstStyle/>
        <a:p>
          <a:endParaRPr lang="en-US"/>
        </a:p>
      </dgm:t>
    </dgm:pt>
    <dgm:pt modelId="{1006DD9B-3FC1-497E-96B3-5BF2A570FF89}">
      <dgm:prSet/>
      <dgm:spPr/>
      <dgm:t>
        <a:bodyPr/>
        <a:lstStyle/>
        <a:p>
          <a:r>
            <a:rPr lang="en-US" b="1" i="0" baseline="0"/>
            <a:t>Lab Test</a:t>
          </a:r>
          <a:endParaRPr lang="en-US"/>
        </a:p>
      </dgm:t>
    </dgm:pt>
    <dgm:pt modelId="{E065269C-75F3-48CA-9966-9641CC6A3982}" type="parTrans" cxnId="{93135C21-180C-4C51-B5E7-D7C10F2CDA5F}">
      <dgm:prSet/>
      <dgm:spPr/>
      <dgm:t>
        <a:bodyPr/>
        <a:lstStyle/>
        <a:p>
          <a:endParaRPr lang="en-US"/>
        </a:p>
      </dgm:t>
    </dgm:pt>
    <dgm:pt modelId="{69C90C24-DA84-44A4-A040-C3EAF8879C29}" type="sibTrans" cxnId="{93135C21-180C-4C51-B5E7-D7C10F2CDA5F}">
      <dgm:prSet/>
      <dgm:spPr/>
      <dgm:t>
        <a:bodyPr/>
        <a:lstStyle/>
        <a:p>
          <a:endParaRPr lang="en-US"/>
        </a:p>
      </dgm:t>
    </dgm:pt>
    <dgm:pt modelId="{67EE11B2-9446-4880-A834-CF9B3B8CE528}">
      <dgm:prSet/>
      <dgm:spPr/>
      <dgm:t>
        <a:bodyPr/>
        <a:lstStyle/>
        <a:p>
          <a:r>
            <a:rPr lang="en-US" b="1" i="0" baseline="0"/>
            <a:t>Medicine</a:t>
          </a:r>
          <a:endParaRPr lang="en-US"/>
        </a:p>
      </dgm:t>
    </dgm:pt>
    <dgm:pt modelId="{3D563B8F-E268-4957-8CCC-8798CAA96611}" type="parTrans" cxnId="{3AC4AC89-B271-4B1C-B3EA-18F8B6988C64}">
      <dgm:prSet/>
      <dgm:spPr/>
      <dgm:t>
        <a:bodyPr/>
        <a:lstStyle/>
        <a:p>
          <a:endParaRPr lang="en-US"/>
        </a:p>
      </dgm:t>
    </dgm:pt>
    <dgm:pt modelId="{C241111A-F221-4D2E-92B5-D10C4E7233E4}" type="sibTrans" cxnId="{3AC4AC89-B271-4B1C-B3EA-18F8B6988C64}">
      <dgm:prSet/>
      <dgm:spPr/>
      <dgm:t>
        <a:bodyPr/>
        <a:lstStyle/>
        <a:p>
          <a:endParaRPr lang="en-US"/>
        </a:p>
      </dgm:t>
    </dgm:pt>
    <dgm:pt modelId="{62E77E30-8A1D-4F26-BC0E-8DCFB3A21DC5}">
      <dgm:prSet/>
      <dgm:spPr/>
      <dgm:t>
        <a:bodyPr/>
        <a:lstStyle/>
        <a:p>
          <a:r>
            <a:rPr lang="en-US" b="1" i="0" baseline="0"/>
            <a:t>Nurse</a:t>
          </a:r>
          <a:endParaRPr lang="en-US"/>
        </a:p>
      </dgm:t>
    </dgm:pt>
    <dgm:pt modelId="{FFD066C8-1ADA-40D6-9FF6-B1800245C962}" type="parTrans" cxnId="{B30F98DF-A940-4CB7-BB3B-9322E8D5ED66}">
      <dgm:prSet/>
      <dgm:spPr/>
      <dgm:t>
        <a:bodyPr/>
        <a:lstStyle/>
        <a:p>
          <a:endParaRPr lang="en-US"/>
        </a:p>
      </dgm:t>
    </dgm:pt>
    <dgm:pt modelId="{7BBDC2D5-55C0-47AD-8E5F-66F3F742F2A6}" type="sibTrans" cxnId="{B30F98DF-A940-4CB7-BB3B-9322E8D5ED66}">
      <dgm:prSet/>
      <dgm:spPr/>
      <dgm:t>
        <a:bodyPr/>
        <a:lstStyle/>
        <a:p>
          <a:endParaRPr lang="en-US"/>
        </a:p>
      </dgm:t>
    </dgm:pt>
    <dgm:pt modelId="{92F9E487-5CE8-4D5A-A13F-935B95864BA9}">
      <dgm:prSet/>
      <dgm:spPr/>
      <dgm:t>
        <a:bodyPr/>
        <a:lstStyle/>
        <a:p>
          <a:r>
            <a:rPr lang="en-US" b="1" i="0" baseline="0"/>
            <a:t>Patient</a:t>
          </a:r>
          <a:endParaRPr lang="en-US"/>
        </a:p>
      </dgm:t>
    </dgm:pt>
    <dgm:pt modelId="{15A42B5D-6935-45CE-9F9D-B38A0A6A605D}" type="parTrans" cxnId="{67239D47-2614-4FB0-A86F-699B74B74E30}">
      <dgm:prSet/>
      <dgm:spPr/>
      <dgm:t>
        <a:bodyPr/>
        <a:lstStyle/>
        <a:p>
          <a:endParaRPr lang="en-US"/>
        </a:p>
      </dgm:t>
    </dgm:pt>
    <dgm:pt modelId="{D97829D7-8DE8-48A1-A71A-23769540FA4C}" type="sibTrans" cxnId="{67239D47-2614-4FB0-A86F-699B74B74E30}">
      <dgm:prSet/>
      <dgm:spPr/>
      <dgm:t>
        <a:bodyPr/>
        <a:lstStyle/>
        <a:p>
          <a:endParaRPr lang="en-US"/>
        </a:p>
      </dgm:t>
    </dgm:pt>
    <dgm:pt modelId="{D6824D40-2FA9-43E4-B61E-9D9AF8C0F486}">
      <dgm:prSet/>
      <dgm:spPr/>
      <dgm:t>
        <a:bodyPr/>
        <a:lstStyle/>
        <a:p>
          <a:r>
            <a:rPr lang="en-US" b="1" i="0" baseline="0"/>
            <a:t>Payment</a:t>
          </a:r>
          <a:endParaRPr lang="en-US"/>
        </a:p>
      </dgm:t>
    </dgm:pt>
    <dgm:pt modelId="{C67B7F1E-3B07-4154-828A-E0E87DC846BF}" type="parTrans" cxnId="{937418C5-520E-4B92-9D1B-F354911B2E23}">
      <dgm:prSet/>
      <dgm:spPr/>
      <dgm:t>
        <a:bodyPr/>
        <a:lstStyle/>
        <a:p>
          <a:endParaRPr lang="en-US"/>
        </a:p>
      </dgm:t>
    </dgm:pt>
    <dgm:pt modelId="{B70E02E9-1A2A-42C3-9A8B-D45A0F028626}" type="sibTrans" cxnId="{937418C5-520E-4B92-9D1B-F354911B2E23}">
      <dgm:prSet/>
      <dgm:spPr/>
      <dgm:t>
        <a:bodyPr/>
        <a:lstStyle/>
        <a:p>
          <a:endParaRPr lang="en-US"/>
        </a:p>
      </dgm:t>
    </dgm:pt>
    <dgm:pt modelId="{00FBEB86-4D7B-4BB4-970F-AD787BE575C7}">
      <dgm:prSet/>
      <dgm:spPr/>
      <dgm:t>
        <a:bodyPr/>
        <a:lstStyle/>
        <a:p>
          <a:r>
            <a:rPr lang="en-US" b="1" i="0" baseline="0"/>
            <a:t>Room</a:t>
          </a:r>
          <a:endParaRPr lang="en-US"/>
        </a:p>
      </dgm:t>
    </dgm:pt>
    <dgm:pt modelId="{3E82FACA-891F-4969-B7E0-67727A6F4FF2}" type="parTrans" cxnId="{C556A73D-CC4B-4BB4-ACF1-6A7DC4290CF0}">
      <dgm:prSet/>
      <dgm:spPr/>
      <dgm:t>
        <a:bodyPr/>
        <a:lstStyle/>
        <a:p>
          <a:endParaRPr lang="en-US"/>
        </a:p>
      </dgm:t>
    </dgm:pt>
    <dgm:pt modelId="{7907CC1D-04EC-4374-9777-A97E87EF81C2}" type="sibTrans" cxnId="{C556A73D-CC4B-4BB4-ACF1-6A7DC4290CF0}">
      <dgm:prSet/>
      <dgm:spPr/>
      <dgm:t>
        <a:bodyPr/>
        <a:lstStyle/>
        <a:p>
          <a:endParaRPr lang="en-US"/>
        </a:p>
      </dgm:t>
    </dgm:pt>
    <dgm:pt modelId="{72F8716E-CBF6-4A05-84E1-036FF14B25AA}">
      <dgm:prSet/>
      <dgm:spPr/>
      <dgm:t>
        <a:bodyPr/>
        <a:lstStyle/>
        <a:p>
          <a:r>
            <a:rPr lang="en-US" b="1" i="0" baseline="0"/>
            <a:t>Staff</a:t>
          </a:r>
          <a:endParaRPr lang="en-US"/>
        </a:p>
      </dgm:t>
    </dgm:pt>
    <dgm:pt modelId="{8CDA7C90-1F5B-46A1-8B22-630B64BD0763}" type="parTrans" cxnId="{5A90E02A-B309-48DB-BCE8-626F832AA7DC}">
      <dgm:prSet/>
      <dgm:spPr/>
      <dgm:t>
        <a:bodyPr/>
        <a:lstStyle/>
        <a:p>
          <a:endParaRPr lang="en-US"/>
        </a:p>
      </dgm:t>
    </dgm:pt>
    <dgm:pt modelId="{84B386E0-924F-4BAE-A7C7-8E0C4E5B5FDE}" type="sibTrans" cxnId="{5A90E02A-B309-48DB-BCE8-626F832AA7DC}">
      <dgm:prSet/>
      <dgm:spPr/>
      <dgm:t>
        <a:bodyPr/>
        <a:lstStyle/>
        <a:p>
          <a:endParaRPr lang="en-US"/>
        </a:p>
      </dgm:t>
    </dgm:pt>
    <dgm:pt modelId="{F238CBFC-7D95-4FE3-BAD9-AB9F9D3E7710}">
      <dgm:prSet/>
      <dgm:spPr/>
      <dgm:t>
        <a:bodyPr/>
        <a:lstStyle/>
        <a:p>
          <a:r>
            <a:rPr lang="en-US" b="1" i="0" baseline="0"/>
            <a:t>Visitor</a:t>
          </a:r>
          <a:r>
            <a:rPr lang="en-US" b="0" i="0" baseline="0"/>
            <a:t> </a:t>
          </a:r>
          <a:endParaRPr lang="en-US"/>
        </a:p>
      </dgm:t>
    </dgm:pt>
    <dgm:pt modelId="{09F92875-0657-4CF8-9F8F-B261C090452B}" type="parTrans" cxnId="{3C7CA362-1267-4CAC-8437-016614BA0CF6}">
      <dgm:prSet/>
      <dgm:spPr/>
      <dgm:t>
        <a:bodyPr/>
        <a:lstStyle/>
        <a:p>
          <a:endParaRPr lang="en-US"/>
        </a:p>
      </dgm:t>
    </dgm:pt>
    <dgm:pt modelId="{7503B2DF-AFC9-485E-8E3C-D1AD62DE29F1}" type="sibTrans" cxnId="{3C7CA362-1267-4CAC-8437-016614BA0CF6}">
      <dgm:prSet/>
      <dgm:spPr/>
      <dgm:t>
        <a:bodyPr/>
        <a:lstStyle/>
        <a:p>
          <a:endParaRPr lang="en-US"/>
        </a:p>
      </dgm:t>
    </dgm:pt>
    <dgm:pt modelId="{BCA20195-99F0-48DE-99C8-EFAB2E60A243}" type="pres">
      <dgm:prSet presAssocID="{F53F6ED3-6C7F-479B-B85F-1E5A7B70DFB8}" presName="diagram" presStyleCnt="0">
        <dgm:presLayoutVars>
          <dgm:dir/>
          <dgm:resizeHandles val="exact"/>
        </dgm:presLayoutVars>
      </dgm:prSet>
      <dgm:spPr/>
    </dgm:pt>
    <dgm:pt modelId="{1C77A95B-C44E-4C7D-A632-2146470E229C}" type="pres">
      <dgm:prSet presAssocID="{EA1CD060-55C2-485D-80B4-123C29DCF336}" presName="node" presStyleLbl="node1" presStyleIdx="0" presStyleCnt="14">
        <dgm:presLayoutVars>
          <dgm:bulletEnabled val="1"/>
        </dgm:presLayoutVars>
      </dgm:prSet>
      <dgm:spPr/>
    </dgm:pt>
    <dgm:pt modelId="{327FA38C-86F5-42F1-95E5-FADA26B9D9EB}" type="pres">
      <dgm:prSet presAssocID="{62D28FC2-B317-4B4B-90FE-C5B264223223}" presName="sibTrans" presStyleCnt="0"/>
      <dgm:spPr/>
    </dgm:pt>
    <dgm:pt modelId="{E6DDC62B-F361-449E-9C13-F387EF8841DB}" type="pres">
      <dgm:prSet presAssocID="{7ED32A61-3B06-4F33-B463-B198CDC2FE9C}" presName="node" presStyleLbl="node1" presStyleIdx="1" presStyleCnt="14">
        <dgm:presLayoutVars>
          <dgm:bulletEnabled val="1"/>
        </dgm:presLayoutVars>
      </dgm:prSet>
      <dgm:spPr/>
    </dgm:pt>
    <dgm:pt modelId="{FE60F543-13A9-4F1C-BB26-30BB493EA22B}" type="pres">
      <dgm:prSet presAssocID="{C86F4BE1-8A4E-46AE-9A33-09389FB8E7A2}" presName="sibTrans" presStyleCnt="0"/>
      <dgm:spPr/>
    </dgm:pt>
    <dgm:pt modelId="{946B765F-368F-4238-AEEF-4C7A89375789}" type="pres">
      <dgm:prSet presAssocID="{D51DAE2A-A6B3-4D0C-BA45-42EDF6C2E466}" presName="node" presStyleLbl="node1" presStyleIdx="2" presStyleCnt="14">
        <dgm:presLayoutVars>
          <dgm:bulletEnabled val="1"/>
        </dgm:presLayoutVars>
      </dgm:prSet>
      <dgm:spPr/>
    </dgm:pt>
    <dgm:pt modelId="{C422E881-E247-4127-96C3-206BF6270090}" type="pres">
      <dgm:prSet presAssocID="{3556F2EC-C3E2-4134-98D9-B9050998FCFA}" presName="sibTrans" presStyleCnt="0"/>
      <dgm:spPr/>
    </dgm:pt>
    <dgm:pt modelId="{B20AD775-BB94-413F-A5FA-7940F31743E0}" type="pres">
      <dgm:prSet presAssocID="{098EFBB8-D58E-454B-BB77-B1FEF7833DFA}" presName="node" presStyleLbl="node1" presStyleIdx="3" presStyleCnt="14">
        <dgm:presLayoutVars>
          <dgm:bulletEnabled val="1"/>
        </dgm:presLayoutVars>
      </dgm:prSet>
      <dgm:spPr/>
    </dgm:pt>
    <dgm:pt modelId="{31C0056E-8DAA-41E2-BB51-F2A5DE513C1B}" type="pres">
      <dgm:prSet presAssocID="{67AC4B91-CE79-4DF2-AAE0-2103705FB2E8}" presName="sibTrans" presStyleCnt="0"/>
      <dgm:spPr/>
    </dgm:pt>
    <dgm:pt modelId="{607B48E4-F2A1-4065-B6C5-86BE8E230834}" type="pres">
      <dgm:prSet presAssocID="{55FB531C-3BF0-4457-A894-171D0EECDABD}" presName="node" presStyleLbl="node1" presStyleIdx="4" presStyleCnt="14">
        <dgm:presLayoutVars>
          <dgm:bulletEnabled val="1"/>
        </dgm:presLayoutVars>
      </dgm:prSet>
      <dgm:spPr/>
    </dgm:pt>
    <dgm:pt modelId="{686AA6DF-4128-4423-86F3-5F58C76D0A2E}" type="pres">
      <dgm:prSet presAssocID="{D67CAD59-F689-4D3B-B1D3-6C79E93A1272}" presName="sibTrans" presStyleCnt="0"/>
      <dgm:spPr/>
    </dgm:pt>
    <dgm:pt modelId="{2C7A1693-C82E-4EBA-9B68-34FF44C86E55}" type="pres">
      <dgm:prSet presAssocID="{A7391D2C-27E1-4624-A235-653451F21D45}" presName="node" presStyleLbl="node1" presStyleIdx="5" presStyleCnt="14">
        <dgm:presLayoutVars>
          <dgm:bulletEnabled val="1"/>
        </dgm:presLayoutVars>
      </dgm:prSet>
      <dgm:spPr/>
    </dgm:pt>
    <dgm:pt modelId="{E38CFC26-D0B1-472A-B010-FFC870EB037D}" type="pres">
      <dgm:prSet presAssocID="{7C015942-CB6F-4013-86AB-0A1E0B476474}" presName="sibTrans" presStyleCnt="0"/>
      <dgm:spPr/>
    </dgm:pt>
    <dgm:pt modelId="{752F8C2E-9AF8-4631-B659-BF7BFEC48D47}" type="pres">
      <dgm:prSet presAssocID="{1006DD9B-3FC1-497E-96B3-5BF2A570FF89}" presName="node" presStyleLbl="node1" presStyleIdx="6" presStyleCnt="14">
        <dgm:presLayoutVars>
          <dgm:bulletEnabled val="1"/>
        </dgm:presLayoutVars>
      </dgm:prSet>
      <dgm:spPr/>
    </dgm:pt>
    <dgm:pt modelId="{9FA4EFA7-C569-4651-8BC9-092C8D5CC17E}" type="pres">
      <dgm:prSet presAssocID="{69C90C24-DA84-44A4-A040-C3EAF8879C29}" presName="sibTrans" presStyleCnt="0"/>
      <dgm:spPr/>
    </dgm:pt>
    <dgm:pt modelId="{E8BFE2B9-8C2A-49A4-B038-37D643B80016}" type="pres">
      <dgm:prSet presAssocID="{67EE11B2-9446-4880-A834-CF9B3B8CE528}" presName="node" presStyleLbl="node1" presStyleIdx="7" presStyleCnt="14">
        <dgm:presLayoutVars>
          <dgm:bulletEnabled val="1"/>
        </dgm:presLayoutVars>
      </dgm:prSet>
      <dgm:spPr/>
    </dgm:pt>
    <dgm:pt modelId="{E7BC2011-BAF9-4B45-8261-5F881C3F8429}" type="pres">
      <dgm:prSet presAssocID="{C241111A-F221-4D2E-92B5-D10C4E7233E4}" presName="sibTrans" presStyleCnt="0"/>
      <dgm:spPr/>
    </dgm:pt>
    <dgm:pt modelId="{342F7433-E30A-48B5-A8C8-5B5C6BB3221B}" type="pres">
      <dgm:prSet presAssocID="{62E77E30-8A1D-4F26-BC0E-8DCFB3A21DC5}" presName="node" presStyleLbl="node1" presStyleIdx="8" presStyleCnt="14">
        <dgm:presLayoutVars>
          <dgm:bulletEnabled val="1"/>
        </dgm:presLayoutVars>
      </dgm:prSet>
      <dgm:spPr/>
    </dgm:pt>
    <dgm:pt modelId="{9D568B3F-E0D6-46CD-8E88-D810F7CC8C1E}" type="pres">
      <dgm:prSet presAssocID="{7BBDC2D5-55C0-47AD-8E5F-66F3F742F2A6}" presName="sibTrans" presStyleCnt="0"/>
      <dgm:spPr/>
    </dgm:pt>
    <dgm:pt modelId="{442C6EDA-98F2-4466-956D-5C3FE9A9003F}" type="pres">
      <dgm:prSet presAssocID="{92F9E487-5CE8-4D5A-A13F-935B95864BA9}" presName="node" presStyleLbl="node1" presStyleIdx="9" presStyleCnt="14">
        <dgm:presLayoutVars>
          <dgm:bulletEnabled val="1"/>
        </dgm:presLayoutVars>
      </dgm:prSet>
      <dgm:spPr/>
    </dgm:pt>
    <dgm:pt modelId="{DD41AF2E-3532-4F23-A48F-64106EDFE85A}" type="pres">
      <dgm:prSet presAssocID="{D97829D7-8DE8-48A1-A71A-23769540FA4C}" presName="sibTrans" presStyleCnt="0"/>
      <dgm:spPr/>
    </dgm:pt>
    <dgm:pt modelId="{151B40A8-D941-4646-AB91-9566561AED1F}" type="pres">
      <dgm:prSet presAssocID="{D6824D40-2FA9-43E4-B61E-9D9AF8C0F486}" presName="node" presStyleLbl="node1" presStyleIdx="10" presStyleCnt="14">
        <dgm:presLayoutVars>
          <dgm:bulletEnabled val="1"/>
        </dgm:presLayoutVars>
      </dgm:prSet>
      <dgm:spPr/>
    </dgm:pt>
    <dgm:pt modelId="{3DA807EB-B24C-46B4-84E5-2D0200E77F96}" type="pres">
      <dgm:prSet presAssocID="{B70E02E9-1A2A-42C3-9A8B-D45A0F028626}" presName="sibTrans" presStyleCnt="0"/>
      <dgm:spPr/>
    </dgm:pt>
    <dgm:pt modelId="{D36098DC-1B2A-450E-83D8-25668712C956}" type="pres">
      <dgm:prSet presAssocID="{00FBEB86-4D7B-4BB4-970F-AD787BE575C7}" presName="node" presStyleLbl="node1" presStyleIdx="11" presStyleCnt="14">
        <dgm:presLayoutVars>
          <dgm:bulletEnabled val="1"/>
        </dgm:presLayoutVars>
      </dgm:prSet>
      <dgm:spPr/>
    </dgm:pt>
    <dgm:pt modelId="{407ECF08-5366-4312-9153-77F1D21B444E}" type="pres">
      <dgm:prSet presAssocID="{7907CC1D-04EC-4374-9777-A97E87EF81C2}" presName="sibTrans" presStyleCnt="0"/>
      <dgm:spPr/>
    </dgm:pt>
    <dgm:pt modelId="{0FBEDCD5-E5A3-4B04-9001-A2CD45DD20FF}" type="pres">
      <dgm:prSet presAssocID="{72F8716E-CBF6-4A05-84E1-036FF14B25AA}" presName="node" presStyleLbl="node1" presStyleIdx="12" presStyleCnt="14">
        <dgm:presLayoutVars>
          <dgm:bulletEnabled val="1"/>
        </dgm:presLayoutVars>
      </dgm:prSet>
      <dgm:spPr/>
    </dgm:pt>
    <dgm:pt modelId="{30E275D9-D56F-4AA2-AD9C-DB698ADCE04E}" type="pres">
      <dgm:prSet presAssocID="{84B386E0-924F-4BAE-A7C7-8E0C4E5B5FDE}" presName="sibTrans" presStyleCnt="0"/>
      <dgm:spPr/>
    </dgm:pt>
    <dgm:pt modelId="{425FD143-9344-4049-918B-972AC974D42A}" type="pres">
      <dgm:prSet presAssocID="{F238CBFC-7D95-4FE3-BAD9-AB9F9D3E7710}" presName="node" presStyleLbl="node1" presStyleIdx="13" presStyleCnt="14">
        <dgm:presLayoutVars>
          <dgm:bulletEnabled val="1"/>
        </dgm:presLayoutVars>
      </dgm:prSet>
      <dgm:spPr/>
    </dgm:pt>
  </dgm:ptLst>
  <dgm:cxnLst>
    <dgm:cxn modelId="{A80D4301-986F-4B67-993A-FBFA57294DFD}" type="presOf" srcId="{55FB531C-3BF0-4457-A894-171D0EECDABD}" destId="{607B48E4-F2A1-4065-B6C5-86BE8E230834}" srcOrd="0" destOrd="0" presId="urn:microsoft.com/office/officeart/2005/8/layout/default"/>
    <dgm:cxn modelId="{E6B04A10-0053-45EB-BE02-AFBF6909301B}" type="presOf" srcId="{92F9E487-5CE8-4D5A-A13F-935B95864BA9}" destId="{442C6EDA-98F2-4466-956D-5C3FE9A9003F}" srcOrd="0" destOrd="0" presId="urn:microsoft.com/office/officeart/2005/8/layout/default"/>
    <dgm:cxn modelId="{93135C21-180C-4C51-B5E7-D7C10F2CDA5F}" srcId="{F53F6ED3-6C7F-479B-B85F-1E5A7B70DFB8}" destId="{1006DD9B-3FC1-497E-96B3-5BF2A570FF89}" srcOrd="6" destOrd="0" parTransId="{E065269C-75F3-48CA-9966-9641CC6A3982}" sibTransId="{69C90C24-DA84-44A4-A040-C3EAF8879C29}"/>
    <dgm:cxn modelId="{5A90E02A-B309-48DB-BCE8-626F832AA7DC}" srcId="{F53F6ED3-6C7F-479B-B85F-1E5A7B70DFB8}" destId="{72F8716E-CBF6-4A05-84E1-036FF14B25AA}" srcOrd="12" destOrd="0" parTransId="{8CDA7C90-1F5B-46A1-8B22-630B64BD0763}" sibTransId="{84B386E0-924F-4BAE-A7C7-8E0C4E5B5FDE}"/>
    <dgm:cxn modelId="{AC16D832-A785-48FB-927C-D0E2CE36DFE4}" srcId="{F53F6ED3-6C7F-479B-B85F-1E5A7B70DFB8}" destId="{A7391D2C-27E1-4624-A235-653451F21D45}" srcOrd="5" destOrd="0" parTransId="{4A3139EB-8F18-4A39-816E-C2620A455451}" sibTransId="{7C015942-CB6F-4013-86AB-0A1E0B476474}"/>
    <dgm:cxn modelId="{AEB84A36-EA64-4C7C-9F90-8D5930511854}" type="presOf" srcId="{1006DD9B-3FC1-497E-96B3-5BF2A570FF89}" destId="{752F8C2E-9AF8-4631-B659-BF7BFEC48D47}" srcOrd="0" destOrd="0" presId="urn:microsoft.com/office/officeart/2005/8/layout/default"/>
    <dgm:cxn modelId="{C556A73D-CC4B-4BB4-ACF1-6A7DC4290CF0}" srcId="{F53F6ED3-6C7F-479B-B85F-1E5A7B70DFB8}" destId="{00FBEB86-4D7B-4BB4-970F-AD787BE575C7}" srcOrd="11" destOrd="0" parTransId="{3E82FACA-891F-4969-B7E0-67727A6F4FF2}" sibTransId="{7907CC1D-04EC-4374-9777-A97E87EF81C2}"/>
    <dgm:cxn modelId="{3C7CA362-1267-4CAC-8437-016614BA0CF6}" srcId="{F53F6ED3-6C7F-479B-B85F-1E5A7B70DFB8}" destId="{F238CBFC-7D95-4FE3-BAD9-AB9F9D3E7710}" srcOrd="13" destOrd="0" parTransId="{09F92875-0657-4CF8-9F8F-B261C090452B}" sibTransId="{7503B2DF-AFC9-485E-8E3C-D1AD62DE29F1}"/>
    <dgm:cxn modelId="{67239D47-2614-4FB0-A86F-699B74B74E30}" srcId="{F53F6ED3-6C7F-479B-B85F-1E5A7B70DFB8}" destId="{92F9E487-5CE8-4D5A-A13F-935B95864BA9}" srcOrd="9" destOrd="0" parTransId="{15A42B5D-6935-45CE-9F9D-B38A0A6A605D}" sibTransId="{D97829D7-8DE8-48A1-A71A-23769540FA4C}"/>
    <dgm:cxn modelId="{7BB4D76D-C6D8-4266-A0BD-CE6C0E20A749}" srcId="{F53F6ED3-6C7F-479B-B85F-1E5A7B70DFB8}" destId="{7ED32A61-3B06-4F33-B463-B198CDC2FE9C}" srcOrd="1" destOrd="0" parTransId="{7E8ECEA0-C6A1-4630-9C56-62CBD9140F97}" sibTransId="{C86F4BE1-8A4E-46AE-9A33-09389FB8E7A2}"/>
    <dgm:cxn modelId="{002ED677-C4CB-40C9-882C-7DAA368036D7}" type="presOf" srcId="{D6824D40-2FA9-43E4-B61E-9D9AF8C0F486}" destId="{151B40A8-D941-4646-AB91-9566561AED1F}" srcOrd="0" destOrd="0" presId="urn:microsoft.com/office/officeart/2005/8/layout/default"/>
    <dgm:cxn modelId="{EB72F57D-BCEE-4110-939C-BF7673E0F997}" type="presOf" srcId="{67EE11B2-9446-4880-A834-CF9B3B8CE528}" destId="{E8BFE2B9-8C2A-49A4-B038-37D643B80016}" srcOrd="0" destOrd="0" presId="urn:microsoft.com/office/officeart/2005/8/layout/default"/>
    <dgm:cxn modelId="{A807C283-64C9-4D0A-B6F9-FFE5E3BCF39A}" srcId="{F53F6ED3-6C7F-479B-B85F-1E5A7B70DFB8}" destId="{55FB531C-3BF0-4457-A894-171D0EECDABD}" srcOrd="4" destOrd="0" parTransId="{8DC89BD3-AE40-4FB7-A7D2-439A8A5DC582}" sibTransId="{D67CAD59-F689-4D3B-B1D3-6C79E93A1272}"/>
    <dgm:cxn modelId="{3AC4AC89-B271-4B1C-B3EA-18F8B6988C64}" srcId="{F53F6ED3-6C7F-479B-B85F-1E5A7B70DFB8}" destId="{67EE11B2-9446-4880-A834-CF9B3B8CE528}" srcOrd="7" destOrd="0" parTransId="{3D563B8F-E268-4957-8CCC-8798CAA96611}" sibTransId="{C241111A-F221-4D2E-92B5-D10C4E7233E4}"/>
    <dgm:cxn modelId="{E0147E90-955B-49C6-BFEE-39D1DE977058}" srcId="{F53F6ED3-6C7F-479B-B85F-1E5A7B70DFB8}" destId="{D51DAE2A-A6B3-4D0C-BA45-42EDF6C2E466}" srcOrd="2" destOrd="0" parTransId="{5C4DBD88-0CEA-4F52-A080-ABF2A8802B2D}" sibTransId="{3556F2EC-C3E2-4134-98D9-B9050998FCFA}"/>
    <dgm:cxn modelId="{0CF94D93-2C08-4124-8B82-140FB58F54DD}" type="presOf" srcId="{F238CBFC-7D95-4FE3-BAD9-AB9F9D3E7710}" destId="{425FD143-9344-4049-918B-972AC974D42A}" srcOrd="0" destOrd="0" presId="urn:microsoft.com/office/officeart/2005/8/layout/default"/>
    <dgm:cxn modelId="{2AAF9E94-3A7B-448A-8DC3-49B318D79F62}" type="presOf" srcId="{72F8716E-CBF6-4A05-84E1-036FF14B25AA}" destId="{0FBEDCD5-E5A3-4B04-9001-A2CD45DD20FF}" srcOrd="0" destOrd="0" presId="urn:microsoft.com/office/officeart/2005/8/layout/default"/>
    <dgm:cxn modelId="{664E5297-2284-4EC8-B2A8-C8099FDD5051}" type="presOf" srcId="{D51DAE2A-A6B3-4D0C-BA45-42EDF6C2E466}" destId="{946B765F-368F-4238-AEEF-4C7A89375789}" srcOrd="0" destOrd="0" presId="urn:microsoft.com/office/officeart/2005/8/layout/default"/>
    <dgm:cxn modelId="{4F2F9DA0-5D37-442D-8604-7BFE242FABDD}" type="presOf" srcId="{EA1CD060-55C2-485D-80B4-123C29DCF336}" destId="{1C77A95B-C44E-4C7D-A632-2146470E229C}" srcOrd="0" destOrd="0" presId="urn:microsoft.com/office/officeart/2005/8/layout/default"/>
    <dgm:cxn modelId="{B4C2F4A8-E754-460F-AAF2-A9EB69B8E5A2}" type="presOf" srcId="{098EFBB8-D58E-454B-BB77-B1FEF7833DFA}" destId="{B20AD775-BB94-413F-A5FA-7940F31743E0}" srcOrd="0" destOrd="0" presId="urn:microsoft.com/office/officeart/2005/8/layout/default"/>
    <dgm:cxn modelId="{EC8F41AC-31CB-40C3-88A3-0E14EADBD2C8}" type="presOf" srcId="{7ED32A61-3B06-4F33-B463-B198CDC2FE9C}" destId="{E6DDC62B-F361-449E-9C13-F387EF8841DB}" srcOrd="0" destOrd="0" presId="urn:microsoft.com/office/officeart/2005/8/layout/default"/>
    <dgm:cxn modelId="{937418C5-520E-4B92-9D1B-F354911B2E23}" srcId="{F53F6ED3-6C7F-479B-B85F-1E5A7B70DFB8}" destId="{D6824D40-2FA9-43E4-B61E-9D9AF8C0F486}" srcOrd="10" destOrd="0" parTransId="{C67B7F1E-3B07-4154-828A-E0E87DC846BF}" sibTransId="{B70E02E9-1A2A-42C3-9A8B-D45A0F028626}"/>
    <dgm:cxn modelId="{21202AC8-D197-4928-ABC1-2203E8540D05}" srcId="{F53F6ED3-6C7F-479B-B85F-1E5A7B70DFB8}" destId="{EA1CD060-55C2-485D-80B4-123C29DCF336}" srcOrd="0" destOrd="0" parTransId="{EB9BC5CD-4A55-4295-B136-C6BE774AB530}" sibTransId="{62D28FC2-B317-4B4B-90FE-C5B264223223}"/>
    <dgm:cxn modelId="{53889CCD-6EFB-4ECD-B40B-55D9E4039BAB}" srcId="{F53F6ED3-6C7F-479B-B85F-1E5A7B70DFB8}" destId="{098EFBB8-D58E-454B-BB77-B1FEF7833DFA}" srcOrd="3" destOrd="0" parTransId="{2D83769F-31E0-4A38-BB78-46A80CB21A79}" sibTransId="{67AC4B91-CE79-4DF2-AAE0-2103705FB2E8}"/>
    <dgm:cxn modelId="{3EC4C7CD-5740-4D71-A9E4-9BC49C4BB59E}" type="presOf" srcId="{62E77E30-8A1D-4F26-BC0E-8DCFB3A21DC5}" destId="{342F7433-E30A-48B5-A8C8-5B5C6BB3221B}" srcOrd="0" destOrd="0" presId="urn:microsoft.com/office/officeart/2005/8/layout/default"/>
    <dgm:cxn modelId="{8A2940D2-9962-4DA5-85AC-2F53B504C25A}" type="presOf" srcId="{00FBEB86-4D7B-4BB4-970F-AD787BE575C7}" destId="{D36098DC-1B2A-450E-83D8-25668712C956}" srcOrd="0" destOrd="0" presId="urn:microsoft.com/office/officeart/2005/8/layout/default"/>
    <dgm:cxn modelId="{CD6968D6-EBB3-4155-B064-FB0FFB9005B8}" type="presOf" srcId="{F53F6ED3-6C7F-479B-B85F-1E5A7B70DFB8}" destId="{BCA20195-99F0-48DE-99C8-EFAB2E60A243}" srcOrd="0" destOrd="0" presId="urn:microsoft.com/office/officeart/2005/8/layout/default"/>
    <dgm:cxn modelId="{B30F98DF-A940-4CB7-BB3B-9322E8D5ED66}" srcId="{F53F6ED3-6C7F-479B-B85F-1E5A7B70DFB8}" destId="{62E77E30-8A1D-4F26-BC0E-8DCFB3A21DC5}" srcOrd="8" destOrd="0" parTransId="{FFD066C8-1ADA-40D6-9FF6-B1800245C962}" sibTransId="{7BBDC2D5-55C0-47AD-8E5F-66F3F742F2A6}"/>
    <dgm:cxn modelId="{0FC755F9-0F5E-4838-8509-EBC3B9BAC373}" type="presOf" srcId="{A7391D2C-27E1-4624-A235-653451F21D45}" destId="{2C7A1693-C82E-4EBA-9B68-34FF44C86E55}" srcOrd="0" destOrd="0" presId="urn:microsoft.com/office/officeart/2005/8/layout/default"/>
    <dgm:cxn modelId="{EEF81B55-3732-4490-B1B0-F7AB6BB8B76C}" type="presParOf" srcId="{BCA20195-99F0-48DE-99C8-EFAB2E60A243}" destId="{1C77A95B-C44E-4C7D-A632-2146470E229C}" srcOrd="0" destOrd="0" presId="urn:microsoft.com/office/officeart/2005/8/layout/default"/>
    <dgm:cxn modelId="{C674133B-1A5A-4028-BB7B-673EE70A0744}" type="presParOf" srcId="{BCA20195-99F0-48DE-99C8-EFAB2E60A243}" destId="{327FA38C-86F5-42F1-95E5-FADA26B9D9EB}" srcOrd="1" destOrd="0" presId="urn:microsoft.com/office/officeart/2005/8/layout/default"/>
    <dgm:cxn modelId="{284BDBF2-6E42-42A4-A090-E2A8573B9561}" type="presParOf" srcId="{BCA20195-99F0-48DE-99C8-EFAB2E60A243}" destId="{E6DDC62B-F361-449E-9C13-F387EF8841DB}" srcOrd="2" destOrd="0" presId="urn:microsoft.com/office/officeart/2005/8/layout/default"/>
    <dgm:cxn modelId="{74CF8C11-211F-4A2D-93C1-32A65B93834D}" type="presParOf" srcId="{BCA20195-99F0-48DE-99C8-EFAB2E60A243}" destId="{FE60F543-13A9-4F1C-BB26-30BB493EA22B}" srcOrd="3" destOrd="0" presId="urn:microsoft.com/office/officeart/2005/8/layout/default"/>
    <dgm:cxn modelId="{75E7E7B8-F9BE-45DC-9A17-AEF7D3CE79B3}" type="presParOf" srcId="{BCA20195-99F0-48DE-99C8-EFAB2E60A243}" destId="{946B765F-368F-4238-AEEF-4C7A89375789}" srcOrd="4" destOrd="0" presId="urn:microsoft.com/office/officeart/2005/8/layout/default"/>
    <dgm:cxn modelId="{F80A1FCD-14DA-4277-8DC1-06F37B3C2548}" type="presParOf" srcId="{BCA20195-99F0-48DE-99C8-EFAB2E60A243}" destId="{C422E881-E247-4127-96C3-206BF6270090}" srcOrd="5" destOrd="0" presId="urn:microsoft.com/office/officeart/2005/8/layout/default"/>
    <dgm:cxn modelId="{E4CEBE56-237C-4FB1-86F1-30AA82807738}" type="presParOf" srcId="{BCA20195-99F0-48DE-99C8-EFAB2E60A243}" destId="{B20AD775-BB94-413F-A5FA-7940F31743E0}" srcOrd="6" destOrd="0" presId="urn:microsoft.com/office/officeart/2005/8/layout/default"/>
    <dgm:cxn modelId="{5907C68F-38F6-42C7-870A-989647D833E2}" type="presParOf" srcId="{BCA20195-99F0-48DE-99C8-EFAB2E60A243}" destId="{31C0056E-8DAA-41E2-BB51-F2A5DE513C1B}" srcOrd="7" destOrd="0" presId="urn:microsoft.com/office/officeart/2005/8/layout/default"/>
    <dgm:cxn modelId="{DE2FA5B4-6D9D-4C83-AEBB-D2B3899FFC6D}" type="presParOf" srcId="{BCA20195-99F0-48DE-99C8-EFAB2E60A243}" destId="{607B48E4-F2A1-4065-B6C5-86BE8E230834}" srcOrd="8" destOrd="0" presId="urn:microsoft.com/office/officeart/2005/8/layout/default"/>
    <dgm:cxn modelId="{9D690B1C-5AB4-4AFD-8F59-09FF34AEFE74}" type="presParOf" srcId="{BCA20195-99F0-48DE-99C8-EFAB2E60A243}" destId="{686AA6DF-4128-4423-86F3-5F58C76D0A2E}" srcOrd="9" destOrd="0" presId="urn:microsoft.com/office/officeart/2005/8/layout/default"/>
    <dgm:cxn modelId="{F0B13775-0357-496F-801D-CED8E85F0C52}" type="presParOf" srcId="{BCA20195-99F0-48DE-99C8-EFAB2E60A243}" destId="{2C7A1693-C82E-4EBA-9B68-34FF44C86E55}" srcOrd="10" destOrd="0" presId="urn:microsoft.com/office/officeart/2005/8/layout/default"/>
    <dgm:cxn modelId="{65880920-DA04-457A-8089-07A317006B2E}" type="presParOf" srcId="{BCA20195-99F0-48DE-99C8-EFAB2E60A243}" destId="{E38CFC26-D0B1-472A-B010-FFC870EB037D}" srcOrd="11" destOrd="0" presId="urn:microsoft.com/office/officeart/2005/8/layout/default"/>
    <dgm:cxn modelId="{C1F00113-9A0A-4431-9643-89D86F146E9E}" type="presParOf" srcId="{BCA20195-99F0-48DE-99C8-EFAB2E60A243}" destId="{752F8C2E-9AF8-4631-B659-BF7BFEC48D47}" srcOrd="12" destOrd="0" presId="urn:microsoft.com/office/officeart/2005/8/layout/default"/>
    <dgm:cxn modelId="{8CAB17A1-860B-41AB-A146-24DE04D22D9F}" type="presParOf" srcId="{BCA20195-99F0-48DE-99C8-EFAB2E60A243}" destId="{9FA4EFA7-C569-4651-8BC9-092C8D5CC17E}" srcOrd="13" destOrd="0" presId="urn:microsoft.com/office/officeart/2005/8/layout/default"/>
    <dgm:cxn modelId="{1182368D-9012-43E3-BACA-C81DD3D86509}" type="presParOf" srcId="{BCA20195-99F0-48DE-99C8-EFAB2E60A243}" destId="{E8BFE2B9-8C2A-49A4-B038-37D643B80016}" srcOrd="14" destOrd="0" presId="urn:microsoft.com/office/officeart/2005/8/layout/default"/>
    <dgm:cxn modelId="{09C81369-5BA0-4420-A0A5-FD436AF1E4B5}" type="presParOf" srcId="{BCA20195-99F0-48DE-99C8-EFAB2E60A243}" destId="{E7BC2011-BAF9-4B45-8261-5F881C3F8429}" srcOrd="15" destOrd="0" presId="urn:microsoft.com/office/officeart/2005/8/layout/default"/>
    <dgm:cxn modelId="{143855E4-8B24-4131-A6DA-874E35BFFC28}" type="presParOf" srcId="{BCA20195-99F0-48DE-99C8-EFAB2E60A243}" destId="{342F7433-E30A-48B5-A8C8-5B5C6BB3221B}" srcOrd="16" destOrd="0" presId="urn:microsoft.com/office/officeart/2005/8/layout/default"/>
    <dgm:cxn modelId="{BE2D2610-0EE1-4614-B613-F98D9DB174F1}" type="presParOf" srcId="{BCA20195-99F0-48DE-99C8-EFAB2E60A243}" destId="{9D568B3F-E0D6-46CD-8E88-D810F7CC8C1E}" srcOrd="17" destOrd="0" presId="urn:microsoft.com/office/officeart/2005/8/layout/default"/>
    <dgm:cxn modelId="{2F4B7EA4-AA01-49D7-B633-0D7141DC5FA0}" type="presParOf" srcId="{BCA20195-99F0-48DE-99C8-EFAB2E60A243}" destId="{442C6EDA-98F2-4466-956D-5C3FE9A9003F}" srcOrd="18" destOrd="0" presId="urn:microsoft.com/office/officeart/2005/8/layout/default"/>
    <dgm:cxn modelId="{47D33725-3994-42EA-810A-EEE924F2D2FD}" type="presParOf" srcId="{BCA20195-99F0-48DE-99C8-EFAB2E60A243}" destId="{DD41AF2E-3532-4F23-A48F-64106EDFE85A}" srcOrd="19" destOrd="0" presId="urn:microsoft.com/office/officeart/2005/8/layout/default"/>
    <dgm:cxn modelId="{BC6028F3-D696-4283-AD31-3167CC2889A9}" type="presParOf" srcId="{BCA20195-99F0-48DE-99C8-EFAB2E60A243}" destId="{151B40A8-D941-4646-AB91-9566561AED1F}" srcOrd="20" destOrd="0" presId="urn:microsoft.com/office/officeart/2005/8/layout/default"/>
    <dgm:cxn modelId="{6532E31D-A58F-4C04-8A39-7C25BE0ED4FB}" type="presParOf" srcId="{BCA20195-99F0-48DE-99C8-EFAB2E60A243}" destId="{3DA807EB-B24C-46B4-84E5-2D0200E77F96}" srcOrd="21" destOrd="0" presId="urn:microsoft.com/office/officeart/2005/8/layout/default"/>
    <dgm:cxn modelId="{CECD99FD-56C4-48FA-8B54-FCFBD1C20F66}" type="presParOf" srcId="{BCA20195-99F0-48DE-99C8-EFAB2E60A243}" destId="{D36098DC-1B2A-450E-83D8-25668712C956}" srcOrd="22" destOrd="0" presId="urn:microsoft.com/office/officeart/2005/8/layout/default"/>
    <dgm:cxn modelId="{DE390151-7A99-4F98-9FF0-74655EC0D230}" type="presParOf" srcId="{BCA20195-99F0-48DE-99C8-EFAB2E60A243}" destId="{407ECF08-5366-4312-9153-77F1D21B444E}" srcOrd="23" destOrd="0" presId="urn:microsoft.com/office/officeart/2005/8/layout/default"/>
    <dgm:cxn modelId="{04A6EA17-44D0-4C8D-A3DD-C09CDDF5F681}" type="presParOf" srcId="{BCA20195-99F0-48DE-99C8-EFAB2E60A243}" destId="{0FBEDCD5-E5A3-4B04-9001-A2CD45DD20FF}" srcOrd="24" destOrd="0" presId="urn:microsoft.com/office/officeart/2005/8/layout/default"/>
    <dgm:cxn modelId="{5378698B-C8EE-47D8-9A16-E7C0E03D3C38}" type="presParOf" srcId="{BCA20195-99F0-48DE-99C8-EFAB2E60A243}" destId="{30E275D9-D56F-4AA2-AD9C-DB698ADCE04E}" srcOrd="25" destOrd="0" presId="urn:microsoft.com/office/officeart/2005/8/layout/default"/>
    <dgm:cxn modelId="{1B263F20-30B6-4894-99A9-DD2E8F52937B}" type="presParOf" srcId="{BCA20195-99F0-48DE-99C8-EFAB2E60A243}" destId="{425FD143-9344-4049-918B-972AC974D42A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F896D-2050-453B-BABC-FCE2BC073A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441962-D4C5-442B-BBB2-1D3B872F73A4}">
      <dgm:prSet/>
      <dgm:spPr/>
      <dgm:t>
        <a:bodyPr/>
        <a:lstStyle/>
        <a:p>
          <a:r>
            <a:rPr lang="en-US" dirty="0"/>
            <a:t>Using XAMPP</a:t>
          </a:r>
        </a:p>
      </dgm:t>
    </dgm:pt>
    <dgm:pt modelId="{498F800A-8991-4B18-A78D-560AE61CEA1F}" type="parTrans" cxnId="{51D9471A-38B4-40F8-BC81-F20D9889A709}">
      <dgm:prSet/>
      <dgm:spPr/>
      <dgm:t>
        <a:bodyPr/>
        <a:lstStyle/>
        <a:p>
          <a:endParaRPr lang="en-US"/>
        </a:p>
      </dgm:t>
    </dgm:pt>
    <dgm:pt modelId="{D23C10F7-A1D1-4E49-AE13-28B2FC31F19E}" type="sibTrans" cxnId="{51D9471A-38B4-40F8-BC81-F20D9889A709}">
      <dgm:prSet/>
      <dgm:spPr/>
      <dgm:t>
        <a:bodyPr/>
        <a:lstStyle/>
        <a:p>
          <a:endParaRPr lang="en-US"/>
        </a:p>
      </dgm:t>
    </dgm:pt>
    <dgm:pt modelId="{1D9A8DAB-5A73-48C2-A80A-23DAACA700C5}">
      <dgm:prSet/>
      <dgm:spPr/>
      <dgm:t>
        <a:bodyPr/>
        <a:lstStyle/>
        <a:p>
          <a:r>
            <a:rPr lang="en-US" dirty="0"/>
            <a:t>Schema visualization.</a:t>
          </a:r>
        </a:p>
      </dgm:t>
    </dgm:pt>
    <dgm:pt modelId="{518391B7-4539-480C-9730-3E3ACBB8909E}" type="parTrans" cxnId="{30805D7B-B46F-487C-AAF4-E61BC9D26954}">
      <dgm:prSet/>
      <dgm:spPr/>
      <dgm:t>
        <a:bodyPr/>
        <a:lstStyle/>
        <a:p>
          <a:endParaRPr lang="en-US"/>
        </a:p>
      </dgm:t>
    </dgm:pt>
    <dgm:pt modelId="{0B6ED62E-3D16-4B75-A33A-197B381957B2}" type="sibTrans" cxnId="{30805D7B-B46F-487C-AAF4-E61BC9D26954}">
      <dgm:prSet/>
      <dgm:spPr/>
      <dgm:t>
        <a:bodyPr/>
        <a:lstStyle/>
        <a:p>
          <a:endParaRPr lang="en-US"/>
        </a:p>
      </dgm:t>
    </dgm:pt>
    <dgm:pt modelId="{02E4CE4E-84F1-4ADC-8FE7-D14B3FB91EF0}">
      <dgm:prSet/>
      <dgm:spPr/>
      <dgm:t>
        <a:bodyPr/>
        <a:lstStyle/>
        <a:p>
          <a:r>
            <a:rPr lang="en-US" dirty="0"/>
            <a:t>Table details and records.</a:t>
          </a:r>
        </a:p>
      </dgm:t>
    </dgm:pt>
    <dgm:pt modelId="{3E480476-2478-4A6D-8E10-4D578289D86C}" type="parTrans" cxnId="{B94770DC-C4DA-4B59-A3F4-E465EF5A95F4}">
      <dgm:prSet/>
      <dgm:spPr/>
      <dgm:t>
        <a:bodyPr/>
        <a:lstStyle/>
        <a:p>
          <a:endParaRPr lang="en-US"/>
        </a:p>
      </dgm:t>
    </dgm:pt>
    <dgm:pt modelId="{7DA59046-CB27-4D0D-90A8-CDC6C7618277}" type="sibTrans" cxnId="{B94770DC-C4DA-4B59-A3F4-E465EF5A95F4}">
      <dgm:prSet/>
      <dgm:spPr/>
      <dgm:t>
        <a:bodyPr/>
        <a:lstStyle/>
        <a:p>
          <a:endParaRPr lang="en-US"/>
        </a:p>
      </dgm:t>
    </dgm:pt>
    <dgm:pt modelId="{103CAE95-7589-4AB7-87CD-A013DBA23045}">
      <dgm:prSet/>
      <dgm:spPr/>
      <dgm:t>
        <a:bodyPr/>
        <a:lstStyle/>
        <a:p>
          <a:r>
            <a:rPr lang="en-US" dirty="0"/>
            <a:t>Demonstrates data integrity.</a:t>
          </a:r>
        </a:p>
      </dgm:t>
    </dgm:pt>
    <dgm:pt modelId="{920C6A78-0FC4-499D-9E8C-86C97391D2AB}" type="parTrans" cxnId="{335F6FBE-E030-4E44-9AAA-5D020D55F254}">
      <dgm:prSet/>
      <dgm:spPr/>
      <dgm:t>
        <a:bodyPr/>
        <a:lstStyle/>
        <a:p>
          <a:endParaRPr lang="en-US"/>
        </a:p>
      </dgm:t>
    </dgm:pt>
    <dgm:pt modelId="{0D7E26A5-89CF-40BF-B25A-E73B20AAB763}" type="sibTrans" cxnId="{335F6FBE-E030-4E44-9AAA-5D020D55F254}">
      <dgm:prSet/>
      <dgm:spPr/>
      <dgm:t>
        <a:bodyPr/>
        <a:lstStyle/>
        <a:p>
          <a:endParaRPr lang="en-US"/>
        </a:p>
      </dgm:t>
    </dgm:pt>
    <dgm:pt modelId="{A86FC31D-851F-4466-BF73-E39C33916DAE}" type="pres">
      <dgm:prSet presAssocID="{99BF896D-2050-453B-BABC-FCE2BC073A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284055-F2B5-49F5-8AC4-181AA4E2A6A6}" type="pres">
      <dgm:prSet presAssocID="{F3441962-D4C5-442B-BBB2-1D3B872F73A4}" presName="hierRoot1" presStyleCnt="0"/>
      <dgm:spPr/>
    </dgm:pt>
    <dgm:pt modelId="{39CBCD07-9DC0-4D6B-83D3-6A09104AB0EC}" type="pres">
      <dgm:prSet presAssocID="{F3441962-D4C5-442B-BBB2-1D3B872F73A4}" presName="composite" presStyleCnt="0"/>
      <dgm:spPr/>
    </dgm:pt>
    <dgm:pt modelId="{BE6D29E4-E4F6-4D39-A251-A2AA23E67C02}" type="pres">
      <dgm:prSet presAssocID="{F3441962-D4C5-442B-BBB2-1D3B872F73A4}" presName="background" presStyleLbl="node0" presStyleIdx="0" presStyleCnt="4"/>
      <dgm:spPr/>
    </dgm:pt>
    <dgm:pt modelId="{08CF6D78-636B-4B04-AB72-971B6726C1A0}" type="pres">
      <dgm:prSet presAssocID="{F3441962-D4C5-442B-BBB2-1D3B872F73A4}" presName="text" presStyleLbl="fgAcc0" presStyleIdx="0" presStyleCnt="4">
        <dgm:presLayoutVars>
          <dgm:chPref val="3"/>
        </dgm:presLayoutVars>
      </dgm:prSet>
      <dgm:spPr/>
    </dgm:pt>
    <dgm:pt modelId="{26F617BB-37FC-4913-955E-EB4083183ADF}" type="pres">
      <dgm:prSet presAssocID="{F3441962-D4C5-442B-BBB2-1D3B872F73A4}" presName="hierChild2" presStyleCnt="0"/>
      <dgm:spPr/>
    </dgm:pt>
    <dgm:pt modelId="{2316F926-F14C-4C97-A17D-6689904C401A}" type="pres">
      <dgm:prSet presAssocID="{1D9A8DAB-5A73-48C2-A80A-23DAACA700C5}" presName="hierRoot1" presStyleCnt="0"/>
      <dgm:spPr/>
    </dgm:pt>
    <dgm:pt modelId="{9CD41F65-D40C-4F83-8B6D-9A1DE3B3F92C}" type="pres">
      <dgm:prSet presAssocID="{1D9A8DAB-5A73-48C2-A80A-23DAACA700C5}" presName="composite" presStyleCnt="0"/>
      <dgm:spPr/>
    </dgm:pt>
    <dgm:pt modelId="{B2FE1E29-2FD7-4A4F-97BB-74EEF8973AD0}" type="pres">
      <dgm:prSet presAssocID="{1D9A8DAB-5A73-48C2-A80A-23DAACA700C5}" presName="background" presStyleLbl="node0" presStyleIdx="1" presStyleCnt="4"/>
      <dgm:spPr/>
    </dgm:pt>
    <dgm:pt modelId="{58573D02-B59F-416F-A997-37FEE34BE0AC}" type="pres">
      <dgm:prSet presAssocID="{1D9A8DAB-5A73-48C2-A80A-23DAACA700C5}" presName="text" presStyleLbl="fgAcc0" presStyleIdx="1" presStyleCnt="4">
        <dgm:presLayoutVars>
          <dgm:chPref val="3"/>
        </dgm:presLayoutVars>
      </dgm:prSet>
      <dgm:spPr/>
    </dgm:pt>
    <dgm:pt modelId="{8C1EAC64-8DF7-4EAB-8C86-FE8D804ECB11}" type="pres">
      <dgm:prSet presAssocID="{1D9A8DAB-5A73-48C2-A80A-23DAACA700C5}" presName="hierChild2" presStyleCnt="0"/>
      <dgm:spPr/>
    </dgm:pt>
    <dgm:pt modelId="{7B7B5E34-9290-41B9-B65F-EE763B55FE4C}" type="pres">
      <dgm:prSet presAssocID="{02E4CE4E-84F1-4ADC-8FE7-D14B3FB91EF0}" presName="hierRoot1" presStyleCnt="0"/>
      <dgm:spPr/>
    </dgm:pt>
    <dgm:pt modelId="{4F9D70D2-F65F-47CE-B861-380DE78AF271}" type="pres">
      <dgm:prSet presAssocID="{02E4CE4E-84F1-4ADC-8FE7-D14B3FB91EF0}" presName="composite" presStyleCnt="0"/>
      <dgm:spPr/>
    </dgm:pt>
    <dgm:pt modelId="{EB6A0375-4F5D-4E60-9CBE-1D5B94073340}" type="pres">
      <dgm:prSet presAssocID="{02E4CE4E-84F1-4ADC-8FE7-D14B3FB91EF0}" presName="background" presStyleLbl="node0" presStyleIdx="2" presStyleCnt="4"/>
      <dgm:spPr/>
    </dgm:pt>
    <dgm:pt modelId="{49008731-38DB-4B09-9CBA-8E15A53D43B2}" type="pres">
      <dgm:prSet presAssocID="{02E4CE4E-84F1-4ADC-8FE7-D14B3FB91EF0}" presName="text" presStyleLbl="fgAcc0" presStyleIdx="2" presStyleCnt="4">
        <dgm:presLayoutVars>
          <dgm:chPref val="3"/>
        </dgm:presLayoutVars>
      </dgm:prSet>
      <dgm:spPr/>
    </dgm:pt>
    <dgm:pt modelId="{D44157D2-0938-4701-986D-A4B52377624D}" type="pres">
      <dgm:prSet presAssocID="{02E4CE4E-84F1-4ADC-8FE7-D14B3FB91EF0}" presName="hierChild2" presStyleCnt="0"/>
      <dgm:spPr/>
    </dgm:pt>
    <dgm:pt modelId="{0E060F11-659F-4AC1-B68F-E2D5E3F001A1}" type="pres">
      <dgm:prSet presAssocID="{103CAE95-7589-4AB7-87CD-A013DBA23045}" presName="hierRoot1" presStyleCnt="0"/>
      <dgm:spPr/>
    </dgm:pt>
    <dgm:pt modelId="{EDF779BA-B377-4679-B983-EB13A9FFD567}" type="pres">
      <dgm:prSet presAssocID="{103CAE95-7589-4AB7-87CD-A013DBA23045}" presName="composite" presStyleCnt="0"/>
      <dgm:spPr/>
    </dgm:pt>
    <dgm:pt modelId="{D089DFA8-F610-4361-8EFE-9EA79CD30A00}" type="pres">
      <dgm:prSet presAssocID="{103CAE95-7589-4AB7-87CD-A013DBA23045}" presName="background" presStyleLbl="node0" presStyleIdx="3" presStyleCnt="4"/>
      <dgm:spPr/>
    </dgm:pt>
    <dgm:pt modelId="{7BAF71B4-5A9F-4594-967E-101A018924A1}" type="pres">
      <dgm:prSet presAssocID="{103CAE95-7589-4AB7-87CD-A013DBA23045}" presName="text" presStyleLbl="fgAcc0" presStyleIdx="3" presStyleCnt="4">
        <dgm:presLayoutVars>
          <dgm:chPref val="3"/>
        </dgm:presLayoutVars>
      </dgm:prSet>
      <dgm:spPr/>
    </dgm:pt>
    <dgm:pt modelId="{144BBEA8-B7F7-42E6-94B4-4E0B130845D7}" type="pres">
      <dgm:prSet presAssocID="{103CAE95-7589-4AB7-87CD-A013DBA23045}" presName="hierChild2" presStyleCnt="0"/>
      <dgm:spPr/>
    </dgm:pt>
  </dgm:ptLst>
  <dgm:cxnLst>
    <dgm:cxn modelId="{51D9471A-38B4-40F8-BC81-F20D9889A709}" srcId="{99BF896D-2050-453B-BABC-FCE2BC073AD2}" destId="{F3441962-D4C5-442B-BBB2-1D3B872F73A4}" srcOrd="0" destOrd="0" parTransId="{498F800A-8991-4B18-A78D-560AE61CEA1F}" sibTransId="{D23C10F7-A1D1-4E49-AE13-28B2FC31F19E}"/>
    <dgm:cxn modelId="{30805D7B-B46F-487C-AAF4-E61BC9D26954}" srcId="{99BF896D-2050-453B-BABC-FCE2BC073AD2}" destId="{1D9A8DAB-5A73-48C2-A80A-23DAACA700C5}" srcOrd="1" destOrd="0" parTransId="{518391B7-4539-480C-9730-3E3ACBB8909E}" sibTransId="{0B6ED62E-3D16-4B75-A33A-197B381957B2}"/>
    <dgm:cxn modelId="{52321887-3713-4E18-84FD-D89099DA1C7F}" type="presOf" srcId="{F3441962-D4C5-442B-BBB2-1D3B872F73A4}" destId="{08CF6D78-636B-4B04-AB72-971B6726C1A0}" srcOrd="0" destOrd="0" presId="urn:microsoft.com/office/officeart/2005/8/layout/hierarchy1"/>
    <dgm:cxn modelId="{914996A1-BD50-4A59-AFE0-9D0DC94BEF77}" type="presOf" srcId="{103CAE95-7589-4AB7-87CD-A013DBA23045}" destId="{7BAF71B4-5A9F-4594-967E-101A018924A1}" srcOrd="0" destOrd="0" presId="urn:microsoft.com/office/officeart/2005/8/layout/hierarchy1"/>
    <dgm:cxn modelId="{BF8A33B7-667D-44CC-9E37-D15138FB49C0}" type="presOf" srcId="{1D9A8DAB-5A73-48C2-A80A-23DAACA700C5}" destId="{58573D02-B59F-416F-A997-37FEE34BE0AC}" srcOrd="0" destOrd="0" presId="urn:microsoft.com/office/officeart/2005/8/layout/hierarchy1"/>
    <dgm:cxn modelId="{335F6FBE-E030-4E44-9AAA-5D020D55F254}" srcId="{99BF896D-2050-453B-BABC-FCE2BC073AD2}" destId="{103CAE95-7589-4AB7-87CD-A013DBA23045}" srcOrd="3" destOrd="0" parTransId="{920C6A78-0FC4-499D-9E8C-86C97391D2AB}" sibTransId="{0D7E26A5-89CF-40BF-B25A-E73B20AAB763}"/>
    <dgm:cxn modelId="{0F8B71D5-091C-4693-AD77-E32971B8EF4D}" type="presOf" srcId="{02E4CE4E-84F1-4ADC-8FE7-D14B3FB91EF0}" destId="{49008731-38DB-4B09-9CBA-8E15A53D43B2}" srcOrd="0" destOrd="0" presId="urn:microsoft.com/office/officeart/2005/8/layout/hierarchy1"/>
    <dgm:cxn modelId="{B94770DC-C4DA-4B59-A3F4-E465EF5A95F4}" srcId="{99BF896D-2050-453B-BABC-FCE2BC073AD2}" destId="{02E4CE4E-84F1-4ADC-8FE7-D14B3FB91EF0}" srcOrd="2" destOrd="0" parTransId="{3E480476-2478-4A6D-8E10-4D578289D86C}" sibTransId="{7DA59046-CB27-4D0D-90A8-CDC6C7618277}"/>
    <dgm:cxn modelId="{7A4654E8-1FFC-4C5F-A36D-7744E83A5207}" type="presOf" srcId="{99BF896D-2050-453B-BABC-FCE2BC073AD2}" destId="{A86FC31D-851F-4466-BF73-E39C33916DAE}" srcOrd="0" destOrd="0" presId="urn:microsoft.com/office/officeart/2005/8/layout/hierarchy1"/>
    <dgm:cxn modelId="{8262D2E0-422E-4D18-85AD-D9AFD835CA86}" type="presParOf" srcId="{A86FC31D-851F-4466-BF73-E39C33916DAE}" destId="{09284055-F2B5-49F5-8AC4-181AA4E2A6A6}" srcOrd="0" destOrd="0" presId="urn:microsoft.com/office/officeart/2005/8/layout/hierarchy1"/>
    <dgm:cxn modelId="{42837F61-E41E-4007-B4EC-7DB9D44DA6E7}" type="presParOf" srcId="{09284055-F2B5-49F5-8AC4-181AA4E2A6A6}" destId="{39CBCD07-9DC0-4D6B-83D3-6A09104AB0EC}" srcOrd="0" destOrd="0" presId="urn:microsoft.com/office/officeart/2005/8/layout/hierarchy1"/>
    <dgm:cxn modelId="{C1EB3FC0-D247-4C07-A08C-88461E6BA9C1}" type="presParOf" srcId="{39CBCD07-9DC0-4D6B-83D3-6A09104AB0EC}" destId="{BE6D29E4-E4F6-4D39-A251-A2AA23E67C02}" srcOrd="0" destOrd="0" presId="urn:microsoft.com/office/officeart/2005/8/layout/hierarchy1"/>
    <dgm:cxn modelId="{106EA27A-34EC-48B5-88D6-0C173363B6CA}" type="presParOf" srcId="{39CBCD07-9DC0-4D6B-83D3-6A09104AB0EC}" destId="{08CF6D78-636B-4B04-AB72-971B6726C1A0}" srcOrd="1" destOrd="0" presId="urn:microsoft.com/office/officeart/2005/8/layout/hierarchy1"/>
    <dgm:cxn modelId="{96FBFEB8-DD60-44A0-9342-87C524C45415}" type="presParOf" srcId="{09284055-F2B5-49F5-8AC4-181AA4E2A6A6}" destId="{26F617BB-37FC-4913-955E-EB4083183ADF}" srcOrd="1" destOrd="0" presId="urn:microsoft.com/office/officeart/2005/8/layout/hierarchy1"/>
    <dgm:cxn modelId="{D4D1D549-BA03-4AE2-AB95-A8C1CE106EA0}" type="presParOf" srcId="{A86FC31D-851F-4466-BF73-E39C33916DAE}" destId="{2316F926-F14C-4C97-A17D-6689904C401A}" srcOrd="1" destOrd="0" presId="urn:microsoft.com/office/officeart/2005/8/layout/hierarchy1"/>
    <dgm:cxn modelId="{C61A9DB4-59AF-48B0-83ED-79553979C5CB}" type="presParOf" srcId="{2316F926-F14C-4C97-A17D-6689904C401A}" destId="{9CD41F65-D40C-4F83-8B6D-9A1DE3B3F92C}" srcOrd="0" destOrd="0" presId="urn:microsoft.com/office/officeart/2005/8/layout/hierarchy1"/>
    <dgm:cxn modelId="{C1274939-B181-4E77-A054-28E21383BC4D}" type="presParOf" srcId="{9CD41F65-D40C-4F83-8B6D-9A1DE3B3F92C}" destId="{B2FE1E29-2FD7-4A4F-97BB-74EEF8973AD0}" srcOrd="0" destOrd="0" presId="urn:microsoft.com/office/officeart/2005/8/layout/hierarchy1"/>
    <dgm:cxn modelId="{14BBD587-1656-4761-8BED-22D67A8F7369}" type="presParOf" srcId="{9CD41F65-D40C-4F83-8B6D-9A1DE3B3F92C}" destId="{58573D02-B59F-416F-A997-37FEE34BE0AC}" srcOrd="1" destOrd="0" presId="urn:microsoft.com/office/officeart/2005/8/layout/hierarchy1"/>
    <dgm:cxn modelId="{CFD52E2E-D77D-4E1A-88CC-A881B1D528DF}" type="presParOf" srcId="{2316F926-F14C-4C97-A17D-6689904C401A}" destId="{8C1EAC64-8DF7-4EAB-8C86-FE8D804ECB11}" srcOrd="1" destOrd="0" presId="urn:microsoft.com/office/officeart/2005/8/layout/hierarchy1"/>
    <dgm:cxn modelId="{C68E3573-621B-4178-8135-4D173EF4349C}" type="presParOf" srcId="{A86FC31D-851F-4466-BF73-E39C33916DAE}" destId="{7B7B5E34-9290-41B9-B65F-EE763B55FE4C}" srcOrd="2" destOrd="0" presId="urn:microsoft.com/office/officeart/2005/8/layout/hierarchy1"/>
    <dgm:cxn modelId="{83E01503-B84A-461F-A5C4-FA32E668204A}" type="presParOf" srcId="{7B7B5E34-9290-41B9-B65F-EE763B55FE4C}" destId="{4F9D70D2-F65F-47CE-B861-380DE78AF271}" srcOrd="0" destOrd="0" presId="urn:microsoft.com/office/officeart/2005/8/layout/hierarchy1"/>
    <dgm:cxn modelId="{0B8182B1-01F7-45AE-B696-76463273C95A}" type="presParOf" srcId="{4F9D70D2-F65F-47CE-B861-380DE78AF271}" destId="{EB6A0375-4F5D-4E60-9CBE-1D5B94073340}" srcOrd="0" destOrd="0" presId="urn:microsoft.com/office/officeart/2005/8/layout/hierarchy1"/>
    <dgm:cxn modelId="{3818059D-0D7E-4E76-9B89-F3B2AE05BA1E}" type="presParOf" srcId="{4F9D70D2-F65F-47CE-B861-380DE78AF271}" destId="{49008731-38DB-4B09-9CBA-8E15A53D43B2}" srcOrd="1" destOrd="0" presId="urn:microsoft.com/office/officeart/2005/8/layout/hierarchy1"/>
    <dgm:cxn modelId="{7426F0B9-5966-4A1A-96E0-69BE522B32F0}" type="presParOf" srcId="{7B7B5E34-9290-41B9-B65F-EE763B55FE4C}" destId="{D44157D2-0938-4701-986D-A4B52377624D}" srcOrd="1" destOrd="0" presId="urn:microsoft.com/office/officeart/2005/8/layout/hierarchy1"/>
    <dgm:cxn modelId="{CE65F8D3-0290-4C50-B5DE-E5CFE9C21CBE}" type="presParOf" srcId="{A86FC31D-851F-4466-BF73-E39C33916DAE}" destId="{0E060F11-659F-4AC1-B68F-E2D5E3F001A1}" srcOrd="3" destOrd="0" presId="urn:microsoft.com/office/officeart/2005/8/layout/hierarchy1"/>
    <dgm:cxn modelId="{4BFA039C-E255-440D-950C-9BFEC9E8EA73}" type="presParOf" srcId="{0E060F11-659F-4AC1-B68F-E2D5E3F001A1}" destId="{EDF779BA-B377-4679-B983-EB13A9FFD567}" srcOrd="0" destOrd="0" presId="urn:microsoft.com/office/officeart/2005/8/layout/hierarchy1"/>
    <dgm:cxn modelId="{E4E64ECF-CBD0-4E92-936D-D1097FB0C9F5}" type="presParOf" srcId="{EDF779BA-B377-4679-B983-EB13A9FFD567}" destId="{D089DFA8-F610-4361-8EFE-9EA79CD30A00}" srcOrd="0" destOrd="0" presId="urn:microsoft.com/office/officeart/2005/8/layout/hierarchy1"/>
    <dgm:cxn modelId="{04276968-F7AE-47E8-AD76-AE3244D8DE9F}" type="presParOf" srcId="{EDF779BA-B377-4679-B983-EB13A9FFD567}" destId="{7BAF71B4-5A9F-4594-967E-101A018924A1}" srcOrd="1" destOrd="0" presId="urn:microsoft.com/office/officeart/2005/8/layout/hierarchy1"/>
    <dgm:cxn modelId="{D6CA5CC6-67EE-487D-B00F-1FE8BEE65848}" type="presParOf" srcId="{0E060F11-659F-4AC1-B68F-E2D5E3F001A1}" destId="{144BBEA8-B7F7-42E6-94B4-4E0B13084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1EA25-B353-4E2C-98A7-AB86057FD7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88EA9-69D5-4273-9CB0-89496D8BF6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 patient details.</a:t>
          </a:r>
        </a:p>
      </dgm:t>
    </dgm:pt>
    <dgm:pt modelId="{DB5D9317-19B6-48E5-B318-02DD0A5FA0AB}" type="parTrans" cxnId="{B4559520-2CEB-40E5-AF6A-402AC13D403B}">
      <dgm:prSet/>
      <dgm:spPr/>
      <dgm:t>
        <a:bodyPr/>
        <a:lstStyle/>
        <a:p>
          <a:endParaRPr lang="en-US"/>
        </a:p>
      </dgm:t>
    </dgm:pt>
    <dgm:pt modelId="{3F6F3291-B38C-49C0-B977-339155303353}" type="sibTrans" cxnId="{B4559520-2CEB-40E5-AF6A-402AC13D403B}">
      <dgm:prSet/>
      <dgm:spPr/>
      <dgm:t>
        <a:bodyPr/>
        <a:lstStyle/>
        <a:p>
          <a:endParaRPr lang="en-US"/>
        </a:p>
      </dgm:t>
    </dgm:pt>
    <dgm:pt modelId="{50DC1E4B-7A1B-4165-813E-68EB46B3B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Calculate the total cost for a patient.</a:t>
          </a:r>
        </a:p>
      </dgm:t>
    </dgm:pt>
    <dgm:pt modelId="{6FE1C426-4CE2-4D1D-A37E-F450906C0ACB}" type="parTrans" cxnId="{6E83D6C0-2143-4704-A73D-2CF005A4035F}">
      <dgm:prSet/>
      <dgm:spPr/>
      <dgm:t>
        <a:bodyPr/>
        <a:lstStyle/>
        <a:p>
          <a:endParaRPr lang="en-US"/>
        </a:p>
      </dgm:t>
    </dgm:pt>
    <dgm:pt modelId="{6D83A56A-27D3-4097-A130-8052A707BF13}" type="sibTrans" cxnId="{6E83D6C0-2143-4704-A73D-2CF005A4035F}">
      <dgm:prSet/>
      <dgm:spPr/>
      <dgm:t>
        <a:bodyPr/>
        <a:lstStyle/>
        <a:p>
          <a:endParaRPr lang="en-US"/>
        </a:p>
      </dgm:t>
    </dgm:pt>
    <dgm:pt modelId="{1AF2050F-A514-4AA0-8C76-F12032AB2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of multiple tables for comprehensive reports.</a:t>
          </a:r>
        </a:p>
      </dgm:t>
    </dgm:pt>
    <dgm:pt modelId="{E330A663-8E03-419C-A25F-5F66060A7B41}" type="parTrans" cxnId="{79228CD5-0F07-48F6-B66D-49FD8EBF9F64}">
      <dgm:prSet/>
      <dgm:spPr/>
      <dgm:t>
        <a:bodyPr/>
        <a:lstStyle/>
        <a:p>
          <a:endParaRPr lang="en-US"/>
        </a:p>
      </dgm:t>
    </dgm:pt>
    <dgm:pt modelId="{E0A9CF1F-A1E0-408D-9BCA-C07E2A93BA31}" type="sibTrans" cxnId="{79228CD5-0F07-48F6-B66D-49FD8EBF9F64}">
      <dgm:prSet/>
      <dgm:spPr/>
      <dgm:t>
        <a:bodyPr/>
        <a:lstStyle/>
        <a:p>
          <a:endParaRPr lang="en-US"/>
        </a:p>
      </dgm:t>
    </dgm:pt>
    <dgm:pt modelId="{4392AAD0-9D8F-4950-A9A5-7B50B803DCF3}" type="pres">
      <dgm:prSet presAssocID="{5251EA25-B353-4E2C-98A7-AB86057FD735}" presName="root" presStyleCnt="0">
        <dgm:presLayoutVars>
          <dgm:dir/>
          <dgm:resizeHandles val="exact"/>
        </dgm:presLayoutVars>
      </dgm:prSet>
      <dgm:spPr/>
    </dgm:pt>
    <dgm:pt modelId="{EE1EC212-4043-4923-8C5C-0DC127C1351D}" type="pres">
      <dgm:prSet presAssocID="{20488EA9-69D5-4273-9CB0-89496D8BF682}" presName="compNode" presStyleCnt="0"/>
      <dgm:spPr/>
    </dgm:pt>
    <dgm:pt modelId="{9A46D272-54F3-40B6-BD84-676AE356895B}" type="pres">
      <dgm:prSet presAssocID="{20488EA9-69D5-4273-9CB0-89496D8BF682}" presName="bgRect" presStyleLbl="bgShp" presStyleIdx="0" presStyleCnt="3"/>
      <dgm:spPr/>
    </dgm:pt>
    <dgm:pt modelId="{B6EE27EB-C41D-4C0B-8DA9-B328C62C2A75}" type="pres">
      <dgm:prSet presAssocID="{20488EA9-69D5-4273-9CB0-89496D8BF6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AC6D67B-6896-498A-9314-40A9826B2ECF}" type="pres">
      <dgm:prSet presAssocID="{20488EA9-69D5-4273-9CB0-89496D8BF682}" presName="spaceRect" presStyleCnt="0"/>
      <dgm:spPr/>
    </dgm:pt>
    <dgm:pt modelId="{D0266341-BF9C-4211-A3EA-3EB78EA1E965}" type="pres">
      <dgm:prSet presAssocID="{20488EA9-69D5-4273-9CB0-89496D8BF682}" presName="parTx" presStyleLbl="revTx" presStyleIdx="0" presStyleCnt="3">
        <dgm:presLayoutVars>
          <dgm:chMax val="0"/>
          <dgm:chPref val="0"/>
        </dgm:presLayoutVars>
      </dgm:prSet>
      <dgm:spPr/>
    </dgm:pt>
    <dgm:pt modelId="{2AEE944D-382A-46B6-A57E-1D1161D0877C}" type="pres">
      <dgm:prSet presAssocID="{3F6F3291-B38C-49C0-B977-339155303353}" presName="sibTrans" presStyleCnt="0"/>
      <dgm:spPr/>
    </dgm:pt>
    <dgm:pt modelId="{B6A93C88-7D4B-497E-9884-56027F0AB152}" type="pres">
      <dgm:prSet presAssocID="{50DC1E4B-7A1B-4165-813E-68EB46B3B58F}" presName="compNode" presStyleCnt="0"/>
      <dgm:spPr/>
    </dgm:pt>
    <dgm:pt modelId="{CBA9E000-76A7-4123-8C94-6A06A0904E66}" type="pres">
      <dgm:prSet presAssocID="{50DC1E4B-7A1B-4165-813E-68EB46B3B58F}" presName="bgRect" presStyleLbl="bgShp" presStyleIdx="1" presStyleCnt="3"/>
      <dgm:spPr/>
    </dgm:pt>
    <dgm:pt modelId="{FAAF44A6-DB42-4F1C-B763-33EA9EB9F705}" type="pres">
      <dgm:prSet presAssocID="{50DC1E4B-7A1B-4165-813E-68EB46B3B5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7813460-E916-43E6-8376-0FE9E43FDC7A}" type="pres">
      <dgm:prSet presAssocID="{50DC1E4B-7A1B-4165-813E-68EB46B3B58F}" presName="spaceRect" presStyleCnt="0"/>
      <dgm:spPr/>
    </dgm:pt>
    <dgm:pt modelId="{8CA00EDF-1F99-4C38-8302-73E1302B52F1}" type="pres">
      <dgm:prSet presAssocID="{50DC1E4B-7A1B-4165-813E-68EB46B3B58F}" presName="parTx" presStyleLbl="revTx" presStyleIdx="1" presStyleCnt="3">
        <dgm:presLayoutVars>
          <dgm:chMax val="0"/>
          <dgm:chPref val="0"/>
        </dgm:presLayoutVars>
      </dgm:prSet>
      <dgm:spPr/>
    </dgm:pt>
    <dgm:pt modelId="{A5FF5821-FC08-47FE-A193-B29F8CAEF2CC}" type="pres">
      <dgm:prSet presAssocID="{6D83A56A-27D3-4097-A130-8052A707BF13}" presName="sibTrans" presStyleCnt="0"/>
      <dgm:spPr/>
    </dgm:pt>
    <dgm:pt modelId="{464BE254-B223-409E-9B3B-2D8AD573C716}" type="pres">
      <dgm:prSet presAssocID="{1AF2050F-A514-4AA0-8C76-F12032AB26EB}" presName="compNode" presStyleCnt="0"/>
      <dgm:spPr/>
    </dgm:pt>
    <dgm:pt modelId="{4D795C76-48EA-4B50-AB33-4F392A1FB9C9}" type="pres">
      <dgm:prSet presAssocID="{1AF2050F-A514-4AA0-8C76-F12032AB26EB}" presName="bgRect" presStyleLbl="bgShp" presStyleIdx="2" presStyleCnt="3"/>
      <dgm:spPr/>
    </dgm:pt>
    <dgm:pt modelId="{7154C57A-14D3-4E1D-A5F1-83F588E35DA0}" type="pres">
      <dgm:prSet presAssocID="{1AF2050F-A514-4AA0-8C76-F12032AB2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233FB3D-3BE2-4506-AEE7-24C75B189B09}" type="pres">
      <dgm:prSet presAssocID="{1AF2050F-A514-4AA0-8C76-F12032AB26EB}" presName="spaceRect" presStyleCnt="0"/>
      <dgm:spPr/>
    </dgm:pt>
    <dgm:pt modelId="{5FC2148B-BB9A-49C1-AF1B-2B03413EC049}" type="pres">
      <dgm:prSet presAssocID="{1AF2050F-A514-4AA0-8C76-F12032AB26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559520-2CEB-40E5-AF6A-402AC13D403B}" srcId="{5251EA25-B353-4E2C-98A7-AB86057FD735}" destId="{20488EA9-69D5-4273-9CB0-89496D8BF682}" srcOrd="0" destOrd="0" parTransId="{DB5D9317-19B6-48E5-B318-02DD0A5FA0AB}" sibTransId="{3F6F3291-B38C-49C0-B977-339155303353}"/>
    <dgm:cxn modelId="{97995981-32A6-4292-B7E5-977908391A9C}" type="presOf" srcId="{50DC1E4B-7A1B-4165-813E-68EB46B3B58F}" destId="{8CA00EDF-1F99-4C38-8302-73E1302B52F1}" srcOrd="0" destOrd="0" presId="urn:microsoft.com/office/officeart/2018/2/layout/IconVerticalSolidList"/>
    <dgm:cxn modelId="{B33C8286-CF69-4475-900C-8C988E2D7C51}" type="presOf" srcId="{20488EA9-69D5-4273-9CB0-89496D8BF682}" destId="{D0266341-BF9C-4211-A3EA-3EB78EA1E965}" srcOrd="0" destOrd="0" presId="urn:microsoft.com/office/officeart/2018/2/layout/IconVerticalSolidList"/>
    <dgm:cxn modelId="{CEBA87B9-C645-4C97-8BF2-3A181749AEA0}" type="presOf" srcId="{1AF2050F-A514-4AA0-8C76-F12032AB26EB}" destId="{5FC2148B-BB9A-49C1-AF1B-2B03413EC049}" srcOrd="0" destOrd="0" presId="urn:microsoft.com/office/officeart/2018/2/layout/IconVerticalSolidList"/>
    <dgm:cxn modelId="{6E83D6C0-2143-4704-A73D-2CF005A4035F}" srcId="{5251EA25-B353-4E2C-98A7-AB86057FD735}" destId="{50DC1E4B-7A1B-4165-813E-68EB46B3B58F}" srcOrd="1" destOrd="0" parTransId="{6FE1C426-4CE2-4D1D-A37E-F450906C0ACB}" sibTransId="{6D83A56A-27D3-4097-A130-8052A707BF13}"/>
    <dgm:cxn modelId="{51A78DD0-E17A-4F40-BDF7-C1B7EED53F84}" type="presOf" srcId="{5251EA25-B353-4E2C-98A7-AB86057FD735}" destId="{4392AAD0-9D8F-4950-A9A5-7B50B803DCF3}" srcOrd="0" destOrd="0" presId="urn:microsoft.com/office/officeart/2018/2/layout/IconVerticalSolidList"/>
    <dgm:cxn modelId="{79228CD5-0F07-48F6-B66D-49FD8EBF9F64}" srcId="{5251EA25-B353-4E2C-98A7-AB86057FD735}" destId="{1AF2050F-A514-4AA0-8C76-F12032AB26EB}" srcOrd="2" destOrd="0" parTransId="{E330A663-8E03-419C-A25F-5F66060A7B41}" sibTransId="{E0A9CF1F-A1E0-408D-9BCA-C07E2A93BA31}"/>
    <dgm:cxn modelId="{E17B9FCF-5475-4CB5-BF97-114106D8E069}" type="presParOf" srcId="{4392AAD0-9D8F-4950-A9A5-7B50B803DCF3}" destId="{EE1EC212-4043-4923-8C5C-0DC127C1351D}" srcOrd="0" destOrd="0" presId="urn:microsoft.com/office/officeart/2018/2/layout/IconVerticalSolidList"/>
    <dgm:cxn modelId="{F4BB9E42-D18E-4303-9927-227C39F938F7}" type="presParOf" srcId="{EE1EC212-4043-4923-8C5C-0DC127C1351D}" destId="{9A46D272-54F3-40B6-BD84-676AE356895B}" srcOrd="0" destOrd="0" presId="urn:microsoft.com/office/officeart/2018/2/layout/IconVerticalSolidList"/>
    <dgm:cxn modelId="{34BE5F4E-1103-4988-A680-A7328BC201C9}" type="presParOf" srcId="{EE1EC212-4043-4923-8C5C-0DC127C1351D}" destId="{B6EE27EB-C41D-4C0B-8DA9-B328C62C2A75}" srcOrd="1" destOrd="0" presId="urn:microsoft.com/office/officeart/2018/2/layout/IconVerticalSolidList"/>
    <dgm:cxn modelId="{06260AF7-30BE-459D-88B6-1FCD944EB72B}" type="presParOf" srcId="{EE1EC212-4043-4923-8C5C-0DC127C1351D}" destId="{7AC6D67B-6896-498A-9314-40A9826B2ECF}" srcOrd="2" destOrd="0" presId="urn:microsoft.com/office/officeart/2018/2/layout/IconVerticalSolidList"/>
    <dgm:cxn modelId="{9A322A55-E04A-4992-8739-F30FEB94F103}" type="presParOf" srcId="{EE1EC212-4043-4923-8C5C-0DC127C1351D}" destId="{D0266341-BF9C-4211-A3EA-3EB78EA1E965}" srcOrd="3" destOrd="0" presId="urn:microsoft.com/office/officeart/2018/2/layout/IconVerticalSolidList"/>
    <dgm:cxn modelId="{6ADD11B7-5E47-4B6E-8D8A-04FC00CC338D}" type="presParOf" srcId="{4392AAD0-9D8F-4950-A9A5-7B50B803DCF3}" destId="{2AEE944D-382A-46B6-A57E-1D1161D0877C}" srcOrd="1" destOrd="0" presId="urn:microsoft.com/office/officeart/2018/2/layout/IconVerticalSolidList"/>
    <dgm:cxn modelId="{D6387AD4-5A15-496D-9AE0-F83A5AED3DF7}" type="presParOf" srcId="{4392AAD0-9D8F-4950-A9A5-7B50B803DCF3}" destId="{B6A93C88-7D4B-497E-9884-56027F0AB152}" srcOrd="2" destOrd="0" presId="urn:microsoft.com/office/officeart/2018/2/layout/IconVerticalSolidList"/>
    <dgm:cxn modelId="{78D42DE9-B97A-4A64-8C41-DCB25CF1A78C}" type="presParOf" srcId="{B6A93C88-7D4B-497E-9884-56027F0AB152}" destId="{CBA9E000-76A7-4123-8C94-6A06A0904E66}" srcOrd="0" destOrd="0" presId="urn:microsoft.com/office/officeart/2018/2/layout/IconVerticalSolidList"/>
    <dgm:cxn modelId="{95A6AD9C-F6BC-431F-8AB2-3204FECCC2A5}" type="presParOf" srcId="{B6A93C88-7D4B-497E-9884-56027F0AB152}" destId="{FAAF44A6-DB42-4F1C-B763-33EA9EB9F705}" srcOrd="1" destOrd="0" presId="urn:microsoft.com/office/officeart/2018/2/layout/IconVerticalSolidList"/>
    <dgm:cxn modelId="{7C182CFB-BAA6-45D9-9271-C60A2DE5F507}" type="presParOf" srcId="{B6A93C88-7D4B-497E-9884-56027F0AB152}" destId="{A7813460-E916-43E6-8376-0FE9E43FDC7A}" srcOrd="2" destOrd="0" presId="urn:microsoft.com/office/officeart/2018/2/layout/IconVerticalSolidList"/>
    <dgm:cxn modelId="{6210E428-BD8C-493E-9AA6-8A0800BB243C}" type="presParOf" srcId="{B6A93C88-7D4B-497E-9884-56027F0AB152}" destId="{8CA00EDF-1F99-4C38-8302-73E1302B52F1}" srcOrd="3" destOrd="0" presId="urn:microsoft.com/office/officeart/2018/2/layout/IconVerticalSolidList"/>
    <dgm:cxn modelId="{D90FC0D1-DCD8-4E26-BF5A-FB5B94AA18ED}" type="presParOf" srcId="{4392AAD0-9D8F-4950-A9A5-7B50B803DCF3}" destId="{A5FF5821-FC08-47FE-A193-B29F8CAEF2CC}" srcOrd="3" destOrd="0" presId="urn:microsoft.com/office/officeart/2018/2/layout/IconVerticalSolidList"/>
    <dgm:cxn modelId="{4825E1D6-B0D4-4F71-B44B-72BE8F23453C}" type="presParOf" srcId="{4392AAD0-9D8F-4950-A9A5-7B50B803DCF3}" destId="{464BE254-B223-409E-9B3B-2D8AD573C716}" srcOrd="4" destOrd="0" presId="urn:microsoft.com/office/officeart/2018/2/layout/IconVerticalSolidList"/>
    <dgm:cxn modelId="{75EB2674-0438-4DB6-9E3A-03E9351644AB}" type="presParOf" srcId="{464BE254-B223-409E-9B3B-2D8AD573C716}" destId="{4D795C76-48EA-4B50-AB33-4F392A1FB9C9}" srcOrd="0" destOrd="0" presId="urn:microsoft.com/office/officeart/2018/2/layout/IconVerticalSolidList"/>
    <dgm:cxn modelId="{A8A4AD82-13DD-470E-87BD-F2469DD7C5EB}" type="presParOf" srcId="{464BE254-B223-409E-9B3B-2D8AD573C716}" destId="{7154C57A-14D3-4E1D-A5F1-83F588E35DA0}" srcOrd="1" destOrd="0" presId="urn:microsoft.com/office/officeart/2018/2/layout/IconVerticalSolidList"/>
    <dgm:cxn modelId="{0CBB7EF5-EFB3-4842-BF07-451663EAEC10}" type="presParOf" srcId="{464BE254-B223-409E-9B3B-2D8AD573C716}" destId="{4233FB3D-3BE2-4506-AEE7-24C75B189B09}" srcOrd="2" destOrd="0" presId="urn:microsoft.com/office/officeart/2018/2/layout/IconVerticalSolidList"/>
    <dgm:cxn modelId="{E8DFA9C8-DD63-4137-8439-457B3A37E7DB}" type="presParOf" srcId="{464BE254-B223-409E-9B3B-2D8AD573C716}" destId="{5FC2148B-BB9A-49C1-AF1B-2B03413EC0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72C3B9-2092-418D-B7D6-528D9D45D189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C53D98-933F-4407-B05A-DC463BAFB304}">
      <dgm:prSet/>
      <dgm:spPr/>
      <dgm:t>
        <a:bodyPr/>
        <a:lstStyle/>
        <a:p>
          <a:r>
            <a:rPr lang="en-US" dirty="0"/>
            <a:t>Challenges:</a:t>
          </a:r>
        </a:p>
      </dgm:t>
    </dgm:pt>
    <dgm:pt modelId="{2636EE83-96FF-4BEA-96DA-6A9623D32F39}" type="parTrans" cxnId="{B7B88E1B-9A7C-435A-B752-9FD32E2AFFCF}">
      <dgm:prSet/>
      <dgm:spPr/>
      <dgm:t>
        <a:bodyPr/>
        <a:lstStyle/>
        <a:p>
          <a:endParaRPr lang="en-US"/>
        </a:p>
      </dgm:t>
    </dgm:pt>
    <dgm:pt modelId="{6F13A0E0-930C-4F7D-B99A-98F7D88EC361}" type="sibTrans" cxnId="{B7B88E1B-9A7C-435A-B752-9FD32E2AFFCF}">
      <dgm:prSet/>
      <dgm:spPr/>
      <dgm:t>
        <a:bodyPr/>
        <a:lstStyle/>
        <a:p>
          <a:endParaRPr lang="en-US"/>
        </a:p>
      </dgm:t>
    </dgm:pt>
    <dgm:pt modelId="{8248314B-D751-4A96-92F0-3370B5676D3B}">
      <dgm:prSet/>
      <dgm:spPr/>
      <dgm:t>
        <a:bodyPr/>
        <a:lstStyle/>
        <a:p>
          <a:r>
            <a:rPr lang="en-US" dirty="0"/>
            <a:t>Complex relationships between entities.</a:t>
          </a:r>
        </a:p>
      </dgm:t>
    </dgm:pt>
    <dgm:pt modelId="{F256FF10-6A8A-4EF7-96F5-6FE0356331BC}" type="parTrans" cxnId="{1FDB2D70-3CFE-4FA6-A5A3-AA63A53E48C2}">
      <dgm:prSet/>
      <dgm:spPr/>
      <dgm:t>
        <a:bodyPr/>
        <a:lstStyle/>
        <a:p>
          <a:endParaRPr lang="en-US"/>
        </a:p>
      </dgm:t>
    </dgm:pt>
    <dgm:pt modelId="{9941BA6A-1B31-4276-8FF8-CDA8EF5EFED8}" type="sibTrans" cxnId="{1FDB2D70-3CFE-4FA6-A5A3-AA63A53E48C2}">
      <dgm:prSet/>
      <dgm:spPr/>
      <dgm:t>
        <a:bodyPr/>
        <a:lstStyle/>
        <a:p>
          <a:endParaRPr lang="en-US"/>
        </a:p>
      </dgm:t>
    </dgm:pt>
    <dgm:pt modelId="{6B88937A-D6B6-4F02-8FFE-8A7A5DC79796}">
      <dgm:prSet/>
      <dgm:spPr/>
      <dgm:t>
        <a:bodyPr/>
        <a:lstStyle/>
        <a:p>
          <a:r>
            <a:rPr lang="en-US" dirty="0"/>
            <a:t>Handling dynamic data updates.</a:t>
          </a:r>
        </a:p>
      </dgm:t>
    </dgm:pt>
    <dgm:pt modelId="{7D5EE0F0-32AD-466B-9AC1-BF3B6431BD66}" type="parTrans" cxnId="{2BF07283-F3A5-4D28-9441-EF7FB939F6F1}">
      <dgm:prSet/>
      <dgm:spPr/>
      <dgm:t>
        <a:bodyPr/>
        <a:lstStyle/>
        <a:p>
          <a:endParaRPr lang="en-US"/>
        </a:p>
      </dgm:t>
    </dgm:pt>
    <dgm:pt modelId="{89781302-5E61-44CC-9FFC-444B705B8DC6}" type="sibTrans" cxnId="{2BF07283-F3A5-4D28-9441-EF7FB939F6F1}">
      <dgm:prSet/>
      <dgm:spPr/>
      <dgm:t>
        <a:bodyPr/>
        <a:lstStyle/>
        <a:p>
          <a:endParaRPr lang="en-US"/>
        </a:p>
      </dgm:t>
    </dgm:pt>
    <dgm:pt modelId="{D0CF230A-CC51-448A-87DE-2C873CD70EC5}" type="pres">
      <dgm:prSet presAssocID="{F272C3B9-2092-418D-B7D6-528D9D45D1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B0D37A-827A-456B-BBDB-87F129EDD561}" type="pres">
      <dgm:prSet presAssocID="{EBC53D98-933F-4407-B05A-DC463BAFB304}" presName="root" presStyleCnt="0"/>
      <dgm:spPr/>
    </dgm:pt>
    <dgm:pt modelId="{0FDD4384-FA4A-4340-9F6E-B9D012557EEF}" type="pres">
      <dgm:prSet presAssocID="{EBC53D98-933F-4407-B05A-DC463BAFB304}" presName="rootComposite" presStyleCnt="0"/>
      <dgm:spPr/>
    </dgm:pt>
    <dgm:pt modelId="{0436835F-14A6-423A-BAAF-552BF7866307}" type="pres">
      <dgm:prSet presAssocID="{EBC53D98-933F-4407-B05A-DC463BAFB304}" presName="rootText" presStyleLbl="node1" presStyleIdx="0" presStyleCnt="1"/>
      <dgm:spPr/>
    </dgm:pt>
    <dgm:pt modelId="{55D16435-7F7D-4269-BC29-9BAC90B5A4D9}" type="pres">
      <dgm:prSet presAssocID="{EBC53D98-933F-4407-B05A-DC463BAFB304}" presName="rootConnector" presStyleLbl="node1" presStyleIdx="0" presStyleCnt="1"/>
      <dgm:spPr/>
    </dgm:pt>
    <dgm:pt modelId="{DE22D58E-5EC0-4FBF-82A1-407AD8640B98}" type="pres">
      <dgm:prSet presAssocID="{EBC53D98-933F-4407-B05A-DC463BAFB304}" presName="childShape" presStyleCnt="0"/>
      <dgm:spPr/>
    </dgm:pt>
    <dgm:pt modelId="{D89FA58E-222B-4674-8EEA-0C2B006B5724}" type="pres">
      <dgm:prSet presAssocID="{F256FF10-6A8A-4EF7-96F5-6FE0356331BC}" presName="Name13" presStyleLbl="parChTrans1D2" presStyleIdx="0" presStyleCnt="2"/>
      <dgm:spPr/>
    </dgm:pt>
    <dgm:pt modelId="{07D49DA1-8C2D-4B69-B9F7-8CA13B916F26}" type="pres">
      <dgm:prSet presAssocID="{8248314B-D751-4A96-92F0-3370B5676D3B}" presName="childText" presStyleLbl="bgAcc1" presStyleIdx="0" presStyleCnt="2">
        <dgm:presLayoutVars>
          <dgm:bulletEnabled val="1"/>
        </dgm:presLayoutVars>
      </dgm:prSet>
      <dgm:spPr/>
    </dgm:pt>
    <dgm:pt modelId="{2C9C8BB6-F3A9-4B42-B135-94D7ABB4E6D9}" type="pres">
      <dgm:prSet presAssocID="{7D5EE0F0-32AD-466B-9AC1-BF3B6431BD66}" presName="Name13" presStyleLbl="parChTrans1D2" presStyleIdx="1" presStyleCnt="2"/>
      <dgm:spPr/>
    </dgm:pt>
    <dgm:pt modelId="{CE2ED635-C62E-412A-A15A-C5F973866EB8}" type="pres">
      <dgm:prSet presAssocID="{6B88937A-D6B6-4F02-8FFE-8A7A5DC79796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0375F1A-2436-42EA-B862-41BCE28B5DD2}" type="presOf" srcId="{8248314B-D751-4A96-92F0-3370B5676D3B}" destId="{07D49DA1-8C2D-4B69-B9F7-8CA13B916F26}" srcOrd="0" destOrd="0" presId="urn:microsoft.com/office/officeart/2005/8/layout/hierarchy3"/>
    <dgm:cxn modelId="{B7B88E1B-9A7C-435A-B752-9FD32E2AFFCF}" srcId="{F272C3B9-2092-418D-B7D6-528D9D45D189}" destId="{EBC53D98-933F-4407-B05A-DC463BAFB304}" srcOrd="0" destOrd="0" parTransId="{2636EE83-96FF-4BEA-96DA-6A9623D32F39}" sibTransId="{6F13A0E0-930C-4F7D-B99A-98F7D88EC361}"/>
    <dgm:cxn modelId="{7512651E-AD69-48C6-92D9-101CB74B1F65}" type="presOf" srcId="{EBC53D98-933F-4407-B05A-DC463BAFB304}" destId="{55D16435-7F7D-4269-BC29-9BAC90B5A4D9}" srcOrd="1" destOrd="0" presId="urn:microsoft.com/office/officeart/2005/8/layout/hierarchy3"/>
    <dgm:cxn modelId="{886D1E3B-9FB4-40CB-8880-92DFAB7086EC}" type="presOf" srcId="{7D5EE0F0-32AD-466B-9AC1-BF3B6431BD66}" destId="{2C9C8BB6-F3A9-4B42-B135-94D7ABB4E6D9}" srcOrd="0" destOrd="0" presId="urn:microsoft.com/office/officeart/2005/8/layout/hierarchy3"/>
    <dgm:cxn modelId="{03B9D66D-A2A9-4BC5-A483-52477AEA5A6E}" type="presOf" srcId="{F272C3B9-2092-418D-B7D6-528D9D45D189}" destId="{D0CF230A-CC51-448A-87DE-2C873CD70EC5}" srcOrd="0" destOrd="0" presId="urn:microsoft.com/office/officeart/2005/8/layout/hierarchy3"/>
    <dgm:cxn modelId="{1FDB2D70-3CFE-4FA6-A5A3-AA63A53E48C2}" srcId="{EBC53D98-933F-4407-B05A-DC463BAFB304}" destId="{8248314B-D751-4A96-92F0-3370B5676D3B}" srcOrd="0" destOrd="0" parTransId="{F256FF10-6A8A-4EF7-96F5-6FE0356331BC}" sibTransId="{9941BA6A-1B31-4276-8FF8-CDA8EF5EFED8}"/>
    <dgm:cxn modelId="{2BF07283-F3A5-4D28-9441-EF7FB939F6F1}" srcId="{EBC53D98-933F-4407-B05A-DC463BAFB304}" destId="{6B88937A-D6B6-4F02-8FFE-8A7A5DC79796}" srcOrd="1" destOrd="0" parTransId="{7D5EE0F0-32AD-466B-9AC1-BF3B6431BD66}" sibTransId="{89781302-5E61-44CC-9FFC-444B705B8DC6}"/>
    <dgm:cxn modelId="{A08567C4-5C7C-4629-9657-CF92906E25BD}" type="presOf" srcId="{EBC53D98-933F-4407-B05A-DC463BAFB304}" destId="{0436835F-14A6-423A-BAAF-552BF7866307}" srcOrd="0" destOrd="0" presId="urn:microsoft.com/office/officeart/2005/8/layout/hierarchy3"/>
    <dgm:cxn modelId="{C3A70BC8-44CB-4A5A-9A69-3ABFAB6A79ED}" type="presOf" srcId="{6B88937A-D6B6-4F02-8FFE-8A7A5DC79796}" destId="{CE2ED635-C62E-412A-A15A-C5F973866EB8}" srcOrd="0" destOrd="0" presId="urn:microsoft.com/office/officeart/2005/8/layout/hierarchy3"/>
    <dgm:cxn modelId="{5D463DFB-60E9-4351-BCFA-8B0F84A47AFF}" type="presOf" srcId="{F256FF10-6A8A-4EF7-96F5-6FE0356331BC}" destId="{D89FA58E-222B-4674-8EEA-0C2B006B5724}" srcOrd="0" destOrd="0" presId="urn:microsoft.com/office/officeart/2005/8/layout/hierarchy3"/>
    <dgm:cxn modelId="{9BB56B25-8908-499C-A8D7-816883898D0B}" type="presParOf" srcId="{D0CF230A-CC51-448A-87DE-2C873CD70EC5}" destId="{9BB0D37A-827A-456B-BBDB-87F129EDD561}" srcOrd="0" destOrd="0" presId="urn:microsoft.com/office/officeart/2005/8/layout/hierarchy3"/>
    <dgm:cxn modelId="{452DBDD1-4AF7-4AA5-853B-6E6881A5BA67}" type="presParOf" srcId="{9BB0D37A-827A-456B-BBDB-87F129EDD561}" destId="{0FDD4384-FA4A-4340-9F6E-B9D012557EEF}" srcOrd="0" destOrd="0" presId="urn:microsoft.com/office/officeart/2005/8/layout/hierarchy3"/>
    <dgm:cxn modelId="{27FD4E15-3210-4601-8FC9-3A73691B86DE}" type="presParOf" srcId="{0FDD4384-FA4A-4340-9F6E-B9D012557EEF}" destId="{0436835F-14A6-423A-BAAF-552BF7866307}" srcOrd="0" destOrd="0" presId="urn:microsoft.com/office/officeart/2005/8/layout/hierarchy3"/>
    <dgm:cxn modelId="{7563B81E-924C-4D8A-926D-A813261E38DD}" type="presParOf" srcId="{0FDD4384-FA4A-4340-9F6E-B9D012557EEF}" destId="{55D16435-7F7D-4269-BC29-9BAC90B5A4D9}" srcOrd="1" destOrd="0" presId="urn:microsoft.com/office/officeart/2005/8/layout/hierarchy3"/>
    <dgm:cxn modelId="{DEACAD53-1F8C-495D-83EB-5387B2454E6D}" type="presParOf" srcId="{9BB0D37A-827A-456B-BBDB-87F129EDD561}" destId="{DE22D58E-5EC0-4FBF-82A1-407AD8640B98}" srcOrd="1" destOrd="0" presId="urn:microsoft.com/office/officeart/2005/8/layout/hierarchy3"/>
    <dgm:cxn modelId="{EE11B7D9-27A1-42AE-8E42-95E296D39519}" type="presParOf" srcId="{DE22D58E-5EC0-4FBF-82A1-407AD8640B98}" destId="{D89FA58E-222B-4674-8EEA-0C2B006B5724}" srcOrd="0" destOrd="0" presId="urn:microsoft.com/office/officeart/2005/8/layout/hierarchy3"/>
    <dgm:cxn modelId="{EAB5B984-477C-4D50-866F-ED8BA2D0C24C}" type="presParOf" srcId="{DE22D58E-5EC0-4FBF-82A1-407AD8640B98}" destId="{07D49DA1-8C2D-4B69-B9F7-8CA13B916F26}" srcOrd="1" destOrd="0" presId="urn:microsoft.com/office/officeart/2005/8/layout/hierarchy3"/>
    <dgm:cxn modelId="{3D785148-D2A0-47AC-BE0D-D5CDFA41C93D}" type="presParOf" srcId="{DE22D58E-5EC0-4FBF-82A1-407AD8640B98}" destId="{2C9C8BB6-F3A9-4B42-B135-94D7ABB4E6D9}" srcOrd="2" destOrd="0" presId="urn:microsoft.com/office/officeart/2005/8/layout/hierarchy3"/>
    <dgm:cxn modelId="{E774574D-2D62-4025-BB05-5847C691AE64}" type="presParOf" srcId="{DE22D58E-5EC0-4FBF-82A1-407AD8640B98}" destId="{CE2ED635-C62E-412A-A15A-C5F973866EB8}" srcOrd="3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72C3B9-2092-418D-B7D6-528D9D45D1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53D98-933F-4407-B05A-DC463BAFB304}">
      <dgm:prSet/>
      <dgm:spPr/>
      <dgm:t>
        <a:bodyPr/>
        <a:lstStyle/>
        <a:p>
          <a:r>
            <a:rPr lang="en-US" dirty="0"/>
            <a:t>Solutions:</a:t>
          </a:r>
        </a:p>
      </dgm:t>
    </dgm:pt>
    <dgm:pt modelId="{2636EE83-96FF-4BEA-96DA-6A9623D32F39}" type="parTrans" cxnId="{B7B88E1B-9A7C-435A-B752-9FD32E2AFFCF}">
      <dgm:prSet/>
      <dgm:spPr/>
      <dgm:t>
        <a:bodyPr/>
        <a:lstStyle/>
        <a:p>
          <a:endParaRPr lang="en-US"/>
        </a:p>
      </dgm:t>
    </dgm:pt>
    <dgm:pt modelId="{6F13A0E0-930C-4F7D-B99A-98F7D88EC361}" type="sibTrans" cxnId="{B7B88E1B-9A7C-435A-B752-9FD32E2AFFCF}">
      <dgm:prSet/>
      <dgm:spPr/>
      <dgm:t>
        <a:bodyPr/>
        <a:lstStyle/>
        <a:p>
          <a:endParaRPr lang="en-US"/>
        </a:p>
      </dgm:t>
    </dgm:pt>
    <dgm:pt modelId="{8248314B-D751-4A96-92F0-3370B5676D3B}">
      <dgm:prSet/>
      <dgm:spPr/>
      <dgm:t>
        <a:bodyPr/>
        <a:lstStyle/>
        <a:p>
          <a:r>
            <a:rPr lang="en-US" dirty="0"/>
            <a:t>Linking tables for many-to-many relationships.</a:t>
          </a:r>
        </a:p>
      </dgm:t>
    </dgm:pt>
    <dgm:pt modelId="{F256FF10-6A8A-4EF7-96F5-6FE0356331BC}" type="parTrans" cxnId="{1FDB2D70-3CFE-4FA6-A5A3-AA63A53E48C2}">
      <dgm:prSet/>
      <dgm:spPr/>
      <dgm:t>
        <a:bodyPr/>
        <a:lstStyle/>
        <a:p>
          <a:endParaRPr lang="en-US"/>
        </a:p>
      </dgm:t>
    </dgm:pt>
    <dgm:pt modelId="{9941BA6A-1B31-4276-8FF8-CDA8EF5EFED8}" type="sibTrans" cxnId="{1FDB2D70-3CFE-4FA6-A5A3-AA63A53E48C2}">
      <dgm:prSet/>
      <dgm:spPr/>
      <dgm:t>
        <a:bodyPr/>
        <a:lstStyle/>
        <a:p>
          <a:endParaRPr lang="en-US"/>
        </a:p>
      </dgm:t>
    </dgm:pt>
    <dgm:pt modelId="{6B88937A-D6B6-4F02-8FFE-8A7A5DC79796}">
      <dgm:prSet/>
      <dgm:spPr/>
      <dgm:t>
        <a:bodyPr/>
        <a:lstStyle/>
        <a:p>
          <a:r>
            <a:rPr lang="en-US" dirty="0"/>
            <a:t>Optimized SQL queries for performance.</a:t>
          </a:r>
        </a:p>
      </dgm:t>
    </dgm:pt>
    <dgm:pt modelId="{7D5EE0F0-32AD-466B-9AC1-BF3B6431BD66}" type="parTrans" cxnId="{2BF07283-F3A5-4D28-9441-EF7FB939F6F1}">
      <dgm:prSet/>
      <dgm:spPr/>
      <dgm:t>
        <a:bodyPr/>
        <a:lstStyle/>
        <a:p>
          <a:endParaRPr lang="en-US"/>
        </a:p>
      </dgm:t>
    </dgm:pt>
    <dgm:pt modelId="{89781302-5E61-44CC-9FFC-444B705B8DC6}" type="sibTrans" cxnId="{2BF07283-F3A5-4D28-9441-EF7FB939F6F1}">
      <dgm:prSet/>
      <dgm:spPr/>
      <dgm:t>
        <a:bodyPr/>
        <a:lstStyle/>
        <a:p>
          <a:endParaRPr lang="en-US"/>
        </a:p>
      </dgm:t>
    </dgm:pt>
    <dgm:pt modelId="{D0CF230A-CC51-448A-87DE-2C873CD70EC5}" type="pres">
      <dgm:prSet presAssocID="{F272C3B9-2092-418D-B7D6-528D9D45D1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B0D37A-827A-456B-BBDB-87F129EDD561}" type="pres">
      <dgm:prSet presAssocID="{EBC53D98-933F-4407-B05A-DC463BAFB304}" presName="root" presStyleCnt="0"/>
      <dgm:spPr/>
    </dgm:pt>
    <dgm:pt modelId="{0FDD4384-FA4A-4340-9F6E-B9D012557EEF}" type="pres">
      <dgm:prSet presAssocID="{EBC53D98-933F-4407-B05A-DC463BAFB304}" presName="rootComposite" presStyleCnt="0"/>
      <dgm:spPr/>
    </dgm:pt>
    <dgm:pt modelId="{0436835F-14A6-423A-BAAF-552BF7866307}" type="pres">
      <dgm:prSet presAssocID="{EBC53D98-933F-4407-B05A-DC463BAFB304}" presName="rootText" presStyleLbl="node1" presStyleIdx="0" presStyleCnt="1"/>
      <dgm:spPr/>
    </dgm:pt>
    <dgm:pt modelId="{55D16435-7F7D-4269-BC29-9BAC90B5A4D9}" type="pres">
      <dgm:prSet presAssocID="{EBC53D98-933F-4407-B05A-DC463BAFB304}" presName="rootConnector" presStyleLbl="node1" presStyleIdx="0" presStyleCnt="1"/>
      <dgm:spPr/>
    </dgm:pt>
    <dgm:pt modelId="{DE22D58E-5EC0-4FBF-82A1-407AD8640B98}" type="pres">
      <dgm:prSet presAssocID="{EBC53D98-933F-4407-B05A-DC463BAFB304}" presName="childShape" presStyleCnt="0"/>
      <dgm:spPr/>
    </dgm:pt>
    <dgm:pt modelId="{D89FA58E-222B-4674-8EEA-0C2B006B5724}" type="pres">
      <dgm:prSet presAssocID="{F256FF10-6A8A-4EF7-96F5-6FE0356331BC}" presName="Name13" presStyleLbl="parChTrans1D2" presStyleIdx="0" presStyleCnt="2"/>
      <dgm:spPr/>
    </dgm:pt>
    <dgm:pt modelId="{07D49DA1-8C2D-4B69-B9F7-8CA13B916F26}" type="pres">
      <dgm:prSet presAssocID="{8248314B-D751-4A96-92F0-3370B5676D3B}" presName="childText" presStyleLbl="bgAcc1" presStyleIdx="0" presStyleCnt="2">
        <dgm:presLayoutVars>
          <dgm:bulletEnabled val="1"/>
        </dgm:presLayoutVars>
      </dgm:prSet>
      <dgm:spPr/>
    </dgm:pt>
    <dgm:pt modelId="{2C9C8BB6-F3A9-4B42-B135-94D7ABB4E6D9}" type="pres">
      <dgm:prSet presAssocID="{7D5EE0F0-32AD-466B-9AC1-BF3B6431BD66}" presName="Name13" presStyleLbl="parChTrans1D2" presStyleIdx="1" presStyleCnt="2"/>
      <dgm:spPr/>
    </dgm:pt>
    <dgm:pt modelId="{CE2ED635-C62E-412A-A15A-C5F973866EB8}" type="pres">
      <dgm:prSet presAssocID="{6B88937A-D6B6-4F02-8FFE-8A7A5DC79796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0375F1A-2436-42EA-B862-41BCE28B5DD2}" type="presOf" srcId="{8248314B-D751-4A96-92F0-3370B5676D3B}" destId="{07D49DA1-8C2D-4B69-B9F7-8CA13B916F26}" srcOrd="0" destOrd="0" presId="urn:microsoft.com/office/officeart/2005/8/layout/hierarchy3"/>
    <dgm:cxn modelId="{B7B88E1B-9A7C-435A-B752-9FD32E2AFFCF}" srcId="{F272C3B9-2092-418D-B7D6-528D9D45D189}" destId="{EBC53D98-933F-4407-B05A-DC463BAFB304}" srcOrd="0" destOrd="0" parTransId="{2636EE83-96FF-4BEA-96DA-6A9623D32F39}" sibTransId="{6F13A0E0-930C-4F7D-B99A-98F7D88EC361}"/>
    <dgm:cxn modelId="{7512651E-AD69-48C6-92D9-101CB74B1F65}" type="presOf" srcId="{EBC53D98-933F-4407-B05A-DC463BAFB304}" destId="{55D16435-7F7D-4269-BC29-9BAC90B5A4D9}" srcOrd="1" destOrd="0" presId="urn:microsoft.com/office/officeart/2005/8/layout/hierarchy3"/>
    <dgm:cxn modelId="{886D1E3B-9FB4-40CB-8880-92DFAB7086EC}" type="presOf" srcId="{7D5EE0F0-32AD-466B-9AC1-BF3B6431BD66}" destId="{2C9C8BB6-F3A9-4B42-B135-94D7ABB4E6D9}" srcOrd="0" destOrd="0" presId="urn:microsoft.com/office/officeart/2005/8/layout/hierarchy3"/>
    <dgm:cxn modelId="{03B9D66D-A2A9-4BC5-A483-52477AEA5A6E}" type="presOf" srcId="{F272C3B9-2092-418D-B7D6-528D9D45D189}" destId="{D0CF230A-CC51-448A-87DE-2C873CD70EC5}" srcOrd="0" destOrd="0" presId="urn:microsoft.com/office/officeart/2005/8/layout/hierarchy3"/>
    <dgm:cxn modelId="{1FDB2D70-3CFE-4FA6-A5A3-AA63A53E48C2}" srcId="{EBC53D98-933F-4407-B05A-DC463BAFB304}" destId="{8248314B-D751-4A96-92F0-3370B5676D3B}" srcOrd="0" destOrd="0" parTransId="{F256FF10-6A8A-4EF7-96F5-6FE0356331BC}" sibTransId="{9941BA6A-1B31-4276-8FF8-CDA8EF5EFED8}"/>
    <dgm:cxn modelId="{2BF07283-F3A5-4D28-9441-EF7FB939F6F1}" srcId="{EBC53D98-933F-4407-B05A-DC463BAFB304}" destId="{6B88937A-D6B6-4F02-8FFE-8A7A5DC79796}" srcOrd="1" destOrd="0" parTransId="{7D5EE0F0-32AD-466B-9AC1-BF3B6431BD66}" sibTransId="{89781302-5E61-44CC-9FFC-444B705B8DC6}"/>
    <dgm:cxn modelId="{A08567C4-5C7C-4629-9657-CF92906E25BD}" type="presOf" srcId="{EBC53D98-933F-4407-B05A-DC463BAFB304}" destId="{0436835F-14A6-423A-BAAF-552BF7866307}" srcOrd="0" destOrd="0" presId="urn:microsoft.com/office/officeart/2005/8/layout/hierarchy3"/>
    <dgm:cxn modelId="{C3A70BC8-44CB-4A5A-9A69-3ABFAB6A79ED}" type="presOf" srcId="{6B88937A-D6B6-4F02-8FFE-8A7A5DC79796}" destId="{CE2ED635-C62E-412A-A15A-C5F973866EB8}" srcOrd="0" destOrd="0" presId="urn:microsoft.com/office/officeart/2005/8/layout/hierarchy3"/>
    <dgm:cxn modelId="{5D463DFB-60E9-4351-BCFA-8B0F84A47AFF}" type="presOf" srcId="{F256FF10-6A8A-4EF7-96F5-6FE0356331BC}" destId="{D89FA58E-222B-4674-8EEA-0C2B006B5724}" srcOrd="0" destOrd="0" presId="urn:microsoft.com/office/officeart/2005/8/layout/hierarchy3"/>
    <dgm:cxn modelId="{9BB56B25-8908-499C-A8D7-816883898D0B}" type="presParOf" srcId="{D0CF230A-CC51-448A-87DE-2C873CD70EC5}" destId="{9BB0D37A-827A-456B-BBDB-87F129EDD561}" srcOrd="0" destOrd="0" presId="urn:microsoft.com/office/officeart/2005/8/layout/hierarchy3"/>
    <dgm:cxn modelId="{452DBDD1-4AF7-4AA5-853B-6E6881A5BA67}" type="presParOf" srcId="{9BB0D37A-827A-456B-BBDB-87F129EDD561}" destId="{0FDD4384-FA4A-4340-9F6E-B9D012557EEF}" srcOrd="0" destOrd="0" presId="urn:microsoft.com/office/officeart/2005/8/layout/hierarchy3"/>
    <dgm:cxn modelId="{27FD4E15-3210-4601-8FC9-3A73691B86DE}" type="presParOf" srcId="{0FDD4384-FA4A-4340-9F6E-B9D012557EEF}" destId="{0436835F-14A6-423A-BAAF-552BF7866307}" srcOrd="0" destOrd="0" presId="urn:microsoft.com/office/officeart/2005/8/layout/hierarchy3"/>
    <dgm:cxn modelId="{7563B81E-924C-4D8A-926D-A813261E38DD}" type="presParOf" srcId="{0FDD4384-FA4A-4340-9F6E-B9D012557EEF}" destId="{55D16435-7F7D-4269-BC29-9BAC90B5A4D9}" srcOrd="1" destOrd="0" presId="urn:microsoft.com/office/officeart/2005/8/layout/hierarchy3"/>
    <dgm:cxn modelId="{DEACAD53-1F8C-495D-83EB-5387B2454E6D}" type="presParOf" srcId="{9BB0D37A-827A-456B-BBDB-87F129EDD561}" destId="{DE22D58E-5EC0-4FBF-82A1-407AD8640B98}" srcOrd="1" destOrd="0" presId="urn:microsoft.com/office/officeart/2005/8/layout/hierarchy3"/>
    <dgm:cxn modelId="{EE11B7D9-27A1-42AE-8E42-95E296D39519}" type="presParOf" srcId="{DE22D58E-5EC0-4FBF-82A1-407AD8640B98}" destId="{D89FA58E-222B-4674-8EEA-0C2B006B5724}" srcOrd="0" destOrd="0" presId="urn:microsoft.com/office/officeart/2005/8/layout/hierarchy3"/>
    <dgm:cxn modelId="{EAB5B984-477C-4D50-866F-ED8BA2D0C24C}" type="presParOf" srcId="{DE22D58E-5EC0-4FBF-82A1-407AD8640B98}" destId="{07D49DA1-8C2D-4B69-B9F7-8CA13B916F26}" srcOrd="1" destOrd="0" presId="urn:microsoft.com/office/officeart/2005/8/layout/hierarchy3"/>
    <dgm:cxn modelId="{3D785148-D2A0-47AC-BE0D-D5CDFA41C93D}" type="presParOf" srcId="{DE22D58E-5EC0-4FBF-82A1-407AD8640B98}" destId="{2C9C8BB6-F3A9-4B42-B135-94D7ABB4E6D9}" srcOrd="2" destOrd="0" presId="urn:microsoft.com/office/officeart/2005/8/layout/hierarchy3"/>
    <dgm:cxn modelId="{E774574D-2D62-4025-BB05-5847C691AE64}" type="presParOf" srcId="{DE22D58E-5EC0-4FBF-82A1-407AD8640B98}" destId="{CE2ED635-C62E-412A-A15A-C5F973866EB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F3D7C9-2A30-4E88-8FF1-E1CEF35BA492}" type="doc">
      <dgm:prSet loTypeId="urn:microsoft.com/office/officeart/2005/8/layout/cycle6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937A5C-FAD4-47A5-A051-CE816035D91E}">
      <dgm:prSet/>
      <dgm:spPr/>
      <dgm:t>
        <a:bodyPr/>
        <a:lstStyle/>
        <a:p>
          <a:r>
            <a:rPr lang="en-US" b="1" u="sng" dirty="0">
              <a:solidFill>
                <a:srgbClr val="9BBB59"/>
              </a:solidFill>
            </a:rPr>
            <a:t>Impact</a:t>
          </a:r>
          <a:r>
            <a:rPr lang="en-US" dirty="0"/>
            <a:t>: Streamlined hospital management.</a:t>
          </a:r>
        </a:p>
      </dgm:t>
    </dgm:pt>
    <dgm:pt modelId="{2D399B70-5FC8-4282-8795-A5737EB91D65}" type="parTrans" cxnId="{05DFE517-057F-4DEC-BEB3-B0A7F494759B}">
      <dgm:prSet/>
      <dgm:spPr/>
      <dgm:t>
        <a:bodyPr/>
        <a:lstStyle/>
        <a:p>
          <a:endParaRPr lang="en-US"/>
        </a:p>
      </dgm:t>
    </dgm:pt>
    <dgm:pt modelId="{248BF077-7960-47B7-8EC6-D634D8DD904A}" type="sibTrans" cxnId="{05DFE517-057F-4DEC-BEB3-B0A7F494759B}">
      <dgm:prSet/>
      <dgm:spPr/>
      <dgm:t>
        <a:bodyPr/>
        <a:lstStyle/>
        <a:p>
          <a:endParaRPr lang="en-US"/>
        </a:p>
      </dgm:t>
    </dgm:pt>
    <dgm:pt modelId="{A810B624-C0CD-41DA-8862-824F89A38DBD}">
      <dgm:prSet/>
      <dgm:spPr/>
      <dgm:t>
        <a:bodyPr/>
        <a:lstStyle/>
        <a:p>
          <a:r>
            <a:rPr lang="en-US" b="1" u="sng" dirty="0">
              <a:solidFill>
                <a:srgbClr val="C0504D"/>
              </a:solidFill>
            </a:rPr>
            <a:t>Future Work</a:t>
          </a:r>
          <a:r>
            <a:rPr lang="en-US" dirty="0"/>
            <a:t>: Integration with web/mobile applications.</a:t>
          </a:r>
        </a:p>
      </dgm:t>
    </dgm:pt>
    <dgm:pt modelId="{8A7566AA-4812-40D3-AA45-2A7BBE55C8DA}" type="parTrans" cxnId="{D65A53C9-9F43-46D4-8A7C-7027C1998024}">
      <dgm:prSet/>
      <dgm:spPr/>
      <dgm:t>
        <a:bodyPr/>
        <a:lstStyle/>
        <a:p>
          <a:endParaRPr lang="en-US"/>
        </a:p>
      </dgm:t>
    </dgm:pt>
    <dgm:pt modelId="{5F7D9B7B-B8D6-4D6F-8258-64F8B3155916}" type="sibTrans" cxnId="{D65A53C9-9F43-46D4-8A7C-7027C1998024}">
      <dgm:prSet/>
      <dgm:spPr/>
      <dgm:t>
        <a:bodyPr/>
        <a:lstStyle/>
        <a:p>
          <a:endParaRPr lang="en-US"/>
        </a:p>
      </dgm:t>
    </dgm:pt>
    <dgm:pt modelId="{D32BAAB4-BA7A-467C-9D24-2456FF94540F}" type="pres">
      <dgm:prSet presAssocID="{30F3D7C9-2A30-4E88-8FF1-E1CEF35BA492}" presName="cycle" presStyleCnt="0">
        <dgm:presLayoutVars>
          <dgm:dir/>
          <dgm:resizeHandles val="exact"/>
        </dgm:presLayoutVars>
      </dgm:prSet>
      <dgm:spPr/>
    </dgm:pt>
    <dgm:pt modelId="{6EE27BC7-8846-4F85-ABC9-D4785ECE51F2}" type="pres">
      <dgm:prSet presAssocID="{0B937A5C-FAD4-47A5-A051-CE816035D91E}" presName="node" presStyleLbl="node1" presStyleIdx="0" presStyleCnt="2">
        <dgm:presLayoutVars>
          <dgm:bulletEnabled val="1"/>
        </dgm:presLayoutVars>
      </dgm:prSet>
      <dgm:spPr/>
    </dgm:pt>
    <dgm:pt modelId="{13B6C8BA-B092-44F3-9E36-02BE0F02C0B5}" type="pres">
      <dgm:prSet presAssocID="{0B937A5C-FAD4-47A5-A051-CE816035D91E}" presName="spNode" presStyleCnt="0"/>
      <dgm:spPr/>
    </dgm:pt>
    <dgm:pt modelId="{36F3BB03-6E4A-4693-AEE9-20C99880E82E}" type="pres">
      <dgm:prSet presAssocID="{248BF077-7960-47B7-8EC6-D634D8DD904A}" presName="sibTrans" presStyleLbl="sibTrans1D1" presStyleIdx="0" presStyleCnt="2"/>
      <dgm:spPr/>
    </dgm:pt>
    <dgm:pt modelId="{0E9E8592-E45E-4D39-AD9D-DAEF74B28353}" type="pres">
      <dgm:prSet presAssocID="{A810B624-C0CD-41DA-8862-824F89A38DBD}" presName="node" presStyleLbl="node1" presStyleIdx="1" presStyleCnt="2">
        <dgm:presLayoutVars>
          <dgm:bulletEnabled val="1"/>
        </dgm:presLayoutVars>
      </dgm:prSet>
      <dgm:spPr/>
    </dgm:pt>
    <dgm:pt modelId="{B80E3008-F864-40E7-B314-00591281C25C}" type="pres">
      <dgm:prSet presAssocID="{A810B624-C0CD-41DA-8862-824F89A38DBD}" presName="spNode" presStyleCnt="0"/>
      <dgm:spPr/>
    </dgm:pt>
    <dgm:pt modelId="{BD8588F5-AE0A-44BD-989A-E8B6029F1944}" type="pres">
      <dgm:prSet presAssocID="{5F7D9B7B-B8D6-4D6F-8258-64F8B3155916}" presName="sibTrans" presStyleLbl="sibTrans1D1" presStyleIdx="1" presStyleCnt="2"/>
      <dgm:spPr/>
    </dgm:pt>
  </dgm:ptLst>
  <dgm:cxnLst>
    <dgm:cxn modelId="{05DFE517-057F-4DEC-BEB3-B0A7F494759B}" srcId="{30F3D7C9-2A30-4E88-8FF1-E1CEF35BA492}" destId="{0B937A5C-FAD4-47A5-A051-CE816035D91E}" srcOrd="0" destOrd="0" parTransId="{2D399B70-5FC8-4282-8795-A5737EB91D65}" sibTransId="{248BF077-7960-47B7-8EC6-D634D8DD904A}"/>
    <dgm:cxn modelId="{F2DBD83D-5D34-40F7-96F0-E86C4134293C}" type="presOf" srcId="{0B937A5C-FAD4-47A5-A051-CE816035D91E}" destId="{6EE27BC7-8846-4F85-ABC9-D4785ECE51F2}" srcOrd="0" destOrd="0" presId="urn:microsoft.com/office/officeart/2005/8/layout/cycle6"/>
    <dgm:cxn modelId="{ED357BC6-068D-44A0-89F9-17A91A8AE719}" type="presOf" srcId="{5F7D9B7B-B8D6-4D6F-8258-64F8B3155916}" destId="{BD8588F5-AE0A-44BD-989A-E8B6029F1944}" srcOrd="0" destOrd="0" presId="urn:microsoft.com/office/officeart/2005/8/layout/cycle6"/>
    <dgm:cxn modelId="{D65A53C9-9F43-46D4-8A7C-7027C1998024}" srcId="{30F3D7C9-2A30-4E88-8FF1-E1CEF35BA492}" destId="{A810B624-C0CD-41DA-8862-824F89A38DBD}" srcOrd="1" destOrd="0" parTransId="{8A7566AA-4812-40D3-AA45-2A7BBE55C8DA}" sibTransId="{5F7D9B7B-B8D6-4D6F-8258-64F8B3155916}"/>
    <dgm:cxn modelId="{A45195D0-E0B2-40D8-9945-2A3729E43116}" type="presOf" srcId="{30F3D7C9-2A30-4E88-8FF1-E1CEF35BA492}" destId="{D32BAAB4-BA7A-467C-9D24-2456FF94540F}" srcOrd="0" destOrd="0" presId="urn:microsoft.com/office/officeart/2005/8/layout/cycle6"/>
    <dgm:cxn modelId="{5CD7C9DA-B880-4948-84CD-37CB1678AFE8}" type="presOf" srcId="{A810B624-C0CD-41DA-8862-824F89A38DBD}" destId="{0E9E8592-E45E-4D39-AD9D-DAEF74B28353}" srcOrd="0" destOrd="0" presId="urn:microsoft.com/office/officeart/2005/8/layout/cycle6"/>
    <dgm:cxn modelId="{30134BFB-005B-40D2-8FAA-80698716A3C7}" type="presOf" srcId="{248BF077-7960-47B7-8EC6-D634D8DD904A}" destId="{36F3BB03-6E4A-4693-AEE9-20C99880E82E}" srcOrd="0" destOrd="0" presId="urn:microsoft.com/office/officeart/2005/8/layout/cycle6"/>
    <dgm:cxn modelId="{1C59955E-8D5F-492F-90CE-9547AE2BD7DA}" type="presParOf" srcId="{D32BAAB4-BA7A-467C-9D24-2456FF94540F}" destId="{6EE27BC7-8846-4F85-ABC9-D4785ECE51F2}" srcOrd="0" destOrd="0" presId="urn:microsoft.com/office/officeart/2005/8/layout/cycle6"/>
    <dgm:cxn modelId="{E90FEF2A-5693-45F6-88DE-9B8CAD155814}" type="presParOf" srcId="{D32BAAB4-BA7A-467C-9D24-2456FF94540F}" destId="{13B6C8BA-B092-44F3-9E36-02BE0F02C0B5}" srcOrd="1" destOrd="0" presId="urn:microsoft.com/office/officeart/2005/8/layout/cycle6"/>
    <dgm:cxn modelId="{C6A56D6D-44C8-4CDE-8219-0AC12A881B34}" type="presParOf" srcId="{D32BAAB4-BA7A-467C-9D24-2456FF94540F}" destId="{36F3BB03-6E4A-4693-AEE9-20C99880E82E}" srcOrd="2" destOrd="0" presId="urn:microsoft.com/office/officeart/2005/8/layout/cycle6"/>
    <dgm:cxn modelId="{7DB24536-CC69-4F23-B450-C262AAC66EB5}" type="presParOf" srcId="{D32BAAB4-BA7A-467C-9D24-2456FF94540F}" destId="{0E9E8592-E45E-4D39-AD9D-DAEF74B28353}" srcOrd="3" destOrd="0" presId="urn:microsoft.com/office/officeart/2005/8/layout/cycle6"/>
    <dgm:cxn modelId="{3B1275A2-3CB7-4E8E-AF50-F0DE2A133257}" type="presParOf" srcId="{D32BAAB4-BA7A-467C-9D24-2456FF94540F}" destId="{B80E3008-F864-40E7-B314-00591281C25C}" srcOrd="4" destOrd="0" presId="urn:microsoft.com/office/officeart/2005/8/layout/cycle6"/>
    <dgm:cxn modelId="{1D1CC8B4-8B7C-4608-8E84-549CFF70D104}" type="presParOf" srcId="{D32BAAB4-BA7A-467C-9D24-2456FF94540F}" destId="{BD8588F5-AE0A-44BD-989A-E8B6029F1944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B0F71-3B32-4CD3-8F81-627D97BD4FC5}">
      <dsp:nvSpPr>
        <dsp:cNvPr id="0" name=""/>
        <dsp:cNvSpPr/>
      </dsp:nvSpPr>
      <dsp:spPr>
        <a:xfrm>
          <a:off x="0" y="58384"/>
          <a:ext cx="745598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Objective: Develop a database system to manage hospital operations.</a:t>
          </a:r>
        </a:p>
      </dsp:txBody>
      <dsp:txXfrm>
        <a:off x="22246" y="80630"/>
        <a:ext cx="7411497" cy="411223"/>
      </dsp:txXfrm>
    </dsp:sp>
    <dsp:sp modelId="{094B5A60-F303-4CE7-AE20-136AD2F6D978}">
      <dsp:nvSpPr>
        <dsp:cNvPr id="0" name=""/>
        <dsp:cNvSpPr/>
      </dsp:nvSpPr>
      <dsp:spPr>
        <a:xfrm>
          <a:off x="0" y="568819"/>
          <a:ext cx="7455989" cy="455715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Platform: MySQL.</a:t>
          </a:r>
        </a:p>
      </dsp:txBody>
      <dsp:txXfrm>
        <a:off x="22246" y="591065"/>
        <a:ext cx="7411497" cy="411223"/>
      </dsp:txXfrm>
    </dsp:sp>
    <dsp:sp modelId="{EE4D1E22-D08B-43A4-97C5-6055A2735994}">
      <dsp:nvSpPr>
        <dsp:cNvPr id="0" name=""/>
        <dsp:cNvSpPr/>
      </dsp:nvSpPr>
      <dsp:spPr>
        <a:xfrm>
          <a:off x="0" y="1079254"/>
          <a:ext cx="7455989" cy="455715"/>
        </a:xfrm>
        <a:prstGeom prst="round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Key Features:</a:t>
          </a:r>
        </a:p>
      </dsp:txBody>
      <dsp:txXfrm>
        <a:off x="22246" y="1101500"/>
        <a:ext cx="7411497" cy="411223"/>
      </dsp:txXfrm>
    </dsp:sp>
    <dsp:sp modelId="{74C509DA-7B95-4893-8633-B03B0FACE981}">
      <dsp:nvSpPr>
        <dsp:cNvPr id="0" name=""/>
        <dsp:cNvSpPr/>
      </dsp:nvSpPr>
      <dsp:spPr>
        <a:xfrm>
          <a:off x="2117090" y="1553995"/>
          <a:ext cx="5311870" cy="455715"/>
        </a:xfrm>
        <a:prstGeom prst="round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Patient and Doctor management.</a:t>
          </a:r>
        </a:p>
      </dsp:txBody>
      <dsp:txXfrm>
        <a:off x="2139336" y="1576241"/>
        <a:ext cx="5267378" cy="411223"/>
      </dsp:txXfrm>
    </dsp:sp>
    <dsp:sp modelId="{08E6E907-ABD6-4321-BFC4-21A2A7D9083D}">
      <dsp:nvSpPr>
        <dsp:cNvPr id="0" name=""/>
        <dsp:cNvSpPr/>
      </dsp:nvSpPr>
      <dsp:spPr>
        <a:xfrm>
          <a:off x="2090062" y="2064430"/>
          <a:ext cx="5365926" cy="455715"/>
        </a:xfrm>
        <a:prstGeom prst="round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Resource allocation (rooms, ambulances, staff).</a:t>
          </a:r>
        </a:p>
      </dsp:txBody>
      <dsp:txXfrm>
        <a:off x="2112308" y="2086676"/>
        <a:ext cx="5321434" cy="411223"/>
      </dsp:txXfrm>
    </dsp:sp>
    <dsp:sp modelId="{58314300-B8A5-4D0B-B2D9-7035F28AE1C1}">
      <dsp:nvSpPr>
        <dsp:cNvPr id="0" name=""/>
        <dsp:cNvSpPr/>
      </dsp:nvSpPr>
      <dsp:spPr>
        <a:xfrm>
          <a:off x="2109709" y="2574865"/>
          <a:ext cx="5326633" cy="455715"/>
        </a:xfrm>
        <a:prstGeom prst="round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Financial tracking.</a:t>
          </a:r>
        </a:p>
      </dsp:txBody>
      <dsp:txXfrm>
        <a:off x="2131955" y="2597111"/>
        <a:ext cx="5282141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7A95B-C44E-4C7D-A632-2146470E229C}">
      <dsp:nvSpPr>
        <dsp:cNvPr id="0" name=""/>
        <dsp:cNvSpPr/>
      </dsp:nvSpPr>
      <dsp:spPr>
        <a:xfrm>
          <a:off x="2416" y="300360"/>
          <a:ext cx="1308365" cy="7850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Ambulance</a:t>
          </a:r>
          <a:endParaRPr lang="en-US" sz="1600" kern="1200" dirty="0"/>
        </a:p>
      </dsp:txBody>
      <dsp:txXfrm>
        <a:off x="2416" y="300360"/>
        <a:ext cx="1308365" cy="785019"/>
      </dsp:txXfrm>
    </dsp:sp>
    <dsp:sp modelId="{E6DDC62B-F361-449E-9C13-F387EF8841DB}">
      <dsp:nvSpPr>
        <dsp:cNvPr id="0" name=""/>
        <dsp:cNvSpPr/>
      </dsp:nvSpPr>
      <dsp:spPr>
        <a:xfrm>
          <a:off x="1441618" y="300360"/>
          <a:ext cx="1308365" cy="7850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Appointment</a:t>
          </a:r>
          <a:endParaRPr lang="en-US" sz="1600" kern="1200"/>
        </a:p>
      </dsp:txBody>
      <dsp:txXfrm>
        <a:off x="1441618" y="300360"/>
        <a:ext cx="1308365" cy="785019"/>
      </dsp:txXfrm>
    </dsp:sp>
    <dsp:sp modelId="{946B765F-368F-4238-AEEF-4C7A89375789}">
      <dsp:nvSpPr>
        <dsp:cNvPr id="0" name=""/>
        <dsp:cNvSpPr/>
      </dsp:nvSpPr>
      <dsp:spPr>
        <a:xfrm>
          <a:off x="2880821" y="300360"/>
          <a:ext cx="1308365" cy="7850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Department</a:t>
          </a:r>
          <a:endParaRPr lang="en-US" sz="1600" kern="1200"/>
        </a:p>
      </dsp:txBody>
      <dsp:txXfrm>
        <a:off x="2880821" y="300360"/>
        <a:ext cx="1308365" cy="785019"/>
      </dsp:txXfrm>
    </dsp:sp>
    <dsp:sp modelId="{B20AD775-BB94-413F-A5FA-7940F31743E0}">
      <dsp:nvSpPr>
        <dsp:cNvPr id="0" name=""/>
        <dsp:cNvSpPr/>
      </dsp:nvSpPr>
      <dsp:spPr>
        <a:xfrm>
          <a:off x="4320023" y="300360"/>
          <a:ext cx="1308365" cy="7850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Disease</a:t>
          </a:r>
          <a:endParaRPr lang="en-US" sz="1600" kern="1200"/>
        </a:p>
      </dsp:txBody>
      <dsp:txXfrm>
        <a:off x="4320023" y="300360"/>
        <a:ext cx="1308365" cy="785019"/>
      </dsp:txXfrm>
    </dsp:sp>
    <dsp:sp modelId="{607B48E4-F2A1-4065-B6C5-86BE8E230834}">
      <dsp:nvSpPr>
        <dsp:cNvPr id="0" name=""/>
        <dsp:cNvSpPr/>
      </dsp:nvSpPr>
      <dsp:spPr>
        <a:xfrm>
          <a:off x="5759225" y="300360"/>
          <a:ext cx="1308365" cy="7850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Doctor</a:t>
          </a:r>
          <a:endParaRPr lang="en-US" sz="1600" kern="1200"/>
        </a:p>
      </dsp:txBody>
      <dsp:txXfrm>
        <a:off x="5759225" y="300360"/>
        <a:ext cx="1308365" cy="785019"/>
      </dsp:txXfrm>
    </dsp:sp>
    <dsp:sp modelId="{2C7A1693-C82E-4EBA-9B68-34FF44C86E55}">
      <dsp:nvSpPr>
        <dsp:cNvPr id="0" name=""/>
        <dsp:cNvSpPr/>
      </dsp:nvSpPr>
      <dsp:spPr>
        <a:xfrm>
          <a:off x="2416" y="1216216"/>
          <a:ext cx="1308365" cy="7850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Feedback</a:t>
          </a:r>
          <a:endParaRPr lang="en-US" sz="1600" kern="1200"/>
        </a:p>
      </dsp:txBody>
      <dsp:txXfrm>
        <a:off x="2416" y="1216216"/>
        <a:ext cx="1308365" cy="785019"/>
      </dsp:txXfrm>
    </dsp:sp>
    <dsp:sp modelId="{752F8C2E-9AF8-4631-B659-BF7BFEC48D47}">
      <dsp:nvSpPr>
        <dsp:cNvPr id="0" name=""/>
        <dsp:cNvSpPr/>
      </dsp:nvSpPr>
      <dsp:spPr>
        <a:xfrm>
          <a:off x="1441618" y="1216216"/>
          <a:ext cx="1308365" cy="7850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Lab Test</a:t>
          </a:r>
          <a:endParaRPr lang="en-US" sz="1600" kern="1200"/>
        </a:p>
      </dsp:txBody>
      <dsp:txXfrm>
        <a:off x="1441618" y="1216216"/>
        <a:ext cx="1308365" cy="785019"/>
      </dsp:txXfrm>
    </dsp:sp>
    <dsp:sp modelId="{E8BFE2B9-8C2A-49A4-B038-37D643B80016}">
      <dsp:nvSpPr>
        <dsp:cNvPr id="0" name=""/>
        <dsp:cNvSpPr/>
      </dsp:nvSpPr>
      <dsp:spPr>
        <a:xfrm>
          <a:off x="2880821" y="1216216"/>
          <a:ext cx="1308365" cy="7850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Medicine</a:t>
          </a:r>
          <a:endParaRPr lang="en-US" sz="1600" kern="1200"/>
        </a:p>
      </dsp:txBody>
      <dsp:txXfrm>
        <a:off x="2880821" y="1216216"/>
        <a:ext cx="1308365" cy="785019"/>
      </dsp:txXfrm>
    </dsp:sp>
    <dsp:sp modelId="{342F7433-E30A-48B5-A8C8-5B5C6BB3221B}">
      <dsp:nvSpPr>
        <dsp:cNvPr id="0" name=""/>
        <dsp:cNvSpPr/>
      </dsp:nvSpPr>
      <dsp:spPr>
        <a:xfrm>
          <a:off x="4320023" y="1216216"/>
          <a:ext cx="1308365" cy="7850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Nurse</a:t>
          </a:r>
          <a:endParaRPr lang="en-US" sz="1600" kern="1200"/>
        </a:p>
      </dsp:txBody>
      <dsp:txXfrm>
        <a:off x="4320023" y="1216216"/>
        <a:ext cx="1308365" cy="785019"/>
      </dsp:txXfrm>
    </dsp:sp>
    <dsp:sp modelId="{442C6EDA-98F2-4466-956D-5C3FE9A9003F}">
      <dsp:nvSpPr>
        <dsp:cNvPr id="0" name=""/>
        <dsp:cNvSpPr/>
      </dsp:nvSpPr>
      <dsp:spPr>
        <a:xfrm>
          <a:off x="5759225" y="1216216"/>
          <a:ext cx="1308365" cy="7850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Patient</a:t>
          </a:r>
          <a:endParaRPr lang="en-US" sz="1600" kern="1200"/>
        </a:p>
      </dsp:txBody>
      <dsp:txXfrm>
        <a:off x="5759225" y="1216216"/>
        <a:ext cx="1308365" cy="785019"/>
      </dsp:txXfrm>
    </dsp:sp>
    <dsp:sp modelId="{151B40A8-D941-4646-AB91-9566561AED1F}">
      <dsp:nvSpPr>
        <dsp:cNvPr id="0" name=""/>
        <dsp:cNvSpPr/>
      </dsp:nvSpPr>
      <dsp:spPr>
        <a:xfrm>
          <a:off x="722017" y="2132072"/>
          <a:ext cx="1308365" cy="7850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Payment</a:t>
          </a:r>
          <a:endParaRPr lang="en-US" sz="1600" kern="1200"/>
        </a:p>
      </dsp:txBody>
      <dsp:txXfrm>
        <a:off x="722017" y="2132072"/>
        <a:ext cx="1308365" cy="785019"/>
      </dsp:txXfrm>
    </dsp:sp>
    <dsp:sp modelId="{D36098DC-1B2A-450E-83D8-25668712C956}">
      <dsp:nvSpPr>
        <dsp:cNvPr id="0" name=""/>
        <dsp:cNvSpPr/>
      </dsp:nvSpPr>
      <dsp:spPr>
        <a:xfrm>
          <a:off x="2161219" y="2132072"/>
          <a:ext cx="1308365" cy="7850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Room</a:t>
          </a:r>
          <a:endParaRPr lang="en-US" sz="1600" kern="1200"/>
        </a:p>
      </dsp:txBody>
      <dsp:txXfrm>
        <a:off x="2161219" y="2132072"/>
        <a:ext cx="1308365" cy="785019"/>
      </dsp:txXfrm>
    </dsp:sp>
    <dsp:sp modelId="{0FBEDCD5-E5A3-4B04-9001-A2CD45DD20FF}">
      <dsp:nvSpPr>
        <dsp:cNvPr id="0" name=""/>
        <dsp:cNvSpPr/>
      </dsp:nvSpPr>
      <dsp:spPr>
        <a:xfrm>
          <a:off x="3600422" y="2132072"/>
          <a:ext cx="1308365" cy="7850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Staff</a:t>
          </a:r>
          <a:endParaRPr lang="en-US" sz="1600" kern="1200"/>
        </a:p>
      </dsp:txBody>
      <dsp:txXfrm>
        <a:off x="3600422" y="2132072"/>
        <a:ext cx="1308365" cy="785019"/>
      </dsp:txXfrm>
    </dsp:sp>
    <dsp:sp modelId="{425FD143-9344-4049-918B-972AC974D42A}">
      <dsp:nvSpPr>
        <dsp:cNvPr id="0" name=""/>
        <dsp:cNvSpPr/>
      </dsp:nvSpPr>
      <dsp:spPr>
        <a:xfrm>
          <a:off x="5039624" y="2132072"/>
          <a:ext cx="1308365" cy="7850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Visitor</a:t>
          </a:r>
          <a:r>
            <a:rPr lang="en-US" sz="1600" b="0" i="0" kern="1200" baseline="0"/>
            <a:t> </a:t>
          </a:r>
          <a:endParaRPr lang="en-US" sz="1600" kern="1200"/>
        </a:p>
      </dsp:txBody>
      <dsp:txXfrm>
        <a:off x="5039624" y="2132072"/>
        <a:ext cx="1308365" cy="785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D29E4-E4F6-4D39-A251-A2AA23E67C02}">
      <dsp:nvSpPr>
        <dsp:cNvPr id="0" name=""/>
        <dsp:cNvSpPr/>
      </dsp:nvSpPr>
      <dsp:spPr>
        <a:xfrm>
          <a:off x="2411" y="1363776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F6D78-636B-4B04-AB72-971B6726C1A0}">
      <dsp:nvSpPr>
        <dsp:cNvPr id="0" name=""/>
        <dsp:cNvSpPr/>
      </dsp:nvSpPr>
      <dsp:spPr>
        <a:xfrm>
          <a:off x="193684" y="1545486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XAMPP</a:t>
          </a:r>
        </a:p>
      </dsp:txBody>
      <dsp:txXfrm>
        <a:off x="225701" y="1577503"/>
        <a:ext cx="1657431" cy="1029096"/>
      </dsp:txXfrm>
    </dsp:sp>
    <dsp:sp modelId="{B2FE1E29-2FD7-4A4F-97BB-74EEF8973AD0}">
      <dsp:nvSpPr>
        <dsp:cNvPr id="0" name=""/>
        <dsp:cNvSpPr/>
      </dsp:nvSpPr>
      <dsp:spPr>
        <a:xfrm>
          <a:off x="2106423" y="1363776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73D02-B59F-416F-A997-37FEE34BE0AC}">
      <dsp:nvSpPr>
        <dsp:cNvPr id="0" name=""/>
        <dsp:cNvSpPr/>
      </dsp:nvSpPr>
      <dsp:spPr>
        <a:xfrm>
          <a:off x="2297697" y="1545486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 visualization.</a:t>
          </a:r>
        </a:p>
      </dsp:txBody>
      <dsp:txXfrm>
        <a:off x="2329714" y="1577503"/>
        <a:ext cx="1657431" cy="1029096"/>
      </dsp:txXfrm>
    </dsp:sp>
    <dsp:sp modelId="{EB6A0375-4F5D-4E60-9CBE-1D5B94073340}">
      <dsp:nvSpPr>
        <dsp:cNvPr id="0" name=""/>
        <dsp:cNvSpPr/>
      </dsp:nvSpPr>
      <dsp:spPr>
        <a:xfrm>
          <a:off x="4210436" y="1363776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08731-38DB-4B09-9CBA-8E15A53D43B2}">
      <dsp:nvSpPr>
        <dsp:cNvPr id="0" name=""/>
        <dsp:cNvSpPr/>
      </dsp:nvSpPr>
      <dsp:spPr>
        <a:xfrm>
          <a:off x="4401710" y="1545486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Table details and records.</a:t>
          </a:r>
        </a:p>
      </dsp:txBody>
      <dsp:txXfrm>
        <a:off x="4433727" y="1577503"/>
        <a:ext cx="1657431" cy="1029096"/>
      </dsp:txXfrm>
    </dsp:sp>
    <dsp:sp modelId="{D089DFA8-F610-4361-8EFE-9EA79CD30A00}">
      <dsp:nvSpPr>
        <dsp:cNvPr id="0" name=""/>
        <dsp:cNvSpPr/>
      </dsp:nvSpPr>
      <dsp:spPr>
        <a:xfrm>
          <a:off x="6314449" y="1363776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F71B4-5A9F-4594-967E-101A018924A1}">
      <dsp:nvSpPr>
        <dsp:cNvPr id="0" name=""/>
        <dsp:cNvSpPr/>
      </dsp:nvSpPr>
      <dsp:spPr>
        <a:xfrm>
          <a:off x="6505723" y="1545486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Demonstrates data integrity.</a:t>
          </a:r>
        </a:p>
      </dsp:txBody>
      <dsp:txXfrm>
        <a:off x="6537740" y="1577503"/>
        <a:ext cx="1657431" cy="102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6D272-54F3-40B6-BD84-676AE356895B}">
      <dsp:nvSpPr>
        <dsp:cNvPr id="0" name=""/>
        <dsp:cNvSpPr/>
      </dsp:nvSpPr>
      <dsp:spPr>
        <a:xfrm>
          <a:off x="0" y="406"/>
          <a:ext cx="6736080" cy="951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E27EB-C41D-4C0B-8DA9-B328C62C2A75}">
      <dsp:nvSpPr>
        <dsp:cNvPr id="0" name=""/>
        <dsp:cNvSpPr/>
      </dsp:nvSpPr>
      <dsp:spPr>
        <a:xfrm>
          <a:off x="287923" y="214564"/>
          <a:ext cx="523497" cy="523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66341-BF9C-4211-A3EA-3EB78EA1E965}">
      <dsp:nvSpPr>
        <dsp:cNvPr id="0" name=""/>
        <dsp:cNvSpPr/>
      </dsp:nvSpPr>
      <dsp:spPr>
        <a:xfrm>
          <a:off x="1099344" y="406"/>
          <a:ext cx="5636735" cy="95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34" tIns="100734" rIns="100734" bIns="1007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Display patient details.</a:t>
          </a:r>
        </a:p>
      </dsp:txBody>
      <dsp:txXfrm>
        <a:off x="1099344" y="406"/>
        <a:ext cx="5636735" cy="951813"/>
      </dsp:txXfrm>
    </dsp:sp>
    <dsp:sp modelId="{CBA9E000-76A7-4123-8C94-6A06A0904E66}">
      <dsp:nvSpPr>
        <dsp:cNvPr id="0" name=""/>
        <dsp:cNvSpPr/>
      </dsp:nvSpPr>
      <dsp:spPr>
        <a:xfrm>
          <a:off x="0" y="1190173"/>
          <a:ext cx="6736080" cy="951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F44A6-DB42-4F1C-B763-33EA9EB9F705}">
      <dsp:nvSpPr>
        <dsp:cNvPr id="0" name=""/>
        <dsp:cNvSpPr/>
      </dsp:nvSpPr>
      <dsp:spPr>
        <a:xfrm>
          <a:off x="287923" y="1404331"/>
          <a:ext cx="523497" cy="523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00EDF-1F99-4C38-8302-73E1302B52F1}">
      <dsp:nvSpPr>
        <dsp:cNvPr id="0" name=""/>
        <dsp:cNvSpPr/>
      </dsp:nvSpPr>
      <dsp:spPr>
        <a:xfrm>
          <a:off x="1099344" y="1190173"/>
          <a:ext cx="5636735" cy="95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34" tIns="100734" rIns="100734" bIns="1007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Calculate the total cost for a patient.</a:t>
          </a:r>
        </a:p>
      </dsp:txBody>
      <dsp:txXfrm>
        <a:off x="1099344" y="1190173"/>
        <a:ext cx="5636735" cy="951813"/>
      </dsp:txXfrm>
    </dsp:sp>
    <dsp:sp modelId="{4D795C76-48EA-4B50-AB33-4F392A1FB9C9}">
      <dsp:nvSpPr>
        <dsp:cNvPr id="0" name=""/>
        <dsp:cNvSpPr/>
      </dsp:nvSpPr>
      <dsp:spPr>
        <a:xfrm>
          <a:off x="0" y="2379940"/>
          <a:ext cx="6736080" cy="951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4C57A-14D3-4E1D-A5F1-83F588E35DA0}">
      <dsp:nvSpPr>
        <dsp:cNvPr id="0" name=""/>
        <dsp:cNvSpPr/>
      </dsp:nvSpPr>
      <dsp:spPr>
        <a:xfrm>
          <a:off x="287923" y="2594098"/>
          <a:ext cx="523497" cy="5234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2148B-BB9A-49C1-AF1B-2B03413EC049}">
      <dsp:nvSpPr>
        <dsp:cNvPr id="0" name=""/>
        <dsp:cNvSpPr/>
      </dsp:nvSpPr>
      <dsp:spPr>
        <a:xfrm>
          <a:off x="1099344" y="2379940"/>
          <a:ext cx="5636735" cy="95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34" tIns="100734" rIns="100734" bIns="1007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Integration of multiple tables for comprehensive reports.</a:t>
          </a:r>
        </a:p>
      </dsp:txBody>
      <dsp:txXfrm>
        <a:off x="1099344" y="2379940"/>
        <a:ext cx="5636735" cy="951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6835F-14A6-423A-BAAF-552BF7866307}">
      <dsp:nvSpPr>
        <dsp:cNvPr id="0" name=""/>
        <dsp:cNvSpPr/>
      </dsp:nvSpPr>
      <dsp:spPr>
        <a:xfrm>
          <a:off x="2382695" y="340"/>
          <a:ext cx="1873739" cy="9368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Challenges:</a:t>
          </a:r>
        </a:p>
      </dsp:txBody>
      <dsp:txXfrm>
        <a:off x="2410135" y="27780"/>
        <a:ext cx="1818859" cy="881989"/>
      </dsp:txXfrm>
    </dsp:sp>
    <dsp:sp modelId="{D89FA58E-222B-4674-8EEA-0C2B006B5724}">
      <dsp:nvSpPr>
        <dsp:cNvPr id="0" name=""/>
        <dsp:cNvSpPr/>
      </dsp:nvSpPr>
      <dsp:spPr>
        <a:xfrm>
          <a:off x="2570069" y="937209"/>
          <a:ext cx="187373" cy="70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2652"/>
              </a:lnTo>
              <a:lnTo>
                <a:pt x="187373" y="70265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49DA1-8C2D-4B69-B9F7-8CA13B916F26}">
      <dsp:nvSpPr>
        <dsp:cNvPr id="0" name=""/>
        <dsp:cNvSpPr/>
      </dsp:nvSpPr>
      <dsp:spPr>
        <a:xfrm>
          <a:off x="2757443" y="1171427"/>
          <a:ext cx="1498991" cy="936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Complex relationships between entities.</a:t>
          </a:r>
        </a:p>
      </dsp:txBody>
      <dsp:txXfrm>
        <a:off x="2784883" y="1198867"/>
        <a:ext cx="1444111" cy="881989"/>
      </dsp:txXfrm>
    </dsp:sp>
    <dsp:sp modelId="{2C9C8BB6-F3A9-4B42-B135-94D7ABB4E6D9}">
      <dsp:nvSpPr>
        <dsp:cNvPr id="0" name=""/>
        <dsp:cNvSpPr/>
      </dsp:nvSpPr>
      <dsp:spPr>
        <a:xfrm>
          <a:off x="2570069" y="937209"/>
          <a:ext cx="187373" cy="1873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739"/>
              </a:lnTo>
              <a:lnTo>
                <a:pt x="187373" y="187373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ED635-C62E-412A-A15A-C5F973866EB8}">
      <dsp:nvSpPr>
        <dsp:cNvPr id="0" name=""/>
        <dsp:cNvSpPr/>
      </dsp:nvSpPr>
      <dsp:spPr>
        <a:xfrm>
          <a:off x="2757443" y="2342514"/>
          <a:ext cx="1498991" cy="936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Handling dynamic data updates.</a:t>
          </a:r>
        </a:p>
      </dsp:txBody>
      <dsp:txXfrm>
        <a:off x="2784883" y="2369954"/>
        <a:ext cx="1444111" cy="8819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6835F-14A6-423A-BAAF-552BF7866307}">
      <dsp:nvSpPr>
        <dsp:cNvPr id="0" name=""/>
        <dsp:cNvSpPr/>
      </dsp:nvSpPr>
      <dsp:spPr>
        <a:xfrm>
          <a:off x="1878243" y="1359"/>
          <a:ext cx="1875494" cy="937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Solutions:</a:t>
          </a:r>
        </a:p>
      </dsp:txBody>
      <dsp:txXfrm>
        <a:off x="1905709" y="28825"/>
        <a:ext cx="1820562" cy="882815"/>
      </dsp:txXfrm>
    </dsp:sp>
    <dsp:sp modelId="{D89FA58E-222B-4674-8EEA-0C2B006B5724}">
      <dsp:nvSpPr>
        <dsp:cNvPr id="0" name=""/>
        <dsp:cNvSpPr/>
      </dsp:nvSpPr>
      <dsp:spPr>
        <a:xfrm>
          <a:off x="2065793" y="939106"/>
          <a:ext cx="187549" cy="70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310"/>
              </a:lnTo>
              <a:lnTo>
                <a:pt x="187549" y="7033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49DA1-8C2D-4B69-B9F7-8CA13B916F26}">
      <dsp:nvSpPr>
        <dsp:cNvPr id="0" name=""/>
        <dsp:cNvSpPr/>
      </dsp:nvSpPr>
      <dsp:spPr>
        <a:xfrm>
          <a:off x="2253342" y="1173543"/>
          <a:ext cx="1500395" cy="937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Linking tables for many-to-many relationships.</a:t>
          </a:r>
        </a:p>
      </dsp:txBody>
      <dsp:txXfrm>
        <a:off x="2280808" y="1201009"/>
        <a:ext cx="1445463" cy="882815"/>
      </dsp:txXfrm>
    </dsp:sp>
    <dsp:sp modelId="{2C9C8BB6-F3A9-4B42-B135-94D7ABB4E6D9}">
      <dsp:nvSpPr>
        <dsp:cNvPr id="0" name=""/>
        <dsp:cNvSpPr/>
      </dsp:nvSpPr>
      <dsp:spPr>
        <a:xfrm>
          <a:off x="2065793" y="939106"/>
          <a:ext cx="187549" cy="1875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494"/>
              </a:lnTo>
              <a:lnTo>
                <a:pt x="187549" y="1875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ED635-C62E-412A-A15A-C5F973866EB8}">
      <dsp:nvSpPr>
        <dsp:cNvPr id="0" name=""/>
        <dsp:cNvSpPr/>
      </dsp:nvSpPr>
      <dsp:spPr>
        <a:xfrm>
          <a:off x="2253342" y="2345727"/>
          <a:ext cx="1500395" cy="937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Optimized SQL queries for performance.</a:t>
          </a:r>
        </a:p>
      </dsp:txBody>
      <dsp:txXfrm>
        <a:off x="2280808" y="2373193"/>
        <a:ext cx="1445463" cy="8828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27BC7-8846-4F85-ABC9-D4785ECE51F2}">
      <dsp:nvSpPr>
        <dsp:cNvPr id="0" name=""/>
        <dsp:cNvSpPr/>
      </dsp:nvSpPr>
      <dsp:spPr>
        <a:xfrm>
          <a:off x="1210686" y="952481"/>
          <a:ext cx="2745296" cy="17844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>
              <a:solidFill>
                <a:srgbClr val="9BBB59"/>
              </a:solidFill>
            </a:rPr>
            <a:t>Impact</a:t>
          </a:r>
          <a:r>
            <a:rPr lang="en-US" sz="2500" kern="1200" dirty="0"/>
            <a:t>: Streamlined hospital management.</a:t>
          </a:r>
        </a:p>
      </dsp:txBody>
      <dsp:txXfrm>
        <a:off x="1297795" y="1039590"/>
        <a:ext cx="2571078" cy="1610224"/>
      </dsp:txXfrm>
    </dsp:sp>
    <dsp:sp modelId="{36F3BB03-6E4A-4693-AEE9-20C99880E82E}">
      <dsp:nvSpPr>
        <dsp:cNvPr id="0" name=""/>
        <dsp:cNvSpPr/>
      </dsp:nvSpPr>
      <dsp:spPr>
        <a:xfrm>
          <a:off x="2583335" y="330102"/>
          <a:ext cx="3029200" cy="3029200"/>
        </a:xfrm>
        <a:custGeom>
          <a:avLst/>
          <a:gdLst/>
          <a:ahLst/>
          <a:cxnLst/>
          <a:rect l="0" t="0" r="0" b="0"/>
          <a:pathLst>
            <a:path>
              <a:moveTo>
                <a:pt x="305269" y="602716"/>
              </a:moveTo>
              <a:arcTo wR="1514600" hR="1514600" stAng="13021066" swAng="635786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E8592-E45E-4D39-AD9D-DAEF74B28353}">
      <dsp:nvSpPr>
        <dsp:cNvPr id="0" name=""/>
        <dsp:cNvSpPr/>
      </dsp:nvSpPr>
      <dsp:spPr>
        <a:xfrm>
          <a:off x="4239887" y="952481"/>
          <a:ext cx="2745296" cy="178444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>
              <a:solidFill>
                <a:srgbClr val="C0504D"/>
              </a:solidFill>
            </a:rPr>
            <a:t>Future Work</a:t>
          </a:r>
          <a:r>
            <a:rPr lang="en-US" sz="2500" kern="1200" dirty="0"/>
            <a:t>: Integration with web/mobile applications.</a:t>
          </a:r>
        </a:p>
      </dsp:txBody>
      <dsp:txXfrm>
        <a:off x="4326996" y="1039590"/>
        <a:ext cx="2571078" cy="1610224"/>
      </dsp:txXfrm>
    </dsp:sp>
    <dsp:sp modelId="{BD8588F5-AE0A-44BD-989A-E8B6029F1944}">
      <dsp:nvSpPr>
        <dsp:cNvPr id="0" name=""/>
        <dsp:cNvSpPr/>
      </dsp:nvSpPr>
      <dsp:spPr>
        <a:xfrm>
          <a:off x="2583335" y="330102"/>
          <a:ext cx="3029200" cy="3029200"/>
        </a:xfrm>
        <a:custGeom>
          <a:avLst/>
          <a:gdLst/>
          <a:ahLst/>
          <a:cxnLst/>
          <a:rect l="0" t="0" r="0" b="0"/>
          <a:pathLst>
            <a:path>
              <a:moveTo>
                <a:pt x="2723931" y="2426484"/>
              </a:moveTo>
              <a:arcTo wR="1514600" hR="1514600" stAng="2221066" swAng="6357868"/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260B24-F7C0-C2CE-572B-9C7EB7F1EA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sayem7445@gmail.com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0F424-4D8B-5238-8085-4DE301FCE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D21A-76FD-4E92-8A86-BCB9098FBB5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41A96-292C-3F44-81D7-03335968D4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5F3D1-211D-1159-6A44-89F838816F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54A49-1C33-466F-BF93-9C8D1A1D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3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sayem7445@gmail.com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D78D1-A6BB-4843-86F1-E16BAB606EC1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9E62-6B97-4B5D-9208-0A03ACB7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18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1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11/28/2024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sayem7445@gmail.com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11/28/2024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sayem7445@gmail.com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046" y="2393546"/>
            <a:ext cx="7018398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92" y="4760784"/>
            <a:ext cx="3362493" cy="864733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Submitted By: MD. SAYEM</a:t>
            </a:r>
          </a:p>
          <a:p>
            <a:pPr algn="l" defTabSz="914400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Date: June 8,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9419-DBDF-32F4-D56B-DF91EF0FBB0B}"/>
              </a:ext>
            </a:extLst>
          </p:cNvPr>
          <p:cNvSpPr txBox="1"/>
          <p:nvPr/>
        </p:nvSpPr>
        <p:spPr>
          <a:xfrm>
            <a:off x="1199370" y="2202807"/>
            <a:ext cx="3415875" cy="3814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A Database Project 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Project Overview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25C7105-8DEB-2E30-B08C-EDA34D930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326483"/>
              </p:ext>
            </p:extLst>
          </p:nvPr>
        </p:nvGraphicFramePr>
        <p:xfrm>
          <a:off x="783771" y="3015759"/>
          <a:ext cx="745598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Bent 3">
            <a:extLst>
              <a:ext uri="{FF2B5EF4-FFF2-40B4-BE49-F238E27FC236}">
                <a16:creationId xmlns:a16="http://schemas.microsoft.com/office/drawing/2014/main" id="{BDCCC260-30E4-15CE-7AAE-620D45EFDC2F}"/>
              </a:ext>
            </a:extLst>
          </p:cNvPr>
          <p:cNvSpPr/>
          <p:nvPr/>
        </p:nvSpPr>
        <p:spPr>
          <a:xfrm rot="10800000" flipH="1">
            <a:off x="1789470" y="4650657"/>
            <a:ext cx="589934" cy="875058"/>
          </a:xfrm>
          <a:prstGeom prst="bentArrow">
            <a:avLst/>
          </a:prstGeom>
          <a:solidFill>
            <a:srgbClr val="C4BD9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2728619-D251-782B-CDCE-1B22489D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494003"/>
            <a:ext cx="2895600" cy="365125"/>
          </a:xfrm>
        </p:spPr>
        <p:txBody>
          <a:bodyPr/>
          <a:lstStyle/>
          <a:p>
            <a:r>
              <a:rPr lang="en-US" dirty="0"/>
              <a:t>sayem7445@gmail.com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120F1-1E4A-CB16-31A4-6915A8F7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8786B7-8C2F-26A1-F0E1-4406E590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DB82F0-8715-05FD-46FA-078DA2101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B067707-2B9D-4EC2-B5B0-75B993AC1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5FC13CE-4D22-D812-C3B5-0EA49AA7B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D114685-7F8B-1E89-42BF-4A988828E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480FFF9-D32F-528A-FF0D-683B48627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CA82C-880B-AFEB-8528-F22B7EA0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Objectives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D3F65-A78A-BCE5-D094-667733A4B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4EF035F-0CE5-1C25-4AF2-58B83E1A70B0}"/>
              </a:ext>
            </a:extLst>
          </p:cNvPr>
          <p:cNvGrpSpPr/>
          <p:nvPr/>
        </p:nvGrpSpPr>
        <p:grpSpPr>
          <a:xfrm rot="16200000">
            <a:off x="2671454" y="701236"/>
            <a:ext cx="3595542" cy="7462530"/>
            <a:chOff x="4864966" y="750440"/>
            <a:chExt cx="2627768" cy="5453919"/>
          </a:xfrm>
        </p:grpSpPr>
        <p:sp>
          <p:nvSpPr>
            <p:cNvPr id="8" name="Arrow: Circular 7">
              <a:extLst>
                <a:ext uri="{FF2B5EF4-FFF2-40B4-BE49-F238E27FC236}">
                  <a16:creationId xmlns:a16="http://schemas.microsoft.com/office/drawing/2014/main" id="{9726B8C6-1FC4-C5BC-4AE4-8EF86930B49D}"/>
                </a:ext>
              </a:extLst>
            </p:cNvPr>
            <p:cNvSpPr/>
            <p:nvPr/>
          </p:nvSpPr>
          <p:spPr>
            <a:xfrm>
              <a:off x="5436271" y="750440"/>
              <a:ext cx="2056463" cy="205667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308FE6-C0BC-B443-2E93-1BD637E0519F}"/>
                </a:ext>
              </a:extLst>
            </p:cNvPr>
            <p:cNvSpPr/>
            <p:nvPr/>
          </p:nvSpPr>
          <p:spPr>
            <a:xfrm rot="5400000">
              <a:off x="5917628" y="1397247"/>
              <a:ext cx="1147623" cy="573752"/>
            </a:xfrm>
            <a:custGeom>
              <a:avLst/>
              <a:gdLst>
                <a:gd name="connsiteX0" fmla="*/ 0 w 1147623"/>
                <a:gd name="connsiteY0" fmla="*/ 0 h 573752"/>
                <a:gd name="connsiteX1" fmla="*/ 1147623 w 1147623"/>
                <a:gd name="connsiteY1" fmla="*/ 0 h 573752"/>
                <a:gd name="connsiteX2" fmla="*/ 1147623 w 1147623"/>
                <a:gd name="connsiteY2" fmla="*/ 573752 h 573752"/>
                <a:gd name="connsiteX3" fmla="*/ 0 w 1147623"/>
                <a:gd name="connsiteY3" fmla="*/ 573752 h 573752"/>
                <a:gd name="connsiteX4" fmla="*/ 0 w 1147623"/>
                <a:gd name="connsiteY4" fmla="*/ 0 h 57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623" h="573752">
                  <a:moveTo>
                    <a:pt x="0" y="0"/>
                  </a:moveTo>
                  <a:lnTo>
                    <a:pt x="1147623" y="0"/>
                  </a:lnTo>
                  <a:lnTo>
                    <a:pt x="1147623" y="573752"/>
                  </a:lnTo>
                  <a:lnTo>
                    <a:pt x="0" y="5737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- Patient history tracking.</a:t>
              </a:r>
            </a:p>
          </p:txBody>
        </p:sp>
        <p:sp>
          <p:nvSpPr>
            <p:cNvPr id="10" name="Shape 9">
              <a:extLst>
                <a:ext uri="{FF2B5EF4-FFF2-40B4-BE49-F238E27FC236}">
                  <a16:creationId xmlns:a16="http://schemas.microsoft.com/office/drawing/2014/main" id="{E42626BA-CD67-3CF6-3937-2295A68B43A3}"/>
                </a:ext>
              </a:extLst>
            </p:cNvPr>
            <p:cNvSpPr/>
            <p:nvPr/>
          </p:nvSpPr>
          <p:spPr>
            <a:xfrm>
              <a:off x="4864966" y="1932304"/>
              <a:ext cx="2056463" cy="2056673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2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B014764-39CE-B9CF-CD34-B97B0AC99D7D}"/>
                </a:ext>
              </a:extLst>
            </p:cNvPr>
            <p:cNvSpPr/>
            <p:nvPr/>
          </p:nvSpPr>
          <p:spPr>
            <a:xfrm rot="5400000">
              <a:off x="5223853" y="2591308"/>
              <a:ext cx="1147623" cy="573752"/>
            </a:xfrm>
            <a:custGeom>
              <a:avLst/>
              <a:gdLst>
                <a:gd name="connsiteX0" fmla="*/ 0 w 1147623"/>
                <a:gd name="connsiteY0" fmla="*/ 0 h 573752"/>
                <a:gd name="connsiteX1" fmla="*/ 1147623 w 1147623"/>
                <a:gd name="connsiteY1" fmla="*/ 0 h 573752"/>
                <a:gd name="connsiteX2" fmla="*/ 1147623 w 1147623"/>
                <a:gd name="connsiteY2" fmla="*/ 573752 h 573752"/>
                <a:gd name="connsiteX3" fmla="*/ 0 w 1147623"/>
                <a:gd name="connsiteY3" fmla="*/ 573752 h 573752"/>
                <a:gd name="connsiteX4" fmla="*/ 0 w 1147623"/>
                <a:gd name="connsiteY4" fmla="*/ 0 h 57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623" h="573752">
                  <a:moveTo>
                    <a:pt x="0" y="0"/>
                  </a:moveTo>
                  <a:lnTo>
                    <a:pt x="1147623" y="0"/>
                  </a:lnTo>
                  <a:lnTo>
                    <a:pt x="1147623" y="573752"/>
                  </a:lnTo>
                  <a:lnTo>
                    <a:pt x="0" y="5737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- Billing and payment details.</a:t>
              </a:r>
            </a:p>
          </p:txBody>
        </p:sp>
        <p:sp>
          <p:nvSpPr>
            <p:cNvPr id="12" name="Arrow: Circular 11">
              <a:extLst>
                <a:ext uri="{FF2B5EF4-FFF2-40B4-BE49-F238E27FC236}">
                  <a16:creationId xmlns:a16="http://schemas.microsoft.com/office/drawing/2014/main" id="{2D3BA29F-1673-3634-EFFB-2738948E1D4D}"/>
                </a:ext>
              </a:extLst>
            </p:cNvPr>
            <p:cNvSpPr/>
            <p:nvPr/>
          </p:nvSpPr>
          <p:spPr>
            <a:xfrm>
              <a:off x="5436271" y="3118532"/>
              <a:ext cx="2056463" cy="205667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2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1C58B3-C517-F569-230F-047065ED75D9}"/>
                </a:ext>
              </a:extLst>
            </p:cNvPr>
            <p:cNvSpPr/>
            <p:nvPr/>
          </p:nvSpPr>
          <p:spPr>
            <a:xfrm rot="5400000">
              <a:off x="5985944" y="3838253"/>
              <a:ext cx="1147623" cy="573752"/>
            </a:xfrm>
            <a:custGeom>
              <a:avLst/>
              <a:gdLst>
                <a:gd name="connsiteX0" fmla="*/ 0 w 1147623"/>
                <a:gd name="connsiteY0" fmla="*/ 0 h 573752"/>
                <a:gd name="connsiteX1" fmla="*/ 1147623 w 1147623"/>
                <a:gd name="connsiteY1" fmla="*/ 0 h 573752"/>
                <a:gd name="connsiteX2" fmla="*/ 1147623 w 1147623"/>
                <a:gd name="connsiteY2" fmla="*/ 573752 h 573752"/>
                <a:gd name="connsiteX3" fmla="*/ 0 w 1147623"/>
                <a:gd name="connsiteY3" fmla="*/ 573752 h 573752"/>
                <a:gd name="connsiteX4" fmla="*/ 0 w 1147623"/>
                <a:gd name="connsiteY4" fmla="*/ 0 h 57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623" h="573752">
                  <a:moveTo>
                    <a:pt x="0" y="0"/>
                  </a:moveTo>
                  <a:lnTo>
                    <a:pt x="1147623" y="0"/>
                  </a:lnTo>
                  <a:lnTo>
                    <a:pt x="1147623" y="573752"/>
                  </a:lnTo>
                  <a:lnTo>
                    <a:pt x="0" y="5737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- Scheduling (appointments, room allocations).</a:t>
              </a: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B6E15B3-B1A1-0C69-E20A-8F9951A9B60E}"/>
                </a:ext>
              </a:extLst>
            </p:cNvPr>
            <p:cNvSpPr/>
            <p:nvPr/>
          </p:nvSpPr>
          <p:spPr>
            <a:xfrm>
              <a:off x="5011554" y="4436744"/>
              <a:ext cx="1766761" cy="1767615"/>
            </a:xfrm>
            <a:prstGeom prst="blockArc">
              <a:avLst>
                <a:gd name="adj1" fmla="val 0"/>
                <a:gd name="adj2" fmla="val 189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E63221-F68E-F633-B931-6FCF40A77ABB}"/>
                </a:ext>
              </a:extLst>
            </p:cNvPr>
            <p:cNvSpPr/>
            <p:nvPr/>
          </p:nvSpPr>
          <p:spPr>
            <a:xfrm rot="5400000">
              <a:off x="5316686" y="5047038"/>
              <a:ext cx="1147623" cy="573752"/>
            </a:xfrm>
            <a:custGeom>
              <a:avLst/>
              <a:gdLst>
                <a:gd name="connsiteX0" fmla="*/ 0 w 1147623"/>
                <a:gd name="connsiteY0" fmla="*/ 0 h 573752"/>
                <a:gd name="connsiteX1" fmla="*/ 1147623 w 1147623"/>
                <a:gd name="connsiteY1" fmla="*/ 0 h 573752"/>
                <a:gd name="connsiteX2" fmla="*/ 1147623 w 1147623"/>
                <a:gd name="connsiteY2" fmla="*/ 573752 h 573752"/>
                <a:gd name="connsiteX3" fmla="*/ 0 w 1147623"/>
                <a:gd name="connsiteY3" fmla="*/ 573752 h 573752"/>
                <a:gd name="connsiteX4" fmla="*/ 0 w 1147623"/>
                <a:gd name="connsiteY4" fmla="*/ 0 h 57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623" h="573752">
                  <a:moveTo>
                    <a:pt x="0" y="0"/>
                  </a:moveTo>
                  <a:lnTo>
                    <a:pt x="1147623" y="0"/>
                  </a:lnTo>
                  <a:lnTo>
                    <a:pt x="1147623" y="573752"/>
                  </a:lnTo>
                  <a:lnTo>
                    <a:pt x="0" y="5737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- Feedback system for service improvement.</a:t>
              </a:r>
            </a:p>
          </p:txBody>
        </p:sp>
      </p:grp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863FC12-0514-30BA-E9C3-06BF6EEA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474334"/>
            <a:ext cx="2895600" cy="365125"/>
          </a:xfrm>
        </p:spPr>
        <p:txBody>
          <a:bodyPr/>
          <a:lstStyle/>
          <a:p>
            <a:r>
              <a:rPr lang="en-US"/>
              <a:t>sayem7445@gmail.com</a:t>
            </a:r>
          </a:p>
        </p:txBody>
      </p:sp>
    </p:spTree>
    <p:extLst>
      <p:ext uri="{BB962C8B-B14F-4D97-AF65-F5344CB8AC3E}">
        <p14:creationId xmlns:p14="http://schemas.microsoft.com/office/powerpoint/2010/main" val="339465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F7560-BD6D-DE0F-C37E-78EE8736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F8FCC8C-6A95-7396-6BA7-D4B4977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8E0F73-13D2-F800-B5C9-4E3A2BCEF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1A72FA-3502-1EDA-4C8C-1B185601F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1D0553-E880-084C-1295-6C3778B6B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8590F0-F1B6-9E40-A067-644E70697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1FAB60C-17AB-2721-AC7F-AA653369F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8F49F-870E-3B67-82C4-C918BB51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Entities</a:t>
            </a:r>
            <a:endParaRPr lang="en-US" sz="4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DEC573-6468-AAD4-8FB9-7C6F8D89B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2">
            <a:extLst>
              <a:ext uri="{FF2B5EF4-FFF2-40B4-BE49-F238E27FC236}">
                <a16:creationId xmlns:a16="http://schemas.microsoft.com/office/drawing/2014/main" id="{80B051E6-D677-0905-FA31-9CEE7B84B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362409"/>
              </p:ext>
            </p:extLst>
          </p:nvPr>
        </p:nvGraphicFramePr>
        <p:xfrm>
          <a:off x="1035362" y="2820960"/>
          <a:ext cx="7070008" cy="321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4A1D-BF22-0732-777F-85009258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466123"/>
            <a:ext cx="2895600" cy="365125"/>
          </a:xfrm>
        </p:spPr>
        <p:txBody>
          <a:bodyPr/>
          <a:lstStyle/>
          <a:p>
            <a:r>
              <a:rPr lang="en-US" dirty="0"/>
              <a:t>sayem7445@gmail.com</a:t>
            </a:r>
          </a:p>
        </p:txBody>
      </p:sp>
    </p:spTree>
    <p:extLst>
      <p:ext uri="{BB962C8B-B14F-4D97-AF65-F5344CB8AC3E}">
        <p14:creationId xmlns:p14="http://schemas.microsoft.com/office/powerpoint/2010/main" val="364561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AA62E-471D-1C80-1502-D3D438E6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D886CC-0110-BA34-E026-05B84E787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82E9D-DB43-0AAC-1523-EE91CF030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154F72-FDFE-B9AE-041F-2712BF47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1E673F-FCA3-3A9D-BE00-E8BD567C8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FC0318-1141-CB05-1E6A-DC88B19C5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B1D7E77-F49E-69D0-724D-ACBF1C399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6E949-A606-DCD8-3B6B-B22110A7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System Demonstration</a:t>
            </a:r>
            <a:endParaRPr lang="en-US" sz="4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9E6553-68FE-C838-753E-84C89C5A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969B5-D8A7-6AB1-6ED5-61F383CE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462823"/>
            <a:ext cx="2895600" cy="365125"/>
          </a:xfrm>
        </p:spPr>
        <p:txBody>
          <a:bodyPr/>
          <a:lstStyle/>
          <a:p>
            <a:r>
              <a:rPr lang="en-US"/>
              <a:t>sayem7445@gmail.com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3CF4722-1458-8E15-623C-50B080F70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7617"/>
              </p:ext>
            </p:extLst>
          </p:nvPr>
        </p:nvGraphicFramePr>
        <p:xfrm>
          <a:off x="431074" y="2431013"/>
          <a:ext cx="8229600" cy="4002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39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EF6FD-CE47-0572-1272-DBD9780AD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5DDF709-7B66-8CF3-6B25-1622C9E5C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389DD-8D3D-97DF-85FE-9DA275096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5679FE-80C5-C5FE-4F15-5A78558F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4DAFDC-62F6-D074-3ACE-9CA6B210A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A9181E-DB10-7410-AF83-43324DDA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058E3D3-7A58-48F1-6C89-42590415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8DDB6-94BD-F67B-3804-40DFE26E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ER Diagram</a:t>
            </a:r>
            <a:endParaRPr lang="en-US" sz="4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7BFC2B-3973-05AB-8531-BBDB9F56A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D73A1-6E8A-D479-2466-61432B53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462823"/>
            <a:ext cx="2895600" cy="365125"/>
          </a:xfrm>
        </p:spPr>
        <p:txBody>
          <a:bodyPr/>
          <a:lstStyle/>
          <a:p>
            <a:r>
              <a:rPr lang="en-US"/>
              <a:t>sayem7445@gmail.com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E47A2F-26B7-E80D-88C3-7B998A17D0B4}"/>
              </a:ext>
            </a:extLst>
          </p:cNvPr>
          <p:cNvGrpSpPr/>
          <p:nvPr/>
        </p:nvGrpSpPr>
        <p:grpSpPr>
          <a:xfrm>
            <a:off x="1394208" y="2864913"/>
            <a:ext cx="6234066" cy="3454218"/>
            <a:chOff x="1394208" y="2864913"/>
            <a:chExt cx="6234066" cy="3454218"/>
          </a:xfrm>
        </p:grpSpPr>
        <p:pic>
          <p:nvPicPr>
            <p:cNvPr id="7" name="Picture 6" descr="A diagram of a diagram&#10;&#10;Description automatically generated">
              <a:extLst>
                <a:ext uri="{FF2B5EF4-FFF2-40B4-BE49-F238E27FC236}">
                  <a16:creationId xmlns:a16="http://schemas.microsoft.com/office/drawing/2014/main" id="{824F021C-E825-29C7-7427-C46EE834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4208" y="2864913"/>
              <a:ext cx="6234066" cy="345421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8EE789-D2F5-77A3-27A5-ACE9CFB6D9AD}"/>
                </a:ext>
              </a:extLst>
            </p:cNvPr>
            <p:cNvSpPr/>
            <p:nvPr/>
          </p:nvSpPr>
          <p:spPr>
            <a:xfrm>
              <a:off x="4215765" y="4484370"/>
              <a:ext cx="512445" cy="508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87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C56EAB-5122-7416-3A67-3D5B8D86A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484BD56-F789-5406-2003-2F885D996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416D03-7AFD-D9CA-1372-AE0CA0D08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E1F7C4-BABF-8F56-E5D4-7D1A5F09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771B39-2B11-62A3-F789-49DEEE9A9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206A76-5EE8-F9BD-8400-30D3B2FA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8C805-F1A6-B629-2242-DE5590591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BAE95-82D9-9BEA-4469-A1497FE8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SQL Query Examples</a:t>
            </a:r>
            <a:endParaRPr lang="en-US" sz="4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9398D8-289E-AA1B-C853-00815D5C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4D930-4720-A49E-5301-558F25BC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462823"/>
            <a:ext cx="2895600" cy="365125"/>
          </a:xfrm>
        </p:spPr>
        <p:txBody>
          <a:bodyPr/>
          <a:lstStyle/>
          <a:p>
            <a:r>
              <a:rPr lang="en-US"/>
              <a:t>sayem7445@gmail.com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C522444-9A81-6E85-3119-AF81BDD3D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213241"/>
              </p:ext>
            </p:extLst>
          </p:nvPr>
        </p:nvGraphicFramePr>
        <p:xfrm>
          <a:off x="1203960" y="2704014"/>
          <a:ext cx="6736080" cy="3332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84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70655-D901-3E04-71D3-AB37BA7B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6B5B82-1EBA-1C92-7D99-9A9D6A026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FFE7-37B5-C4FD-B48C-26AF1DC97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D24894-BA55-AE23-213A-85BC298E1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A732DC-A543-EDC9-9346-3D8054B7F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A17835-2F73-335B-3DAD-AA7E9F99D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4084C-47CE-0040-D160-6BFBBB9C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D2D63-B424-8FD6-9957-F204154F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Challenges and Solutions</a:t>
            </a:r>
            <a:endParaRPr lang="en-US" sz="4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0924F-3310-302F-6243-86E98BB9D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DBFBF-CD82-C17C-E8B1-D9948009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462823"/>
            <a:ext cx="2895600" cy="365125"/>
          </a:xfrm>
        </p:spPr>
        <p:txBody>
          <a:bodyPr/>
          <a:lstStyle/>
          <a:p>
            <a:r>
              <a:rPr lang="en-US"/>
              <a:t>sayem7445@gmail.com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B704A7-003E-4F99-7D52-4D5AFE14D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124348"/>
              </p:ext>
            </p:extLst>
          </p:nvPr>
        </p:nvGraphicFramePr>
        <p:xfrm>
          <a:off x="-462507" y="2806284"/>
          <a:ext cx="6639131" cy="327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D8BACF4-3207-0F3C-441B-064E48ECA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402756"/>
              </p:ext>
            </p:extLst>
          </p:nvPr>
        </p:nvGraphicFramePr>
        <p:xfrm>
          <a:off x="3432409" y="2805938"/>
          <a:ext cx="5631982" cy="328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263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E7F710-41ED-B085-D63E-9D1903A1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DA1E3EC-803B-9280-BB04-AAD0CD686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E49A36-A01D-2E52-1050-2F81143C8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6570E7-C3CC-1523-C58A-474003312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DF6334-569B-C404-B125-3D6ECE61C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D518782-DB76-DB2D-39F8-F24E57B9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8107332-1267-1461-76CB-A9AAD8178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D6D3E-43A8-A231-B15E-42851CDE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Conclusion</a:t>
            </a:r>
            <a:endParaRPr lang="en-US" sz="4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9160BE-4E1E-10A7-7665-D3E13CF24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A140B-AEFE-9732-0C56-737680A3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462823"/>
            <a:ext cx="2895600" cy="365125"/>
          </a:xfrm>
        </p:spPr>
        <p:txBody>
          <a:bodyPr/>
          <a:lstStyle/>
          <a:p>
            <a:r>
              <a:rPr lang="en-US"/>
              <a:t>sayem7445@gmail.com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621C752-07C0-0876-61D4-2BE7D989F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75308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7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227</Words>
  <Application>Microsoft Office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Hospital Management System</vt:lpstr>
      <vt:lpstr>Project Overview</vt:lpstr>
      <vt:lpstr>Objectives</vt:lpstr>
      <vt:lpstr>Entities</vt:lpstr>
      <vt:lpstr>System Demonstration</vt:lpstr>
      <vt:lpstr>ER Diagram</vt:lpstr>
      <vt:lpstr>SQL Query Examples</vt:lpstr>
      <vt:lpstr>Challenges and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MD Sayem</cp:lastModifiedBy>
  <cp:revision>4</cp:revision>
  <dcterms:created xsi:type="dcterms:W3CDTF">2013-01-27T09:14:16Z</dcterms:created>
  <dcterms:modified xsi:type="dcterms:W3CDTF">2024-11-27T19:38:01Z</dcterms:modified>
  <cp:category/>
</cp:coreProperties>
</file>