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2C749-1B8D-4BBC-9A38-BC3525105DE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D96D-51B5-4686-B60E-AB546E1B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843-36F0-4B66-BC21-1768B317C1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A14-B1BC-4B6B-883C-A8F68FEC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843-36F0-4B66-BC21-1768B317C1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A14-B1BC-4B6B-883C-A8F68FEC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843-36F0-4B66-BC21-1768B317C1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A14-B1BC-4B6B-883C-A8F68FEC6E4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70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843-36F0-4B66-BC21-1768B317C1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A14-B1BC-4B6B-883C-A8F68FEC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843-36F0-4B66-BC21-1768B317C1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A14-B1BC-4B6B-883C-A8F68FEC6E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95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843-36F0-4B66-BC21-1768B317C1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A14-B1BC-4B6B-883C-A8F68FEC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28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843-36F0-4B66-BC21-1768B317C1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A14-B1BC-4B6B-883C-A8F68FEC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55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843-36F0-4B66-BC21-1768B317C1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A14-B1BC-4B6B-883C-A8F68FEC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9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843-36F0-4B66-BC21-1768B317C1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A14-B1BC-4B6B-883C-A8F68FEC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0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843-36F0-4B66-BC21-1768B317C1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A14-B1BC-4B6B-883C-A8F68FEC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3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843-36F0-4B66-BC21-1768B317C1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A14-B1BC-4B6B-883C-A8F68FEC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843-36F0-4B66-BC21-1768B317C1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A14-B1BC-4B6B-883C-A8F68FEC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843-36F0-4B66-BC21-1768B317C1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A14-B1BC-4B6B-883C-A8F68FEC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843-36F0-4B66-BC21-1768B317C1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A14-B1BC-4B6B-883C-A8F68FEC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843-36F0-4B66-BC21-1768B317C1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A14-B1BC-4B6B-883C-A8F68FEC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1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843-36F0-4B66-BC21-1768B317C1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A14-B1BC-4B6B-883C-A8F68FEC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8843-36F0-4B66-BC21-1768B317C10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DC9A14-B1BC-4B6B-883C-A8F68FEC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0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74429D-5A4A-4E05-A0CA-5BA6FCA14558}"/>
              </a:ext>
            </a:extLst>
          </p:cNvPr>
          <p:cNvSpPr txBox="1"/>
          <p:nvPr/>
        </p:nvSpPr>
        <p:spPr>
          <a:xfrm>
            <a:off x="4423654" y="2076797"/>
            <a:ext cx="2051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Project Idea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7272F-1FB8-43EC-A6A4-2C79382AB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11" y="341153"/>
            <a:ext cx="1832295" cy="1832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DE2A1-954A-4990-853C-A2E15B96D20F}"/>
              </a:ext>
            </a:extLst>
          </p:cNvPr>
          <p:cNvSpPr txBox="1"/>
          <p:nvPr/>
        </p:nvSpPr>
        <p:spPr>
          <a:xfrm>
            <a:off x="3843848" y="3280095"/>
            <a:ext cx="3210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Abdullah Al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Sayem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1721655642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Fatema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Kishwar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Jahan 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1731925642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07E10-A09A-481A-906C-72C385769855}"/>
              </a:ext>
            </a:extLst>
          </p:cNvPr>
          <p:cNvSpPr txBox="1"/>
          <p:nvPr/>
        </p:nvSpPr>
        <p:spPr>
          <a:xfrm>
            <a:off x="2399252" y="2755390"/>
            <a:ext cx="661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 Title: Android App Based Venue Reservation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B601D-1169-476B-8917-438F1A4AFF5B}"/>
              </a:ext>
            </a:extLst>
          </p:cNvPr>
          <p:cNvSpPr txBox="1"/>
          <p:nvPr/>
        </p:nvSpPr>
        <p:spPr>
          <a:xfrm>
            <a:off x="3758410" y="3861440"/>
            <a:ext cx="31709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CSE499A</a:t>
            </a:r>
          </a:p>
          <a:p>
            <a:pPr algn="ctr"/>
            <a:r>
              <a:rPr lang="en-US" sz="1600" dirty="0"/>
              <a:t>Section: 12</a:t>
            </a:r>
          </a:p>
          <a:p>
            <a:pPr algn="ctr"/>
            <a:r>
              <a:rPr lang="en-US" sz="1600" dirty="0"/>
              <a:t>Summer 2021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Faculty Advisor: </a:t>
            </a:r>
          </a:p>
          <a:p>
            <a:pPr algn="ctr"/>
            <a:r>
              <a:rPr lang="en-US" sz="1600" dirty="0"/>
              <a:t>Mohammad </a:t>
            </a:r>
            <a:r>
              <a:rPr lang="en-US" sz="1600" dirty="0" err="1"/>
              <a:t>Ashrafuzzaman</a:t>
            </a:r>
            <a:r>
              <a:rPr lang="en-US" sz="1600" dirty="0"/>
              <a:t> Khan</a:t>
            </a:r>
          </a:p>
        </p:txBody>
      </p:sp>
    </p:spTree>
    <p:extLst>
      <p:ext uri="{BB962C8B-B14F-4D97-AF65-F5344CB8AC3E}">
        <p14:creationId xmlns:p14="http://schemas.microsoft.com/office/powerpoint/2010/main" val="172484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FE054-B4C7-42CE-BD6B-F891BAA2E62B}"/>
              </a:ext>
            </a:extLst>
          </p:cNvPr>
          <p:cNvSpPr txBox="1"/>
          <p:nvPr/>
        </p:nvSpPr>
        <p:spPr>
          <a:xfrm>
            <a:off x="503339" y="872238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DA1E3-3CD9-4B48-BBDB-D9AA4ABFDBCD}"/>
              </a:ext>
            </a:extLst>
          </p:cNvPr>
          <p:cNvSpPr txBox="1"/>
          <p:nvPr/>
        </p:nvSpPr>
        <p:spPr>
          <a:xfrm>
            <a:off x="503339" y="1241570"/>
            <a:ext cx="8079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 are aiming to develop an android based mobile application system which will allow the users</a:t>
            </a:r>
          </a:p>
          <a:p>
            <a:r>
              <a:rPr lang="en-US" sz="1400" dirty="0"/>
              <a:t>to book any venue or community center from their android smartphone.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9AA5A-9B31-41CD-BA54-8CB9E7408DE6}"/>
              </a:ext>
            </a:extLst>
          </p:cNvPr>
          <p:cNvSpPr txBox="1"/>
          <p:nvPr/>
        </p:nvSpPr>
        <p:spPr>
          <a:xfrm>
            <a:off x="352337" y="3149958"/>
            <a:ext cx="221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Why We Choose It?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C4AAE-67B9-49EF-9E26-79C1219015E0}"/>
              </a:ext>
            </a:extLst>
          </p:cNvPr>
          <p:cNvSpPr txBox="1"/>
          <p:nvPr/>
        </p:nvSpPr>
        <p:spPr>
          <a:xfrm>
            <a:off x="352337" y="3523376"/>
            <a:ext cx="956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 chose this project idea because we want to help the users to find the venue or convention center of their </a:t>
            </a:r>
          </a:p>
          <a:p>
            <a:r>
              <a:rPr lang="en-US" sz="1400" dirty="0"/>
              <a:t>choice through their android phone. Currently, there are no android based venue booking application in Bangladesh.</a:t>
            </a:r>
          </a:p>
        </p:txBody>
      </p:sp>
    </p:spTree>
    <p:extLst>
      <p:ext uri="{BB962C8B-B14F-4D97-AF65-F5344CB8AC3E}">
        <p14:creationId xmlns:p14="http://schemas.microsoft.com/office/powerpoint/2010/main" val="184543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95B0D-53DD-4052-A778-22CB73E2DD48}"/>
              </a:ext>
            </a:extLst>
          </p:cNvPr>
          <p:cNvSpPr txBox="1"/>
          <p:nvPr/>
        </p:nvSpPr>
        <p:spPr>
          <a:xfrm>
            <a:off x="604007" y="830510"/>
            <a:ext cx="220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Will We Do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AA77F-012C-464F-A181-BC7B653B0EDF}"/>
              </a:ext>
            </a:extLst>
          </p:cNvPr>
          <p:cNvSpPr txBox="1"/>
          <p:nvPr/>
        </p:nvSpPr>
        <p:spPr>
          <a:xfrm>
            <a:off x="604007" y="2345910"/>
            <a:ext cx="7838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 will be using java programming language in android studio to build our android application </a:t>
            </a:r>
          </a:p>
          <a:p>
            <a:r>
              <a:rPr lang="en-US" sz="1400" dirty="0"/>
              <a:t>and for database we will be using firebase database.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411B0A-CE5A-4E8F-8EAB-63EB4FEF5ED9}"/>
              </a:ext>
            </a:extLst>
          </p:cNvPr>
          <p:cNvSpPr txBox="1"/>
          <p:nvPr/>
        </p:nvSpPr>
        <p:spPr>
          <a:xfrm>
            <a:off x="604007" y="4142758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The End Product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64903-1B0F-4288-8AB4-7065B7AAEE19}"/>
              </a:ext>
            </a:extLst>
          </p:cNvPr>
          <p:cNvSpPr txBox="1"/>
          <p:nvPr/>
        </p:nvSpPr>
        <p:spPr>
          <a:xfrm>
            <a:off x="604007" y="4512090"/>
            <a:ext cx="8518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 the end we will deliver an android application based venue reservation system that can let the user </a:t>
            </a:r>
          </a:p>
          <a:p>
            <a:r>
              <a:rPr lang="en-US" sz="1400" dirty="0"/>
              <a:t>search and book different venues of their choice.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F39210-29BB-4752-B3FE-27DD293AC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02" y="1165991"/>
            <a:ext cx="1840770" cy="12271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B91321-D74F-4E42-9FEF-371317C42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06" y="1182173"/>
            <a:ext cx="1056804" cy="10568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A5CF75-F2E4-4B6E-866B-48CACEB77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37" y="1152581"/>
            <a:ext cx="1656451" cy="12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31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</TotalTime>
  <Words>167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88015</dc:creator>
  <cp:lastModifiedBy>88015</cp:lastModifiedBy>
  <cp:revision>21</cp:revision>
  <dcterms:created xsi:type="dcterms:W3CDTF">2021-06-23T15:27:59Z</dcterms:created>
  <dcterms:modified xsi:type="dcterms:W3CDTF">2021-06-24T08:21:35Z</dcterms:modified>
</cp:coreProperties>
</file>