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9" r:id="rId3"/>
    <p:sldId id="271" r:id="rId4"/>
    <p:sldId id="257" r:id="rId5"/>
    <p:sldId id="258" r:id="rId6"/>
    <p:sldId id="260" r:id="rId7"/>
    <p:sldId id="265" r:id="rId8"/>
    <p:sldId id="263" r:id="rId9"/>
    <p:sldId id="269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2AA82-7F66-44C0-ACD6-C0537305DA0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38F9-DC7C-4913-BF1F-77551301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4EA9-BFDF-4AB0-B9C7-4F5B20EA8C4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292-DE4E-420F-93E1-71B4526F3579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A3BF-FCAD-4E9C-BC0F-D54A4A03485F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28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348D-42ED-4239-9F5E-21F4D8845170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EF5B-58C0-48DB-A67F-5B974C93855B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40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EA3C-517D-4A6B-9EF2-34E488B58625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5074-9A4D-4A4F-889E-EAC7D8DD4E0A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177-7F01-4567-A5A9-08E2D3D72AD9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1241-9CE1-4B48-852A-4F37DED05C93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24B3-477F-4C5D-B08F-2470C0DB259A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C872-A9F6-4E75-9A4A-E54F47AC310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4CCE-6EA9-4C2F-B946-2DBBCA2A99D2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182F-F040-4502-B1DB-61F15CEE2850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1B13-4204-4182-97E6-EF1E6EBB2C4F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AACC-3CEC-4AFA-A1BC-0BF4D169141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47E9-ED14-4D9D-ACD6-D7653747B5B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4AAA-7CD7-494B-AAE2-F7E52712013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780E6B-BB34-4A62-BE48-8EC194ED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5B50-4483-256C-297B-69E10888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378" y="651152"/>
            <a:ext cx="8915399" cy="506506"/>
          </a:xfrm>
        </p:spPr>
        <p:txBody>
          <a:bodyPr>
            <a:no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CSE431: Natural Language Processing</a:t>
            </a:r>
            <a:endParaRPr lang="en-US" sz="28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CA903-E96D-E4FF-A915-9A93FE8C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378" y="1333904"/>
            <a:ext cx="8915399" cy="5082136"/>
          </a:xfrm>
        </p:spPr>
        <p:txBody>
          <a:bodyPr>
            <a:normAutofit lnSpcReduction="10000"/>
          </a:bodyPr>
          <a:lstStyle/>
          <a:p>
            <a:pPr algn="just"/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Topic: 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of Natural Language Processing (NLP) in Detecting and Preventing Suicide Ideation: A Systematic Review</a:t>
            </a:r>
          </a:p>
          <a:p>
            <a:pPr algn="just"/>
            <a:endParaRPr lang="en-US" sz="24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Md Abu Sayem</a:t>
            </a:r>
          </a:p>
          <a:p>
            <a:pPr algn="just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20101458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1086-08DF-4D9E-64CC-63669100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26C8-4720-E04D-D040-3CFF42AE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CCD4-F5DF-F719-3FC0-0477E45D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 include NLP's language specificity and its need for substantial data, making interpretation challenging due to complexity.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NLP algorithms demand significant computing power due to their computational intensity.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8937-EFF8-1370-75F4-15B9A1B2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4D1-842B-5028-1538-6CA7AF01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9B2B-B2C1-0F77-F00F-F9822453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Analyzing findings from included studies consolidates knowledge and identifies trends in NLP for suicide prevention.</a:t>
            </a:r>
          </a:p>
          <a:p>
            <a:endParaRPr lang="en-US" dirty="0">
              <a:solidFill>
                <a:schemeClr val="tx1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bridges existing research with future applications, suggesting areas for prospective studies and fostering innovative approaches.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D3A88-B4C0-6453-1F2E-CB5EF39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0D44-F829-0C75-002C-EDE71A7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52" y="2148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8E63-5CB1-998C-AF47-451BEBC5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292" y="342900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306DD-CDEA-0732-97AA-3D4748C4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D1E-0B93-FCDB-8C55-66667A33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1"/>
                </a:solidFill>
              </a:rPr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147D-33AC-ECE2-D631-76311A1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Conduct a comprehensive database search for research on the use of NLP for suicidal ideation.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 essential information on the detection and treatment effectiveness of the NLP approach, as well as its limitations.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Synthesize, analyze, and report findings from included studies.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 future suggestions and identify prospective research areas.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Formulate recommendations for future efforts based on the findings of the included studies.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3453-CEAA-0409-88B2-C8A1ABD8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8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BE68-C9F3-69C8-946E-4B30FE4C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CF5-9DD7-DAB7-2173-13F3F914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study aims to advance suicide prevention by examining and summarizing existing research on using NLP to detect suicidal thoughts.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8271C-DCF2-BBE6-840A-0C4060AB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877A-5808-473F-BB79-67DDEBCC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  <a:r>
              <a:rPr lang="en-US" sz="20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qualitative study reviewed NLP and text analytics in identifying suicidal ideation, following PRISMA guidelines for transparent, high-quality reporting.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4050-A845-2DC7-E093-C7EC3EDE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68437"/>
            <a:ext cx="8915400" cy="4365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Inclusion &amp; Exclusion: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eer-reviewed journal articles from the last 10 years in English, focusing on NLP/text mining on suicide and self-harm in various settings.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Excluded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tudies without NLP/text mining, secondary sources, non-English submissions.</a:t>
            </a:r>
          </a:p>
          <a:p>
            <a:pPr marL="457200" lvl="1" indent="0">
              <a:buNone/>
            </a:pPr>
            <a:endParaRPr 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Strategy: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search approach utilized the Population, Phenomena of Interest, and Context 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PICo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framework syntax.</a:t>
            </a:r>
          </a:p>
          <a:p>
            <a:pPr marL="457200" lvl="1" indent="0">
              <a:buNone/>
            </a:pPr>
            <a:endParaRPr lang="en-US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Five scientific and medical databases, namely PubMed, MEDLINE, Embase, PsycINFO, and Global Health via the OVID platform, were searched for relevant literature.</a:t>
            </a:r>
          </a:p>
          <a:p>
            <a:pPr marL="457200" lvl="1" indent="0">
              <a:buNone/>
            </a:pPr>
            <a:endParaRPr lang="en-US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3B90-AB2D-C156-0B6A-79AB892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D0BA-BA07-7A1D-C161-FA307AA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i="1" u="sng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2AD0-D676-1718-3724-049F2A07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Selection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Characteristics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Screening in Emergency Departments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Avoiding Perinatal Suicide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Digital Applications for Suicide Detection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Suicide Prevention Using Electronic Health Records EHR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CE28C-CEC9-1639-A5DB-DAB44BBD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5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AABE-BD81-B90D-CBCE-3EB3406D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6" y="727788"/>
            <a:ext cx="6986677" cy="4292779"/>
          </a:xfrm>
        </p:spPr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Initial search on 5 databases using OVID yielded 387 results, reduced to 158 records after deduplication and screening in Mendeley.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jerph 20 01514 g001">
            <a:extLst>
              <a:ext uri="{FF2B5EF4-FFF2-40B4-BE49-F238E27FC236}">
                <a16:creationId xmlns:a16="http://schemas.microsoft.com/office/drawing/2014/main" id="{426AAD79-CC33-F6F6-855E-4A221022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45" y="1886392"/>
            <a:ext cx="4372331" cy="46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B1BA4-42DC-AF5B-E05E-02A5975B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68" y="6540759"/>
            <a:ext cx="1653683" cy="2057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1715E-314C-0379-151A-C6060934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4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9461-4C93-B7E9-7761-5E309ABC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65110"/>
            <a:ext cx="8915400" cy="5146112"/>
          </a:xfrm>
        </p:spPr>
        <p:txBody>
          <a:bodyPr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 Characteristics</a:t>
            </a:r>
          </a:p>
          <a:p>
            <a:pPr marL="0" indent="0">
              <a:buNone/>
            </a:pPr>
            <a:endParaRPr lang="en-US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28FB1-B2B0-3687-ADC2-023C58CC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87882"/>
            <a:ext cx="8775474" cy="49636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05B2B-0713-6B60-9443-84EFA378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49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jerph 20 01514 g002 550">
            <a:extLst>
              <a:ext uri="{FF2B5EF4-FFF2-40B4-BE49-F238E27FC236}">
                <a16:creationId xmlns:a16="http://schemas.microsoft.com/office/drawing/2014/main" id="{5A784342-4B6A-0DB2-DB5F-C482E5F9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83" y="574026"/>
            <a:ext cx="6597627" cy="28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erph 20 01514 g003 550">
            <a:extLst>
              <a:ext uri="{FF2B5EF4-FFF2-40B4-BE49-F238E27FC236}">
                <a16:creationId xmlns:a16="http://schemas.microsoft.com/office/drawing/2014/main" id="{3221EF6F-98A3-6A56-898A-016E0FF6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86" y="4197998"/>
            <a:ext cx="6597626" cy="22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0BB653-7E78-C5BC-3694-C4ABDB987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470" y="3429000"/>
            <a:ext cx="1790855" cy="274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2CFB4-0FAC-BAFA-D168-74F5134CB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756" y="6494106"/>
            <a:ext cx="1691787" cy="1981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5A851-3BA7-F86E-2217-19C3BFD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DB7-74C2-2FEA-0654-BBEDEE87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6DFF-87FE-F948-401F-3E48B720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research suggests NLP's potential in early suicide ideation detection and timely preventive actions.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highlights the feasibility of passive surveillance through mobile apps, online activity, and social media for early suicide prevention in at-risk groups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race-specific terminologies in modeling has shown to enhance performance and accuracy within ethnic minority communities.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 of artificial intelligence and machine learning offers new prospects to significantly enhance risk prediction and suicide prevention frameworks.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A7F69-A047-128D-EB39-6C7A158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0E6B-BB34-4A62-BE48-8EC194ED5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2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4200</TotalTime>
  <Words>463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Söhne</vt:lpstr>
      <vt:lpstr>Wingdings</vt:lpstr>
      <vt:lpstr>Wingdings 3</vt:lpstr>
      <vt:lpstr>Wisp</vt:lpstr>
      <vt:lpstr>CSE431: Natural Language Processing</vt:lpstr>
      <vt:lpstr>Aims and Objectives</vt:lpstr>
      <vt:lpstr>Contribution</vt:lpstr>
      <vt:lpstr>Methodology: This qualitative study reviewed NLP and text analytics in identifying suicidal ideation, following PRISMA guidelines for transparent, high-quality reporting.</vt:lpstr>
      <vt:lpstr>Results</vt:lpstr>
      <vt:lpstr>PowerPoint Presentation</vt:lpstr>
      <vt:lpstr>PowerPoint Presentation</vt:lpstr>
      <vt:lpstr>PowerPoint Presentation</vt:lpstr>
      <vt:lpstr>Conclusion</vt:lpstr>
      <vt:lpstr>Limitations</vt:lpstr>
      <vt:lpstr>Synthesis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CSE431: Natural Language Processing</dc:title>
  <dc:creator>Muhammad Sayem</dc:creator>
  <cp:lastModifiedBy>Muhammad Sayem</cp:lastModifiedBy>
  <cp:revision>7</cp:revision>
  <dcterms:created xsi:type="dcterms:W3CDTF">2023-10-27T20:35:05Z</dcterms:created>
  <dcterms:modified xsi:type="dcterms:W3CDTF">2023-11-13T13:22:45Z</dcterms:modified>
</cp:coreProperties>
</file>