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5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85C5F-BC26-4322-B649-E892AC6C5F58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8F5C4-00F3-445D-92DC-E9B9EC6C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17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CF2953D-34DA-4802-958B-199871C7E3B9}" type="datetime1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2D02AC5-5035-4ED3-909E-AD651365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0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76FC-595A-4070-B7DA-8B1F2EF6419F}" type="datetime1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2AC5-5035-4ED3-909E-AD651365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0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4D51-6429-411A-BA36-E2096226E130}" type="datetime1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2AC5-5035-4ED3-909E-AD651365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24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D56ED-417F-4B94-8B0D-DC110B292E28}" type="datetime1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2AC5-5035-4ED3-909E-AD651365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81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46DC-16F7-4B4F-8115-9DD4667C8771}" type="datetime1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2AC5-5035-4ED3-909E-AD651365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87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1C11-E9F7-40F0-8C84-0377BF44DAAF}" type="datetime1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2AC5-5035-4ED3-909E-AD651365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61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7335-C653-446B-9B35-D859E6740AF6}" type="datetime1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2AC5-5035-4ED3-909E-AD651365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94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2244DB6-C616-4435-8CEA-3BDFFACFC3C7}" type="datetime1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2AC5-5035-4ED3-909E-AD651365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83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85F2379-BBCB-453E-9E69-2CF44D8C5ED7}" type="datetime1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2AC5-5035-4ED3-909E-AD651365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2687-C29E-4BDE-8341-5AD56DDAD336}" type="datetime1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2AC5-5035-4ED3-909E-AD651365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2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523E-6194-44BE-BDF3-9BA045698A8A}" type="datetime1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2AC5-5035-4ED3-909E-AD651365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8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E1CE-2E98-4F0D-94E4-D97097E7F22D}" type="datetime1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2AC5-5035-4ED3-909E-AD651365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5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DFA2-5845-49C2-BB8A-479BC60422D8}" type="datetime1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2AC5-5035-4ED3-909E-AD651365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2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7C87-51C1-465F-AAB2-1FF33A0ED859}" type="datetime1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2AC5-5035-4ED3-909E-AD651365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3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BA9D3-7187-45AB-AC81-06AF7A5E7353}" type="datetime1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2AC5-5035-4ED3-909E-AD651365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0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C42F-A60A-4659-80B0-4E8DF80CF479}" type="datetime1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2AC5-5035-4ED3-909E-AD651365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4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37ED-3B3C-44F4-B685-9781C10F3FBE}" type="datetime1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2AC5-5035-4ED3-909E-AD651365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3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42087D9-28C2-491C-8193-38B49545C808}" type="datetime1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2D02AC5-5035-4ED3-909E-AD651365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0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7A1F-20A3-A2BD-EF99-CC924D449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0646" y="662125"/>
            <a:ext cx="7766936" cy="93585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CSE431: 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371FA-778A-6B32-A99D-CBA09C408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272683"/>
            <a:ext cx="8825658" cy="3366117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FFFF00"/>
                </a:solidFill>
              </a:rPr>
              <a:t>Research Topic: </a:t>
            </a:r>
            <a:r>
              <a:rPr lang="en-US" sz="2400" dirty="0">
                <a:solidFill>
                  <a:schemeClr val="bg1"/>
                </a:solidFill>
              </a:rPr>
              <a:t>A decision model for ranking Asian Higher Education Institutes using an NLP-based text analysis approach </a:t>
            </a:r>
            <a:endParaRPr lang="en-US" sz="2400" dirty="0">
              <a:solidFill>
                <a:srgbClr val="FFFF00"/>
              </a:solidFill>
            </a:endParaRPr>
          </a:p>
          <a:p>
            <a:pPr algn="l"/>
            <a:endParaRPr lang="en-US" dirty="0">
              <a:solidFill>
                <a:srgbClr val="FFFF00"/>
              </a:solidFill>
            </a:endParaRPr>
          </a:p>
          <a:p>
            <a:pPr algn="l"/>
            <a:endParaRPr lang="en-US" dirty="0">
              <a:solidFill>
                <a:srgbClr val="FFFF00"/>
              </a:solidFill>
            </a:endParaRPr>
          </a:p>
          <a:p>
            <a:pPr algn="l"/>
            <a:endParaRPr lang="en-US" dirty="0">
              <a:solidFill>
                <a:srgbClr val="FFFF00"/>
              </a:solidFill>
            </a:endParaRPr>
          </a:p>
          <a:p>
            <a:pPr algn="l"/>
            <a:r>
              <a:rPr lang="en-US" dirty="0">
                <a:solidFill>
                  <a:srgbClr val="FFFF00"/>
                </a:solidFill>
              </a:rPr>
              <a:t>Submitted by: </a:t>
            </a:r>
            <a:r>
              <a:rPr lang="en-US" dirty="0">
                <a:solidFill>
                  <a:schemeClr val="bg1"/>
                </a:solidFill>
              </a:rPr>
              <a:t>Md Abu Sayem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ID: </a:t>
            </a:r>
            <a:r>
              <a:rPr lang="en-US" dirty="0">
                <a:solidFill>
                  <a:schemeClr val="bg1"/>
                </a:solidFill>
              </a:rPr>
              <a:t>20101458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E4241-5BAD-8606-A522-2EA938A8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2AC5-5035-4ED3-909E-AD651365E2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70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EC0B2-B4C1-936D-9E2B-924A24293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108839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Century" panose="02040604050505020304" pitchFamily="18" charset="0"/>
                <a:ea typeface="MS Gothic" panose="020B0609070205080204" pitchFamily="49" charset="-128"/>
              </a:rPr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8D87D-4217-940E-39DD-4393D48AD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i="1" dirty="0"/>
              <a:t> </a:t>
            </a:r>
            <a:r>
              <a:rPr lang="en-US" sz="3600" i="1" dirty="0">
                <a:solidFill>
                  <a:schemeClr val="tx2"/>
                </a:solidFill>
                <a:latin typeface="Monotype Corsiva" panose="03010101010201010101" pitchFamily="66" charset="0"/>
              </a:rPr>
              <a:t>Thank you for listening.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11289-0A90-8CF4-21BD-A48033DD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2AC5-5035-4ED3-909E-AD651365E2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93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62E4F-3E12-3B43-9CB0-F69543D14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C000"/>
                </a:solidFill>
              </a:rPr>
              <a:t>Aims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1DF08-AB4D-D732-0228-AFB10E232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decision model is essential for selecting the optimal higher education institute, considering various criteria.</a:t>
            </a:r>
          </a:p>
          <a:p>
            <a:pPr marL="0" indent="0">
              <a:buNone/>
            </a:pP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paper proposes a Natural Language Processing (NLP) based decision model for the identification of the best higher education institute using MCDM methods.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A30B3-34F3-4CBC-C2B2-0D0691D7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2AC5-5035-4ED3-909E-AD651365E2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8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2604E-58AD-0D80-91A2-B3D91C38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C000"/>
                </a:solidFill>
              </a:rPr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B6AAF-F194-83D6-8C79-3F50A5599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Create a decision model for selecting the best institute based on various criteria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Use NLP text analysis to extract and format information.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Categorize criteria into 5 main areas with sub-criteria, considering their importance.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Apply subjective and objective weight assignment methods for criteria importance.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Define an objective function for generating ranking scores of alternatives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1F397-0171-1309-52E8-AE2A6D99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2AC5-5035-4ED3-909E-AD651365E2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6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2FC8-AB0B-7942-6833-65652943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C000"/>
                </a:solidFill>
              </a:rPr>
              <a:t>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EF521-A1B6-A81D-7C36-7D68BB984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Criteria selection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matrix construction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 Assignment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Generation of Ranking grades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 function construction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D5346-E730-EE1F-B994-518006DA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2AC5-5035-4ED3-909E-AD651365E2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2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26D4-F4A8-4AD2-EE18-1C667988A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C000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8C20-58C0-C0F3-82B4-BA5C4FCF5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NLP decision model aids in selecting the optimal higher education institute by evaluating various criteria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Correlation coefficient of the sub-criteria decision matrix is obtained using a formula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2A13E-73FB-BD12-E1D9-BC7C01A8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2AC5-5035-4ED3-909E-AD651365E2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C08E43-E42A-6AD0-D9C7-2EEB158CA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094074"/>
            <a:ext cx="8229600" cy="4381371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A7324-212C-9651-829F-5BCD559A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2AC5-5035-4ED3-909E-AD651365E2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0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4FED-7AFA-DB05-B820-463CC6164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C00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7F422-B1E7-AEB2-5D02-EA37C1235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18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NIRF Framework Criteria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18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Decision Model Utilizing NLP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18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Ranking Methods and Alignment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60856-8A86-96DF-1864-EF70FBA0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2AC5-5035-4ED3-909E-AD651365E2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94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722F-874E-C0AC-75FC-23E22EF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C000"/>
                </a:solidFill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53FFE-F1E0-F19A-6224-E2685C74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better decisions for limited datasets only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system has to be tested with a larger dataset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4C0A4-CD94-9941-A32E-95045AC9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2AC5-5035-4ED3-909E-AD651365E2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65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D0A38-FCEA-0435-4C04-C9618EB3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C000"/>
                </a:solidFill>
              </a:rPr>
              <a:t>Synthesis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936E4-4354-4041-F325-2B460F8A1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0" i="0" dirty="0">
                <a:solidFill>
                  <a:srgbClr val="0F0F0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paper's proposed NLP-based decision model for identifying the best higher education institute has potential applications in education and beyond</a:t>
            </a:r>
          </a:p>
          <a:p>
            <a:endParaRPr lang="en-US" dirty="0">
              <a:solidFill>
                <a:srgbClr val="0F0F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F0F0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incorporation of diverse criteria, NLP-driven text analysis, and MCDM methods paves the way for future advancements in decision-making processes across diverse domains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28703-8773-151E-5A35-A7343273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2AC5-5035-4ED3-909E-AD651365E2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96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1517</TotalTime>
  <Words>277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Century</vt:lpstr>
      <vt:lpstr>Century Gothic</vt:lpstr>
      <vt:lpstr>Monotype Corsiva</vt:lpstr>
      <vt:lpstr>Söhne</vt:lpstr>
      <vt:lpstr>Wingdings</vt:lpstr>
      <vt:lpstr>Wingdings 3</vt:lpstr>
      <vt:lpstr>Ion Boardroom</vt:lpstr>
      <vt:lpstr>CSE431: Natural Language Processing</vt:lpstr>
      <vt:lpstr>Aims and Objective</vt:lpstr>
      <vt:lpstr>Contribution</vt:lpstr>
      <vt:lpstr>METHODOLOGIES</vt:lpstr>
      <vt:lpstr>Results</vt:lpstr>
      <vt:lpstr>PowerPoint Presentation</vt:lpstr>
      <vt:lpstr>Conclusion</vt:lpstr>
      <vt:lpstr>Limitations</vt:lpstr>
      <vt:lpstr>Synthesis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CSE431: Natural Language Processing</dc:title>
  <dc:creator>Muhammad Sayem</dc:creator>
  <cp:lastModifiedBy>Muhammad Sayem</cp:lastModifiedBy>
  <cp:revision>5</cp:revision>
  <dcterms:created xsi:type="dcterms:W3CDTF">2023-11-19T15:00:04Z</dcterms:created>
  <dcterms:modified xsi:type="dcterms:W3CDTF">2023-11-23T13:17:10Z</dcterms:modified>
</cp:coreProperties>
</file>