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9" r:id="rId3"/>
    <p:sldId id="271" r:id="rId4"/>
    <p:sldId id="272" r:id="rId5"/>
    <p:sldId id="281" r:id="rId6"/>
    <p:sldId id="275" r:id="rId7"/>
    <p:sldId id="273" r:id="rId8"/>
    <p:sldId id="276" r:id="rId9"/>
    <p:sldId id="282" r:id="rId10"/>
    <p:sldId id="283" r:id="rId11"/>
    <p:sldId id="285" r:id="rId12"/>
    <p:sldId id="286" r:id="rId13"/>
    <p:sldId id="28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65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4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7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11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3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2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8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2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7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49237A9-F990-4FDA-99F0-6AB37BF863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0C49-2D2D-4032-BAFA-8145E1D6A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64" y="2209784"/>
            <a:ext cx="8678072" cy="1804873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-314   Course Title : IPD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DF66F-AAF8-4874-8670-B486CD71F0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56" y="1064362"/>
            <a:ext cx="5239951" cy="1804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7A1CD-41E5-46E3-38A5-F2A6B5A31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833" l="10000" r="94000">
                        <a14:foregroundMark x1="19333" y1="36333" x2="19333" y2="36333"/>
                        <a14:foregroundMark x1="19333" y1="36333" x2="16000" y2="53500"/>
                        <a14:foregroundMark x1="15500" y1="51833" x2="15500" y2="40333"/>
                        <a14:foregroundMark x1="15500" y1="40333" x2="21000" y2="25333"/>
                        <a14:foregroundMark x1="21000" y1="25333" x2="57667" y2="19000"/>
                        <a14:foregroundMark x1="57667" y1="19000" x2="73667" y2="23833"/>
                        <a14:foregroundMark x1="73667" y1="23833" x2="82833" y2="33333"/>
                        <a14:foregroundMark x1="82833" y1="33333" x2="93000" y2="52667"/>
                        <a14:foregroundMark x1="93000" y1="52667" x2="93326" y2="56196"/>
                        <a14:foregroundMark x1="91295" y1="65686" x2="74000" y2="79667"/>
                        <a14:foregroundMark x1="72333" y1="18667" x2="30167" y2="16167"/>
                        <a14:foregroundMark x1="30167" y1="16167" x2="26343" y2="16972"/>
                        <a14:foregroundMark x1="29167" y1="17500" x2="27726" y2="18058"/>
                        <a14:foregroundMark x1="13500" y1="52333" x2="11167" y2="63500"/>
                        <a14:foregroundMark x1="11167" y1="63667" x2="13667" y2="69167"/>
                        <a14:foregroundMark x1="17500" y1="72333" x2="18833" y2="78167"/>
                        <a14:foregroundMark x1="22500" y1="77833" x2="26000" y2="85000"/>
                        <a14:foregroundMark x1="44167" y1="86833" x2="46667" y2="93833"/>
                        <a14:foregroundMark x1="32333" y1="84333" x2="35833" y2="90667"/>
                        <a14:foregroundMark x1="70667" y1="82500" x2="61667" y2="92667"/>
                        <a14:foregroundMark x1="28833" y1="36167" x2="29000" y2="48500"/>
                        <a14:foregroundMark x1="32833" y1="33500" x2="45833" y2="28167"/>
                        <a14:foregroundMark x1="45833" y1="28167" x2="63167" y2="28500"/>
                        <a14:foregroundMark x1="63167" y1="28500" x2="75167" y2="40833"/>
                        <a14:foregroundMark x1="75167" y1="40833" x2="77667" y2="51167"/>
                        <a14:foregroundMark x1="77667" y1="51167" x2="73167" y2="68667"/>
                        <a14:foregroundMark x1="73167" y1="68667" x2="66000" y2="74333"/>
                        <a14:foregroundMark x1="66000" y1="74333" x2="54333" y2="78500"/>
                        <a14:foregroundMark x1="54333" y1="78500" x2="35833" y2="74667"/>
                        <a14:foregroundMark x1="35833" y1="74667" x2="22000" y2="57333"/>
                        <a14:foregroundMark x1="84833" y1="59500" x2="73833" y2="78667"/>
                        <a14:foregroundMark x1="73833" y1="78667" x2="63167" y2="85833"/>
                        <a14:foregroundMark x1="63167" y1="85833" x2="42833" y2="86000"/>
                        <a14:foregroundMark x1="42833" y1="86000" x2="38833" y2="85333"/>
                        <a14:foregroundMark x1="66000" y1="38500" x2="48667" y2="55500"/>
                        <a14:foregroundMark x1="21000" y1="22500" x2="18500" y2="24667"/>
                        <a14:foregroundMark x1="22667" y1="20333" x2="24167" y2="19833"/>
                        <a14:foregroundMark x1="26333" y1="17500" x2="23167" y2="19667"/>
                        <a14:backgroundMark x1="22822" y1="19331" x2="22667" y2="19500"/>
                        <a14:backgroundMark x1="26167" y1="16833" x2="25910" y2="17090"/>
                        <a14:backgroundMark x1="94000" y1="61500" x2="93500" y2="65000"/>
                        <a14:backgroundMark x1="94167" y1="59333" x2="93833" y2="61833"/>
                        <a14:backgroundMark x1="93500" y1="61000" x2="93833" y2="59333"/>
                        <a14:backgroundMark x1="94333" y1="58667" x2="94333" y2="58667"/>
                        <a14:backgroundMark x1="94167" y1="58667" x2="94167" y2="58667"/>
                        <a14:backgroundMark x1="93833" y1="59667" x2="93833" y2="59667"/>
                        <a14:backgroundMark x1="92500" y1="64667" x2="92333" y2="65833"/>
                        <a14:backgroundMark x1="95000" y1="56833" x2="93667" y2="60167"/>
                        <a14:backgroundMark x1="47000" y1="94500" x2="47000" y2="94500"/>
                        <a14:backgroundMark x1="46833" y1="94500" x2="46833" y2="94500"/>
                        <a14:backgroundMark x1="46833" y1="94333" x2="46833" y2="94333"/>
                        <a14:backgroundMark x1="62167" y1="93333" x2="62167" y2="93333"/>
                        <a14:backgroundMark x1="47167" y1="94000" x2="47167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131" y="1064362"/>
            <a:ext cx="1606176" cy="1606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94EA4-B5EA-ED38-7E62-7F9F01B018D6}"/>
              </a:ext>
            </a:extLst>
          </p:cNvPr>
          <p:cNvSpPr txBox="1"/>
          <p:nvPr/>
        </p:nvSpPr>
        <p:spPr>
          <a:xfrm>
            <a:off x="2375610" y="3429000"/>
            <a:ext cx="53394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Sayem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ID:201002007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Khaled Mahmud Saoun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ID:201002096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Obaydullah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ID:201002093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65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CA10F8-EC88-4DA8-A9E2-056A7D0BE95F}"/>
              </a:ext>
            </a:extLst>
          </p:cNvPr>
          <p:cNvSpPr/>
          <p:nvPr/>
        </p:nvSpPr>
        <p:spPr>
          <a:xfrm>
            <a:off x="4188440" y="1024356"/>
            <a:ext cx="381512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DFD of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7990A-C044-27CA-4FFC-A9EA3600B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16" y="3175924"/>
            <a:ext cx="4849368" cy="1868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FA68C-98C2-08AE-F246-169989392678}"/>
              </a:ext>
            </a:extLst>
          </p:cNvPr>
          <p:cNvSpPr txBox="1"/>
          <p:nvPr/>
        </p:nvSpPr>
        <p:spPr>
          <a:xfrm>
            <a:off x="5021424" y="5229100"/>
            <a:ext cx="24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1: Level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21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CA10F8-EC88-4DA8-A9E2-056A7D0BE95F}"/>
              </a:ext>
            </a:extLst>
          </p:cNvPr>
          <p:cNvSpPr/>
          <p:nvPr/>
        </p:nvSpPr>
        <p:spPr>
          <a:xfrm>
            <a:off x="4188440" y="1024356"/>
            <a:ext cx="381512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DFD of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16242-3AF4-1225-26BC-67E19C20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40" y="2341984"/>
            <a:ext cx="4282672" cy="44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CA10F8-EC88-4DA8-A9E2-056A7D0BE95F}"/>
              </a:ext>
            </a:extLst>
          </p:cNvPr>
          <p:cNvSpPr/>
          <p:nvPr/>
        </p:nvSpPr>
        <p:spPr>
          <a:xfrm>
            <a:off x="4188440" y="1024356"/>
            <a:ext cx="381512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DFD of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CAD15-6A89-0596-136B-3D3E8E146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47" y="2395584"/>
            <a:ext cx="5155505" cy="43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5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CA10F8-EC88-4DA8-A9E2-056A7D0BE95F}"/>
              </a:ext>
            </a:extLst>
          </p:cNvPr>
          <p:cNvSpPr/>
          <p:nvPr/>
        </p:nvSpPr>
        <p:spPr>
          <a:xfrm>
            <a:off x="4233293" y="1049728"/>
            <a:ext cx="358576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User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5C61E-21F2-EE63-E5AF-4F507075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12" y="2361354"/>
            <a:ext cx="5113176" cy="434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8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8D6A6A-78F1-461A-BC07-DC947144B4C4}"/>
              </a:ext>
            </a:extLst>
          </p:cNvPr>
          <p:cNvSpPr txBox="1"/>
          <p:nvPr/>
        </p:nvSpPr>
        <p:spPr>
          <a:xfrm>
            <a:off x="3048000" y="3074388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9609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30077" y="983975"/>
            <a:ext cx="165967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BAADF-92F5-A19B-B2EB-1E255971D176}"/>
              </a:ext>
            </a:extLst>
          </p:cNvPr>
          <p:cNvSpPr txBox="1"/>
          <p:nvPr/>
        </p:nvSpPr>
        <p:spPr>
          <a:xfrm>
            <a:off x="2726250" y="2410436"/>
            <a:ext cx="6739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EB2FE-5714-8D98-D32B-17DB9B0CD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81" y="3280702"/>
            <a:ext cx="3615238" cy="30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6D53-1DA6-4DDF-943B-3D232631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417782"/>
            <a:ext cx="4828032" cy="576262"/>
          </a:xfrm>
        </p:spPr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Content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F6D1-FC70-484F-A0CB-728A0896E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5555128" cy="3430952"/>
          </a:xfrm>
        </p:spPr>
        <p:txBody>
          <a:bodyPr>
            <a:normAutofit/>
          </a:bodyPr>
          <a:lstStyle/>
          <a:p>
            <a:pPr marL="0" marR="0"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describe of Project</a:t>
            </a:r>
          </a:p>
          <a:p>
            <a:pPr marL="0" marR="0" algn="l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of Project </a:t>
            </a:r>
          </a:p>
          <a:p>
            <a:pPr marL="0" marR="0"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iagram of project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buNone/>
            </a:pPr>
            <a:endParaRPr lang="en-US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marR="0" indent="0" algn="l">
              <a:buNone/>
            </a:pPr>
            <a:endParaRPr lang="en-US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marR="0" algn="l"/>
            <a:endParaRPr lang="en-US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marR="0" algn="l"/>
            <a:endParaRPr lang="en-US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D21C8-6B6D-45B8-BC88-9D82EF4B765A}"/>
              </a:ext>
            </a:extLst>
          </p:cNvPr>
          <p:cNvSpPr/>
          <p:nvPr/>
        </p:nvSpPr>
        <p:spPr>
          <a:xfrm>
            <a:off x="4546026" y="1026354"/>
            <a:ext cx="3056325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2CD7A-D3CC-78C5-C458-56D35AAA95FE}"/>
              </a:ext>
            </a:extLst>
          </p:cNvPr>
          <p:cNvSpPr txBox="1"/>
          <p:nvPr/>
        </p:nvSpPr>
        <p:spPr>
          <a:xfrm>
            <a:off x="3125755" y="3545633"/>
            <a:ext cx="584096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 web based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understand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is very simple and interactive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2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B77CE9-0DB1-48FA-A486-8D0AC55218EA}"/>
              </a:ext>
            </a:extLst>
          </p:cNvPr>
          <p:cNvSpPr/>
          <p:nvPr/>
        </p:nvSpPr>
        <p:spPr>
          <a:xfrm>
            <a:off x="3274630" y="1026153"/>
            <a:ext cx="5642737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Home page of 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1BF6B-2EF8-F7EA-9B12-2785C8456100}"/>
              </a:ext>
            </a:extLst>
          </p:cNvPr>
          <p:cNvSpPr txBox="1"/>
          <p:nvPr/>
        </p:nvSpPr>
        <p:spPr>
          <a:xfrm>
            <a:off x="3049136" y="368830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6A7EB-4033-49A3-9121-AB31D859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33" y="2371574"/>
            <a:ext cx="8509530" cy="42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4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29142"/>
              </p:ext>
            </p:extLst>
          </p:nvPr>
        </p:nvGraphicFramePr>
        <p:xfrm>
          <a:off x="2622385" y="3244132"/>
          <a:ext cx="208280" cy="4214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CC9754-80B1-4705-9ADE-FC66EDCEFD94}"/>
              </a:ext>
            </a:extLst>
          </p:cNvPr>
          <p:cNvSpPr/>
          <p:nvPr/>
        </p:nvSpPr>
        <p:spPr>
          <a:xfrm>
            <a:off x="4075713" y="930618"/>
            <a:ext cx="40405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Sign Up System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0791E-C989-CC15-FDF6-F84BC81E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0" y="2462646"/>
            <a:ext cx="4999810" cy="420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2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794E42-931A-46A8-9AA2-7EB4BA51AFC8}"/>
              </a:ext>
            </a:extLst>
          </p:cNvPr>
          <p:cNvSpPr/>
          <p:nvPr/>
        </p:nvSpPr>
        <p:spPr>
          <a:xfrm>
            <a:off x="4945549" y="1065704"/>
            <a:ext cx="275220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Log In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14E6F-6C32-6830-39AE-903A67340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76"/>
          <a:stretch/>
        </p:blipFill>
        <p:spPr>
          <a:xfrm>
            <a:off x="3135086" y="2685886"/>
            <a:ext cx="6205606" cy="41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2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45104C-DFA6-4E3A-A448-EB2520FA2AF3}"/>
              </a:ext>
            </a:extLst>
          </p:cNvPr>
          <p:cNvSpPr/>
          <p:nvPr/>
        </p:nvSpPr>
        <p:spPr>
          <a:xfrm>
            <a:off x="4519082" y="1046864"/>
            <a:ext cx="3153836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Order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AF306-283D-A288-9693-572B77DED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9" b="28142"/>
          <a:stretch/>
        </p:blipFill>
        <p:spPr>
          <a:xfrm>
            <a:off x="1333893" y="2863648"/>
            <a:ext cx="9524213" cy="37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7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CA10F8-EC88-4DA8-A9E2-056A7D0BE95F}"/>
              </a:ext>
            </a:extLst>
          </p:cNvPr>
          <p:cNvSpPr/>
          <p:nvPr/>
        </p:nvSpPr>
        <p:spPr>
          <a:xfrm>
            <a:off x="4501261" y="994072"/>
            <a:ext cx="318947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Characteristics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264A4-C129-DDD5-CAEF-0384DA8F03D2}"/>
              </a:ext>
            </a:extLst>
          </p:cNvPr>
          <p:cNvSpPr txBox="1"/>
          <p:nvPr/>
        </p:nvSpPr>
        <p:spPr>
          <a:xfrm>
            <a:off x="3048000" y="34290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 UI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Security System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features</a:t>
            </a:r>
            <a:endParaRPr lang="en-US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Attractive U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4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2402</TotalTime>
  <Words>125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Ion Boardroom</vt:lpstr>
      <vt:lpstr>Course Code: CSE -314   Course Title : IPD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Ariful Islam Nobin</dc:creator>
  <cp:lastModifiedBy>Saoun Mahmud</cp:lastModifiedBy>
  <cp:revision>139</cp:revision>
  <dcterms:created xsi:type="dcterms:W3CDTF">2021-04-12T14:06:34Z</dcterms:created>
  <dcterms:modified xsi:type="dcterms:W3CDTF">2022-08-30T18:03:24Z</dcterms:modified>
</cp:coreProperties>
</file>