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9" r:id="rId3"/>
    <p:sldId id="271" r:id="rId4"/>
    <p:sldId id="272" r:id="rId5"/>
    <p:sldId id="287" r:id="rId6"/>
    <p:sldId id="281" r:id="rId7"/>
    <p:sldId id="288" r:id="rId8"/>
    <p:sldId id="29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6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7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1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9237A9-F990-4FDA-99F0-6AB37BF863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2B38A2-52A4-44CE-8BA2-636DDC9D3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0C49-2D2D-4032-BAFA-8145E1D6A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64" y="2209784"/>
            <a:ext cx="8678072" cy="1804873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-105   Course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Title:Data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DF66F-AAF8-4874-8670-B486CD71F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56" y="1064362"/>
            <a:ext cx="5239951" cy="1804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7A1CD-41E5-46E3-38A5-F2A6B5A31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833" l="10000" r="94000">
                        <a14:foregroundMark x1="19333" y1="36333" x2="19333" y2="36333"/>
                        <a14:foregroundMark x1="19333" y1="36333" x2="16000" y2="53500"/>
                        <a14:foregroundMark x1="15500" y1="51833" x2="15500" y2="40333"/>
                        <a14:foregroundMark x1="15500" y1="40333" x2="21000" y2="25333"/>
                        <a14:foregroundMark x1="21000" y1="25333" x2="57667" y2="19000"/>
                        <a14:foregroundMark x1="57667" y1="19000" x2="73667" y2="23833"/>
                        <a14:foregroundMark x1="73667" y1="23833" x2="82833" y2="33333"/>
                        <a14:foregroundMark x1="82833" y1="33333" x2="93000" y2="52667"/>
                        <a14:foregroundMark x1="93000" y1="52667" x2="93326" y2="56196"/>
                        <a14:foregroundMark x1="91295" y1="65686" x2="74000" y2="79667"/>
                        <a14:foregroundMark x1="72333" y1="18667" x2="30167" y2="16167"/>
                        <a14:foregroundMark x1="30167" y1="16167" x2="26343" y2="16972"/>
                        <a14:foregroundMark x1="29167" y1="17500" x2="27726" y2="18058"/>
                        <a14:foregroundMark x1="13500" y1="52333" x2="11167" y2="63500"/>
                        <a14:foregroundMark x1="11167" y1="63667" x2="13667" y2="69167"/>
                        <a14:foregroundMark x1="17500" y1="72333" x2="18833" y2="78167"/>
                        <a14:foregroundMark x1="22500" y1="77833" x2="26000" y2="85000"/>
                        <a14:foregroundMark x1="44167" y1="86833" x2="46667" y2="93833"/>
                        <a14:foregroundMark x1="32333" y1="84333" x2="35833" y2="90667"/>
                        <a14:foregroundMark x1="70667" y1="82500" x2="61667" y2="92667"/>
                        <a14:foregroundMark x1="28833" y1="36167" x2="29000" y2="48500"/>
                        <a14:foregroundMark x1="32833" y1="33500" x2="45833" y2="28167"/>
                        <a14:foregroundMark x1="45833" y1="28167" x2="63167" y2="28500"/>
                        <a14:foregroundMark x1="63167" y1="28500" x2="75167" y2="40833"/>
                        <a14:foregroundMark x1="75167" y1="40833" x2="77667" y2="51167"/>
                        <a14:foregroundMark x1="77667" y1="51167" x2="73167" y2="68667"/>
                        <a14:foregroundMark x1="73167" y1="68667" x2="66000" y2="74333"/>
                        <a14:foregroundMark x1="66000" y1="74333" x2="54333" y2="78500"/>
                        <a14:foregroundMark x1="54333" y1="78500" x2="35833" y2="74667"/>
                        <a14:foregroundMark x1="35833" y1="74667" x2="22000" y2="57333"/>
                        <a14:foregroundMark x1="84833" y1="59500" x2="73833" y2="78667"/>
                        <a14:foregroundMark x1="73833" y1="78667" x2="63167" y2="85833"/>
                        <a14:foregroundMark x1="63167" y1="85833" x2="42833" y2="86000"/>
                        <a14:foregroundMark x1="42833" y1="86000" x2="38833" y2="85333"/>
                        <a14:foregroundMark x1="66000" y1="38500" x2="48667" y2="55500"/>
                        <a14:foregroundMark x1="21000" y1="22500" x2="18500" y2="24667"/>
                        <a14:foregroundMark x1="22667" y1="20333" x2="24167" y2="19833"/>
                        <a14:foregroundMark x1="26333" y1="17500" x2="23167" y2="19667"/>
                        <a14:backgroundMark x1="22822" y1="19331" x2="22667" y2="19500"/>
                        <a14:backgroundMark x1="26167" y1="16833" x2="25910" y2="17090"/>
                        <a14:backgroundMark x1="94000" y1="61500" x2="93500" y2="65000"/>
                        <a14:backgroundMark x1="94167" y1="59333" x2="93833" y2="61833"/>
                        <a14:backgroundMark x1="93500" y1="61000" x2="93833" y2="59333"/>
                        <a14:backgroundMark x1="94333" y1="58667" x2="94333" y2="58667"/>
                        <a14:backgroundMark x1="94167" y1="58667" x2="94167" y2="58667"/>
                        <a14:backgroundMark x1="93833" y1="59667" x2="93833" y2="59667"/>
                        <a14:backgroundMark x1="92500" y1="64667" x2="92333" y2="65833"/>
                        <a14:backgroundMark x1="95000" y1="56833" x2="93667" y2="60167"/>
                        <a14:backgroundMark x1="47000" y1="94500" x2="47000" y2="94500"/>
                        <a14:backgroundMark x1="46833" y1="94500" x2="46833" y2="94500"/>
                        <a14:backgroundMark x1="46833" y1="94333" x2="46833" y2="94333"/>
                        <a14:backgroundMark x1="62167" y1="93333" x2="62167" y2="93333"/>
                        <a14:backgroundMark x1="47167" y1="94000" x2="471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31" y="1064362"/>
            <a:ext cx="1606176" cy="1606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94EA4-B5EA-ED38-7E62-7F9F01B018D6}"/>
              </a:ext>
            </a:extLst>
          </p:cNvPr>
          <p:cNvSpPr txBox="1"/>
          <p:nvPr/>
        </p:nvSpPr>
        <p:spPr>
          <a:xfrm>
            <a:off x="2375610" y="3429000"/>
            <a:ext cx="533944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Sayem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ID:201002007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6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30077" y="983975"/>
            <a:ext cx="165967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BAADF-92F5-A19B-B2EB-1E255971D176}"/>
              </a:ext>
            </a:extLst>
          </p:cNvPr>
          <p:cNvSpPr txBox="1"/>
          <p:nvPr/>
        </p:nvSpPr>
        <p:spPr>
          <a:xfrm>
            <a:off x="1877961" y="2548087"/>
            <a:ext cx="8731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FUSE(Future Smart Energy System) </a:t>
            </a:r>
          </a:p>
        </p:txBody>
      </p:sp>
    </p:spTree>
    <p:extLst>
      <p:ext uri="{BB962C8B-B14F-4D97-AF65-F5344CB8AC3E}">
        <p14:creationId xmlns:p14="http://schemas.microsoft.com/office/powerpoint/2010/main" val="378939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6D53-1DA6-4DDF-943B-3D232631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17782"/>
            <a:ext cx="4828032" cy="576262"/>
          </a:xfrm>
        </p:spPr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Content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F6D1-FC70-484F-A0CB-728A0896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5555128" cy="3430952"/>
          </a:xfrm>
        </p:spPr>
        <p:txBody>
          <a:bodyPr>
            <a:normAutofit/>
          </a:bodyPr>
          <a:lstStyle/>
          <a:p>
            <a:pPr marL="0" marR="0"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marR="0"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0" marR="0"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buNone/>
            </a:pPr>
            <a:endParaRPr lang="en-US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indent="0" algn="l">
              <a:buNone/>
            </a:pPr>
            <a:endParaRPr lang="en-US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algn="l"/>
            <a:endParaRPr lang="en-US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marR="0" algn="l"/>
            <a:endParaRPr lang="en-US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D21C8-6B6D-45B8-BC88-9D82EF4B765A}"/>
              </a:ext>
            </a:extLst>
          </p:cNvPr>
          <p:cNvSpPr/>
          <p:nvPr/>
        </p:nvSpPr>
        <p:spPr>
          <a:xfrm>
            <a:off x="4546026" y="1026354"/>
            <a:ext cx="305632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7A-D3CC-78C5-C458-56D35AAA95FE}"/>
              </a:ext>
            </a:extLst>
          </p:cNvPr>
          <p:cNvSpPr txBox="1"/>
          <p:nvPr/>
        </p:nvSpPr>
        <p:spPr>
          <a:xfrm>
            <a:off x="3304309" y="3277102"/>
            <a:ext cx="659759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R&amp;D Project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D21C8-6B6D-45B8-BC88-9D82EF4B765A}"/>
              </a:ext>
            </a:extLst>
          </p:cNvPr>
          <p:cNvSpPr/>
          <p:nvPr/>
        </p:nvSpPr>
        <p:spPr>
          <a:xfrm>
            <a:off x="4546026" y="1026354"/>
            <a:ext cx="445250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7A-D3CC-78C5-C458-56D35AAA95FE}"/>
              </a:ext>
            </a:extLst>
          </p:cNvPr>
          <p:cNvSpPr txBox="1"/>
          <p:nvPr/>
        </p:nvSpPr>
        <p:spPr>
          <a:xfrm>
            <a:off x="2377609" y="2911788"/>
            <a:ext cx="77639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level of Fuse Architecture: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Network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B77CE9-0DB1-48FA-A486-8D0AC55218EA}"/>
              </a:ext>
            </a:extLst>
          </p:cNvPr>
          <p:cNvSpPr/>
          <p:nvPr/>
        </p:nvSpPr>
        <p:spPr>
          <a:xfrm>
            <a:off x="3252355" y="1174173"/>
            <a:ext cx="523898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FUSE Architecture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1BF6B-2EF8-F7EA-9B12-2785C8456100}"/>
              </a:ext>
            </a:extLst>
          </p:cNvPr>
          <p:cNvSpPr txBox="1"/>
          <p:nvPr/>
        </p:nvSpPr>
        <p:spPr>
          <a:xfrm>
            <a:off x="3049136" y="368830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B8B89-98CC-3299-A6FB-5E166CE9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8" y="2473037"/>
            <a:ext cx="8842662" cy="3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D21C8-6B6D-45B8-BC88-9D82EF4B765A}"/>
              </a:ext>
            </a:extLst>
          </p:cNvPr>
          <p:cNvSpPr/>
          <p:nvPr/>
        </p:nvSpPr>
        <p:spPr>
          <a:xfrm>
            <a:off x="2566555" y="1026354"/>
            <a:ext cx="707620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Implemenetation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Fuse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7A-D3CC-78C5-C458-56D35AAA95FE}"/>
              </a:ext>
            </a:extLst>
          </p:cNvPr>
          <p:cNvSpPr txBox="1"/>
          <p:nvPr/>
        </p:nvSpPr>
        <p:spPr>
          <a:xfrm>
            <a:off x="2377609" y="2911788"/>
            <a:ext cx="7763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steps of implementing Fuse Architecture: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CM/PM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2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D21C8-6B6D-45B8-BC88-9D82EF4B765A}"/>
              </a:ext>
            </a:extLst>
          </p:cNvPr>
          <p:cNvSpPr/>
          <p:nvPr/>
        </p:nvSpPr>
        <p:spPr>
          <a:xfrm>
            <a:off x="4270664" y="1026354"/>
            <a:ext cx="4540827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CD7A-D3CC-78C5-C458-56D35AAA95FE}"/>
              </a:ext>
            </a:extLst>
          </p:cNvPr>
          <p:cNvSpPr txBox="1"/>
          <p:nvPr/>
        </p:nvSpPr>
        <p:spPr>
          <a:xfrm>
            <a:off x="2377609" y="2911788"/>
            <a:ext cx="8792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investigates use of AI in MV and LV grids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to implement hierarchical data processing infrastructure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0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8D6A6A-78F1-461A-BC07-DC947144B4C4}"/>
              </a:ext>
            </a:extLst>
          </p:cNvPr>
          <p:cNvSpPr txBox="1"/>
          <p:nvPr/>
        </p:nvSpPr>
        <p:spPr>
          <a:xfrm>
            <a:off x="3048000" y="307438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609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2510</TotalTime>
  <Words>111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 Boardroom</vt:lpstr>
      <vt:lpstr>Course Code: CSE -105   Course Title:Data Structure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Islam Nobin</dc:creator>
  <cp:lastModifiedBy>HP</cp:lastModifiedBy>
  <cp:revision>141</cp:revision>
  <dcterms:created xsi:type="dcterms:W3CDTF">2021-04-12T14:06:34Z</dcterms:created>
  <dcterms:modified xsi:type="dcterms:W3CDTF">2022-12-12T10:48:27Z</dcterms:modified>
</cp:coreProperties>
</file>