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ton" charset="1" panose="000005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8987">
            <a:off x="-3835406" y="-144194"/>
            <a:ext cx="12955189" cy="6380431"/>
          </a:xfrm>
          <a:custGeom>
            <a:avLst/>
            <a:gdLst/>
            <a:ahLst/>
            <a:cxnLst/>
            <a:rect r="r" b="b" t="t" l="l"/>
            <a:pathLst>
              <a:path h="6380431" w="12955189">
                <a:moveTo>
                  <a:pt x="0" y="0"/>
                </a:moveTo>
                <a:lnTo>
                  <a:pt x="12955189" y="0"/>
                </a:lnTo>
                <a:lnTo>
                  <a:pt x="12955189" y="6380430"/>
                </a:lnTo>
                <a:lnTo>
                  <a:pt x="0" y="638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68987">
            <a:off x="9059899" y="5059030"/>
            <a:ext cx="12955189" cy="6380431"/>
          </a:xfrm>
          <a:custGeom>
            <a:avLst/>
            <a:gdLst/>
            <a:ahLst/>
            <a:cxnLst/>
            <a:rect r="r" b="b" t="t" l="l"/>
            <a:pathLst>
              <a:path h="6380431" w="12955189">
                <a:moveTo>
                  <a:pt x="0" y="0"/>
                </a:moveTo>
                <a:lnTo>
                  <a:pt x="12955189" y="0"/>
                </a:lnTo>
                <a:lnTo>
                  <a:pt x="12955189" y="6380431"/>
                </a:lnTo>
                <a:lnTo>
                  <a:pt x="0" y="638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9014" y="6315413"/>
            <a:ext cx="3461576" cy="4114800"/>
          </a:xfrm>
          <a:custGeom>
            <a:avLst/>
            <a:gdLst/>
            <a:ahLst/>
            <a:cxnLst/>
            <a:rect r="r" b="b" t="t" l="l"/>
            <a:pathLst>
              <a:path h="4114800" w="3461576">
                <a:moveTo>
                  <a:pt x="3461576" y="0"/>
                </a:moveTo>
                <a:lnTo>
                  <a:pt x="0" y="0"/>
                </a:lnTo>
                <a:lnTo>
                  <a:pt x="0" y="4114800"/>
                </a:lnTo>
                <a:lnTo>
                  <a:pt x="3461576" y="4114800"/>
                </a:lnTo>
                <a:lnTo>
                  <a:pt x="346157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00052" y="3844607"/>
            <a:ext cx="8902013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272727"/>
                </a:solidFill>
                <a:latin typeface="Anton"/>
                <a:ea typeface="Anton"/>
                <a:cs typeface="Anton"/>
                <a:sym typeface="Anton"/>
              </a:rPr>
              <a:t>PIZZA SALES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14826424" y="-189390"/>
            <a:ext cx="3461576" cy="4114800"/>
          </a:xfrm>
          <a:custGeom>
            <a:avLst/>
            <a:gdLst/>
            <a:ahLst/>
            <a:cxnLst/>
            <a:rect r="r" b="b" t="t" l="l"/>
            <a:pathLst>
              <a:path h="4114800" w="3461576">
                <a:moveTo>
                  <a:pt x="0" y="4114800"/>
                </a:moveTo>
                <a:lnTo>
                  <a:pt x="3461576" y="4114800"/>
                </a:lnTo>
                <a:lnTo>
                  <a:pt x="346157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47867" y="1892092"/>
            <a:ext cx="13992266" cy="7066094"/>
          </a:xfrm>
          <a:custGeom>
            <a:avLst/>
            <a:gdLst/>
            <a:ahLst/>
            <a:cxnLst/>
            <a:rect r="r" b="b" t="t" l="l"/>
            <a:pathLst>
              <a:path h="7066094" w="13992266">
                <a:moveTo>
                  <a:pt x="0" y="0"/>
                </a:moveTo>
                <a:lnTo>
                  <a:pt x="13992266" y="0"/>
                </a:lnTo>
                <a:lnTo>
                  <a:pt x="13992266" y="7066095"/>
                </a:lnTo>
                <a:lnTo>
                  <a:pt x="0" y="70660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8200" y="748982"/>
            <a:ext cx="14071600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percentage contribution of each pizza type to total revenue.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C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17802" y="1579102"/>
            <a:ext cx="11052396" cy="7128795"/>
          </a:xfrm>
          <a:custGeom>
            <a:avLst/>
            <a:gdLst/>
            <a:ahLst/>
            <a:cxnLst/>
            <a:rect r="r" b="b" t="t" l="l"/>
            <a:pathLst>
              <a:path h="7128795" w="11052396">
                <a:moveTo>
                  <a:pt x="0" y="0"/>
                </a:moveTo>
                <a:lnTo>
                  <a:pt x="11052396" y="0"/>
                </a:lnTo>
                <a:lnTo>
                  <a:pt x="11052396" y="7128796"/>
                </a:lnTo>
                <a:lnTo>
                  <a:pt x="0" y="7128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1300" y="748982"/>
            <a:ext cx="10185400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9851" y="1486426"/>
            <a:ext cx="10242997" cy="7771874"/>
          </a:xfrm>
          <a:custGeom>
            <a:avLst/>
            <a:gdLst/>
            <a:ahLst/>
            <a:cxnLst/>
            <a:rect r="r" b="b" t="t" l="l"/>
            <a:pathLst>
              <a:path h="7771874" w="10242997">
                <a:moveTo>
                  <a:pt x="0" y="0"/>
                </a:moveTo>
                <a:lnTo>
                  <a:pt x="10242996" y="0"/>
                </a:lnTo>
                <a:lnTo>
                  <a:pt x="10242996" y="7771874"/>
                </a:lnTo>
                <a:lnTo>
                  <a:pt x="0" y="7771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0833" y="748982"/>
            <a:ext cx="16806333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70075" y="5275378"/>
            <a:ext cx="12947849" cy="147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recently completed a project on pizza sales using SQL. Working with a provided dataset, I analyzed sales patterns and customer preferences to uncover insights and improve sales strategies. 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9385" y="3457990"/>
            <a:ext cx="16029230" cy="1183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5"/>
              </a:lnSpc>
              <a:spcBef>
                <a:spcPct val="0"/>
              </a:spcBef>
            </a:pPr>
            <a:r>
              <a:rPr lang="en-US" b="true" sz="693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Hello everyone!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9B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46301" y="9540610"/>
            <a:ext cx="1875960" cy="465802"/>
            <a:chOff x="0" y="0"/>
            <a:chExt cx="812800" cy="20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01819"/>
            </a:xfrm>
            <a:custGeom>
              <a:avLst/>
              <a:gdLst/>
              <a:ahLst/>
              <a:cxnLst/>
              <a:rect r="r" b="b" t="t" l="l"/>
              <a:pathLst>
                <a:path h="201819" w="812800">
                  <a:moveTo>
                    <a:pt x="100909" y="0"/>
                  </a:moveTo>
                  <a:lnTo>
                    <a:pt x="711891" y="0"/>
                  </a:lnTo>
                  <a:cubicBezTo>
                    <a:pt x="738653" y="0"/>
                    <a:pt x="764320" y="10631"/>
                    <a:pt x="783244" y="29556"/>
                  </a:cubicBezTo>
                  <a:cubicBezTo>
                    <a:pt x="802169" y="48480"/>
                    <a:pt x="812800" y="74147"/>
                    <a:pt x="812800" y="100909"/>
                  </a:cubicBezTo>
                  <a:lnTo>
                    <a:pt x="812800" y="100909"/>
                  </a:lnTo>
                  <a:cubicBezTo>
                    <a:pt x="812800" y="127672"/>
                    <a:pt x="802169" y="153339"/>
                    <a:pt x="783244" y="172263"/>
                  </a:cubicBezTo>
                  <a:cubicBezTo>
                    <a:pt x="764320" y="191187"/>
                    <a:pt x="738653" y="201819"/>
                    <a:pt x="711891" y="201819"/>
                  </a:cubicBezTo>
                  <a:lnTo>
                    <a:pt x="100909" y="201819"/>
                  </a:lnTo>
                  <a:cubicBezTo>
                    <a:pt x="74147" y="201819"/>
                    <a:pt x="48480" y="191187"/>
                    <a:pt x="29556" y="172263"/>
                  </a:cubicBezTo>
                  <a:cubicBezTo>
                    <a:pt x="10631" y="153339"/>
                    <a:pt x="0" y="127672"/>
                    <a:pt x="0" y="100909"/>
                  </a:cubicBezTo>
                  <a:lnTo>
                    <a:pt x="0" y="100909"/>
                  </a:lnTo>
                  <a:cubicBezTo>
                    <a:pt x="0" y="74147"/>
                    <a:pt x="10631" y="48480"/>
                    <a:pt x="29556" y="29556"/>
                  </a:cubicBezTo>
                  <a:cubicBezTo>
                    <a:pt x="48480" y="10631"/>
                    <a:pt x="74147" y="0"/>
                    <a:pt x="100909" y="0"/>
                  </a:cubicBezTo>
                  <a:close/>
                </a:path>
              </a:pathLst>
            </a:custGeom>
            <a:solidFill>
              <a:srgbClr val="CBDD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39919"/>
            </a:xfrm>
            <a:prstGeom prst="rect">
              <a:avLst/>
            </a:prstGeom>
          </p:spPr>
          <p:txBody>
            <a:bodyPr anchor="ctr" rtlCol="false" tIns="52745" lIns="52745" bIns="52745" rIns="52745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27272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Shrub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08485" y="1417152"/>
            <a:ext cx="11054245" cy="5634001"/>
          </a:xfrm>
          <a:custGeom>
            <a:avLst/>
            <a:gdLst/>
            <a:ahLst/>
            <a:cxnLst/>
            <a:rect r="r" b="b" t="t" l="l"/>
            <a:pathLst>
              <a:path h="5634001" w="11054245">
                <a:moveTo>
                  <a:pt x="0" y="0"/>
                </a:moveTo>
                <a:lnTo>
                  <a:pt x="11054245" y="0"/>
                </a:lnTo>
                <a:lnTo>
                  <a:pt x="11054245" y="5634000"/>
                </a:lnTo>
                <a:lnTo>
                  <a:pt x="0" y="563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30800" y="556894"/>
            <a:ext cx="8026400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Retrive the total number of orders placed.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4328" y="1918920"/>
            <a:ext cx="10976228" cy="5918708"/>
          </a:xfrm>
          <a:custGeom>
            <a:avLst/>
            <a:gdLst/>
            <a:ahLst/>
            <a:cxnLst/>
            <a:rect r="r" b="b" t="t" l="l"/>
            <a:pathLst>
              <a:path h="5918708" w="10976228">
                <a:moveTo>
                  <a:pt x="0" y="0"/>
                </a:moveTo>
                <a:lnTo>
                  <a:pt x="10976228" y="0"/>
                </a:lnTo>
                <a:lnTo>
                  <a:pt x="10976228" y="5918707"/>
                </a:lnTo>
                <a:lnTo>
                  <a:pt x="0" y="591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64275" y="748982"/>
            <a:ext cx="10456334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revenue generated from pizza sales.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9B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2249" y="2378432"/>
            <a:ext cx="11163501" cy="5530136"/>
          </a:xfrm>
          <a:custGeom>
            <a:avLst/>
            <a:gdLst/>
            <a:ahLst/>
            <a:cxnLst/>
            <a:rect r="r" b="b" t="t" l="l"/>
            <a:pathLst>
              <a:path h="5530136" w="11163501">
                <a:moveTo>
                  <a:pt x="0" y="0"/>
                </a:moveTo>
                <a:lnTo>
                  <a:pt x="11163502" y="0"/>
                </a:lnTo>
                <a:lnTo>
                  <a:pt x="11163502" y="5530136"/>
                </a:lnTo>
                <a:lnTo>
                  <a:pt x="0" y="5530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7100" y="748982"/>
            <a:ext cx="6273800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highest-priced pizza.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11323" y="2334264"/>
            <a:ext cx="9465355" cy="5618473"/>
          </a:xfrm>
          <a:custGeom>
            <a:avLst/>
            <a:gdLst/>
            <a:ahLst/>
            <a:cxnLst/>
            <a:rect r="r" b="b" t="t" l="l"/>
            <a:pathLst>
              <a:path h="5618473" w="9465355">
                <a:moveTo>
                  <a:pt x="0" y="0"/>
                </a:moveTo>
                <a:lnTo>
                  <a:pt x="9465354" y="0"/>
                </a:lnTo>
                <a:lnTo>
                  <a:pt x="9465354" y="5618472"/>
                </a:lnTo>
                <a:lnTo>
                  <a:pt x="0" y="561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09067" y="477520"/>
            <a:ext cx="8669867" cy="105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most common pizza size ordered.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C8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5225" y="1759902"/>
            <a:ext cx="9417140" cy="7498398"/>
          </a:xfrm>
          <a:custGeom>
            <a:avLst/>
            <a:gdLst/>
            <a:ahLst/>
            <a:cxnLst/>
            <a:rect r="r" b="b" t="t" l="l"/>
            <a:pathLst>
              <a:path h="7498398" w="9417140">
                <a:moveTo>
                  <a:pt x="0" y="0"/>
                </a:moveTo>
                <a:lnTo>
                  <a:pt x="9417140" y="0"/>
                </a:lnTo>
                <a:lnTo>
                  <a:pt x="9417140" y="7498398"/>
                </a:lnTo>
                <a:lnTo>
                  <a:pt x="0" y="7498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9033" y="748982"/>
            <a:ext cx="12589934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the top 5 most ordered pizza types along with their quantities.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C5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4145" y="1599631"/>
            <a:ext cx="10371840" cy="7428830"/>
          </a:xfrm>
          <a:custGeom>
            <a:avLst/>
            <a:gdLst/>
            <a:ahLst/>
            <a:cxnLst/>
            <a:rect r="r" b="b" t="t" l="l"/>
            <a:pathLst>
              <a:path h="7428830" w="10371840">
                <a:moveTo>
                  <a:pt x="0" y="0"/>
                </a:moveTo>
                <a:lnTo>
                  <a:pt x="10371839" y="0"/>
                </a:lnTo>
                <a:lnTo>
                  <a:pt x="10371839" y="7428830"/>
                </a:lnTo>
                <a:lnTo>
                  <a:pt x="0" y="7428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1167" y="709693"/>
            <a:ext cx="15705667" cy="105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the necessary tables to find the total quantity of each pizza category ordered.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1B1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9387" y="1794466"/>
            <a:ext cx="11182990" cy="6698069"/>
          </a:xfrm>
          <a:custGeom>
            <a:avLst/>
            <a:gdLst/>
            <a:ahLst/>
            <a:cxnLst/>
            <a:rect r="r" b="b" t="t" l="l"/>
            <a:pathLst>
              <a:path h="6698069" w="11182990">
                <a:moveTo>
                  <a:pt x="0" y="0"/>
                </a:moveTo>
                <a:lnTo>
                  <a:pt x="11182991" y="0"/>
                </a:lnTo>
                <a:lnTo>
                  <a:pt x="11182991" y="6698068"/>
                </a:lnTo>
                <a:lnTo>
                  <a:pt x="0" y="6698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4500" y="748982"/>
            <a:ext cx="12319000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top 3 most ordered pizza types based on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DAGVa3RJH5M</dc:identifier>
  <dcterms:modified xsi:type="dcterms:W3CDTF">2011-08-01T06:04:30Z</dcterms:modified>
  <cp:revision>1</cp:revision>
  <dc:title>PIZZA SALES</dc:title>
</cp:coreProperties>
</file>