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5"/>
    <p:restoredTop sz="94605"/>
  </p:normalViewPr>
  <p:slideViewPr>
    <p:cSldViewPr snapToGrid="0" snapToObjects="1">
      <p:cViewPr varScale="1">
        <p:scale>
          <a:sx n="104" d="100"/>
          <a:sy n="104" d="100"/>
        </p:scale>
        <p:origin x="22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714E5-86DB-3147-B259-9DF86F207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8D03F1-3C2B-DC4F-938D-1ACF54B29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C42E-8225-5243-9298-0C598242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69F2-BD5B-CD43-9468-4693BFE09C5D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369F5-D8E4-AA45-920F-B8B1080D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9680C-B965-434C-ACC7-FDC77FE3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37A7-2C63-704B-92E6-9C8D9C2F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41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377B-8747-4643-9C3C-D04EBB45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F80E47-E95D-ED43-B47D-FF3CBEFEC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D6F3-35E4-2D41-BAA0-3C0F590C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69F2-BD5B-CD43-9468-4693BFE09C5D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3DAA6-A0A0-8748-ADFC-269E18E3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EB15A-B2E0-6546-A0C1-1FB1CAE8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37A7-2C63-704B-92E6-9C8D9C2F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6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BEF37-8C8A-EB4E-8D01-FB84433B4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89ED35-A670-0C4E-9C64-68472C336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B2E91-DBF4-0747-B684-358B089C9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69F2-BD5B-CD43-9468-4693BFE09C5D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502E9-7ED0-8E4F-AE1E-F8584396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CB401-485A-DF46-979F-972779945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37A7-2C63-704B-92E6-9C8D9C2F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00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27BF-2F93-644A-BB52-412C310C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00930-3A27-8942-98B7-411778649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E994F-D601-F84E-B85C-F79A01624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69F2-BD5B-CD43-9468-4693BFE09C5D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1E6B-148A-F946-A7D3-F7C5CDEE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543D9-C2B1-7F43-92B8-1725EE55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37A7-2C63-704B-92E6-9C8D9C2F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19D-A2A2-3D4E-8EDB-DBEDAAD3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7FDD4-53F1-D948-95E0-DAB226941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F151A-0868-244E-B328-B6506C92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69F2-BD5B-CD43-9468-4693BFE09C5D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C1013-3B53-2B40-8D2A-9630FC92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DF0FD-53D5-7C46-87BE-F95D6BE3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37A7-2C63-704B-92E6-9C8D9C2F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8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8881-D2DB-9442-8701-F2D6BF9D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BF3CC-EC4A-C54F-8B00-43C6099A7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14444-EFF8-6346-A32F-4A0A6A2A0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FCC94-E3A9-804A-93B1-A08E2AF3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69F2-BD5B-CD43-9468-4693BFE09C5D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6BB62-6F6A-EB4A-8F72-706762C0D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F389C-F739-8940-AC00-E81148EF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37A7-2C63-704B-92E6-9C8D9C2F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94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9F6B6-E25B-2441-9605-B97018E0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C0D71-0FE7-714D-9D7D-055A5D888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089AE0-29AB-A940-8628-4D6501807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3B83A-0644-914E-B9BF-BE7B3F934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516A6-18B4-0B45-B1D8-02FBD7BFD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A583C9-5E7E-0949-9AAF-18C635C08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69F2-BD5B-CD43-9468-4693BFE09C5D}" type="datetimeFigureOut">
              <a:rPr lang="en-US" smtClean="0"/>
              <a:t>2/22/23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50BEC-76D5-034B-BBD6-02469598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A4F91-5D6B-0846-AA42-233BFBDA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37A7-2C63-704B-92E6-9C8D9C2F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01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7D89-0D5F-2D45-A344-C9BC8F61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879EDB-BA73-2B4E-A87E-0F235801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69F2-BD5B-CD43-9468-4693BFE09C5D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647C3A-BC10-794D-8E7D-738675B4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44CDE-1DC3-4D45-BE46-7F09E024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37A7-2C63-704B-92E6-9C8D9C2F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0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B9C15-9F4A-3F4D-BFF1-C29438B8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69F2-BD5B-CD43-9468-4693BFE09C5D}" type="datetimeFigureOut">
              <a:rPr lang="en-US" smtClean="0"/>
              <a:t>2/22/23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EBB0A-29BD-944E-8098-3A016796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9494-95B2-C44A-80E5-0A077AE6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37A7-2C63-704B-92E6-9C8D9C2F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9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34889-CDD2-C748-8632-F6DA6E2F1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DE80-0DBA-0645-A606-BD873B62F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B5C88-A5B2-024B-B6A3-FB69E8B05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293E4-CEF7-904A-BC53-1A783D74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69F2-BD5B-CD43-9468-4693BFE09C5D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7C33B-CA4C-7744-8059-18D7A723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A7BC6-3929-C84A-A4C1-6A6E89E6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37A7-2C63-704B-92E6-9C8D9C2F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4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A58F-E944-2044-A6F0-CACCEEF6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8011A-7CD4-6547-83E3-DC5725803E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B0D7CC-CC97-954E-8443-FA7DE243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77B01E-4EB6-E44E-B8EA-677EEB91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69F2-BD5B-CD43-9468-4693BFE09C5D}" type="datetimeFigureOut">
              <a:rPr lang="en-US" smtClean="0"/>
              <a:t>2/22/23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8E9F2-9843-7E46-BE92-08E293E0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207E3-C80C-DC48-9B17-E4D1561B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137A7-2C63-704B-92E6-9C8D9C2F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97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C66DA-6AF5-104F-83CC-00E3D288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46CFC-11E6-D54F-8BD5-0CD1465A7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75DB3-5FA6-0046-B919-4E7554D2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769F2-BD5B-CD43-9468-4693BFE09C5D}" type="datetimeFigureOut">
              <a:rPr lang="en-US" smtClean="0"/>
              <a:t>2/22/23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0031A-642D-A841-A8F7-1D409EFB8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EEAA3-5BC5-3142-8AAC-78A2ABAAA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8137A7-2C63-704B-92E6-9C8D9C2F9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5C917757-AB39-C746-B94F-E15626072450}"/>
              </a:ext>
            </a:extLst>
          </p:cNvPr>
          <p:cNvGrpSpPr/>
          <p:nvPr/>
        </p:nvGrpSpPr>
        <p:grpSpPr>
          <a:xfrm>
            <a:off x="1043232" y="531343"/>
            <a:ext cx="9993787" cy="4351457"/>
            <a:chOff x="1043232" y="531343"/>
            <a:chExt cx="9993787" cy="4351457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BA716B4B-E260-B643-BD80-BFFCD59FA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4249" y="531343"/>
              <a:ext cx="3200400" cy="197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C8B72C2-EF18-4144-94D2-6BB09C694862}"/>
                </a:ext>
              </a:extLst>
            </p:cNvPr>
            <p:cNvCxnSpPr>
              <a:cxnSpLocks/>
            </p:cNvCxnSpPr>
            <p:nvPr/>
          </p:nvCxnSpPr>
          <p:spPr>
            <a:xfrm>
              <a:off x="1414249" y="4715332"/>
              <a:ext cx="3133042" cy="1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E9839D-45AA-4F46-8D83-E7BE6BC3E56F}"/>
                </a:ext>
              </a:extLst>
            </p:cNvPr>
            <p:cNvSpPr txBox="1"/>
            <p:nvPr/>
          </p:nvSpPr>
          <p:spPr>
            <a:xfrm>
              <a:off x="4547291" y="4559635"/>
              <a:ext cx="176574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/>
                <a:t>Feature discard rate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7610F2-3666-B140-9FFF-43A5DAFCDA5F}"/>
                </a:ext>
              </a:extLst>
            </p:cNvPr>
            <p:cNvCxnSpPr>
              <a:cxnSpLocks/>
            </p:cNvCxnSpPr>
            <p:nvPr/>
          </p:nvCxnSpPr>
          <p:spPr>
            <a:xfrm>
              <a:off x="6404979" y="4715332"/>
              <a:ext cx="4632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AC65A5-7C28-5845-86B4-E78B5F6CDFF4}"/>
                </a:ext>
              </a:extLst>
            </p:cNvPr>
            <p:cNvSpPr txBox="1"/>
            <p:nvPr/>
          </p:nvSpPr>
          <p:spPr>
            <a:xfrm rot="16200000">
              <a:off x="275971" y="2438388"/>
              <a:ext cx="185768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Average accuracy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36CF239-8860-794C-B4BF-4B56145FF00C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flipH="1" flipV="1">
              <a:off x="1204816" y="3528815"/>
              <a:ext cx="13298" cy="9645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6ADB4EF-0CED-7D41-9E50-122FBEB54FC7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 flipH="1" flipV="1">
              <a:off x="1204815" y="531343"/>
              <a:ext cx="1" cy="11397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10">
              <a:extLst>
                <a:ext uri="{FF2B5EF4-FFF2-40B4-BE49-F238E27FC236}">
                  <a16:creationId xmlns:a16="http://schemas.microsoft.com/office/drawing/2014/main" id="{ED4D517D-EFA6-3744-AB31-71A8D2D366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7320" y="2516090"/>
              <a:ext cx="3200400" cy="197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983AB90E-3A58-C449-8706-7128D9041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435" y="531345"/>
              <a:ext cx="3200400" cy="1978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0EF91F62-BDB4-B747-A853-CC79923404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6619" y="531344"/>
              <a:ext cx="3200400" cy="1978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EE01F857-E6B3-1940-B8C6-298694AB4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5435" y="2514600"/>
              <a:ext cx="3200400" cy="1978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ADB15790-9CAC-8146-AD54-25D56A65B8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6619" y="2514600"/>
              <a:ext cx="3200400" cy="1978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6435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Imtiaz, Sayem Mohammad [COM S]</dc:creator>
  <cp:lastModifiedBy>Imtiaz, Sayem Mohammad [COM S]</cp:lastModifiedBy>
  <cp:revision>6</cp:revision>
  <cp:lastPrinted>2023-02-23T03:17:46Z</cp:lastPrinted>
  <dcterms:created xsi:type="dcterms:W3CDTF">2023-02-21T19:48:30Z</dcterms:created>
  <dcterms:modified xsi:type="dcterms:W3CDTF">2023-02-23T04:06:38Z</dcterms:modified>
</cp:coreProperties>
</file>